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00" r:id="rId2"/>
    <p:sldId id="308" r:id="rId3"/>
    <p:sldId id="305" r:id="rId4"/>
    <p:sldId id="306" r:id="rId5"/>
    <p:sldId id="307" r:id="rId6"/>
    <p:sldId id="290" r:id="rId7"/>
    <p:sldId id="293" r:id="rId8"/>
    <p:sldId id="266" r:id="rId9"/>
    <p:sldId id="267" r:id="rId10"/>
    <p:sldId id="268" r:id="rId11"/>
    <p:sldId id="269" r:id="rId12"/>
    <p:sldId id="295" r:id="rId13"/>
    <p:sldId id="276" r:id="rId14"/>
    <p:sldId id="28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117E"/>
    <a:srgbClr val="402B6F"/>
    <a:srgbClr val="171534"/>
    <a:srgbClr val="FFF101"/>
    <a:srgbClr val="00A3DB"/>
    <a:srgbClr val="FFF300"/>
    <a:srgbClr val="337F21"/>
    <a:srgbClr val="69B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3"/>
    <p:restoredTop sz="96273"/>
  </p:normalViewPr>
  <p:slideViewPr>
    <p:cSldViewPr snapToGrid="0">
      <p:cViewPr varScale="1">
        <p:scale>
          <a:sx n="136" d="100"/>
          <a:sy n="136" d="100"/>
        </p:scale>
        <p:origin x="17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03D8F-92EF-7940-9A5D-D0CF25FDCFFC}" type="datetimeFigureOut">
              <a:rPr lang="en-US" smtClean="0"/>
              <a:t>7/3/23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D2C94-1B5C-4646-BA62-89C5B930A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9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2C94-1B5C-4646-BA62-89C5B930AE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outandequal.org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9A7C2A-7DD4-5B9F-E836-87139D2EFB1E}"/>
              </a:ext>
            </a:extLst>
          </p:cNvPr>
          <p:cNvSpPr/>
          <p:nvPr userDrawn="1"/>
        </p:nvSpPr>
        <p:spPr>
          <a:xfrm>
            <a:off x="0" y="6175331"/>
            <a:ext cx="4102100" cy="563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A8CB83-A879-78A4-C5FF-D67424EAF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17" r="6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6F4112-3507-9AC0-06FA-DDCFE4D6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39" t="10461" b="8420"/>
          <a:stretch/>
        </p:blipFill>
        <p:spPr>
          <a:xfrm>
            <a:off x="269937" y="1132388"/>
            <a:ext cx="5413699" cy="2462866"/>
          </a:xfrm>
          <a:prstGeom prst="rect">
            <a:avLst/>
          </a:prstGeom>
        </p:spPr>
      </p:pic>
      <p:pic>
        <p:nvPicPr>
          <p:cNvPr id="12" name="Picture 11" descr="A picture containing font, symbol, graphics, logo&#10;&#10;Description automatically generated">
            <a:extLst>
              <a:ext uri="{FF2B5EF4-FFF2-40B4-BE49-F238E27FC236}">
                <a16:creationId xmlns:a16="http://schemas.microsoft.com/office/drawing/2014/main" id="{6047CBDF-C4C6-885E-A2E0-961722A1D5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5260" y="250336"/>
            <a:ext cx="3468352" cy="7110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4351C-10F8-9A1D-218A-64FB561030F2}"/>
              </a:ext>
            </a:extLst>
          </p:cNvPr>
          <p:cNvSpPr txBox="1"/>
          <p:nvPr userDrawn="1"/>
        </p:nvSpPr>
        <p:spPr>
          <a:xfrm>
            <a:off x="141714" y="6362356"/>
            <a:ext cx="1759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outandequal.org</a:t>
            </a:r>
          </a:p>
        </p:txBody>
      </p:sp>
    </p:spTree>
    <p:extLst>
      <p:ext uri="{BB962C8B-B14F-4D97-AF65-F5344CB8AC3E}">
        <p14:creationId xmlns:p14="http://schemas.microsoft.com/office/powerpoint/2010/main" val="77933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E0A27-5EA4-2501-1DDE-CDFA9283CE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000" b="5000"/>
          <a:stretch/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57ACE5A-556D-9AD9-7883-F29B78C9B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857" y="1531339"/>
            <a:ext cx="5384850" cy="42108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3E78A11-3575-1685-E6BF-924317F419C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317295" y="1531339"/>
            <a:ext cx="5384850" cy="42108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5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FFAC56-7455-2A0B-27E3-1165A6DD9B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000" b="5000"/>
          <a:stretch/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CD66961-60B6-8149-FE35-8C68A548F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858" y="1394596"/>
            <a:ext cx="2361866" cy="201796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6886A19-2F2F-8BCC-66E4-EDBBEC198BA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219189" y="1394595"/>
            <a:ext cx="8134611" cy="439997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CC14475-C332-9CD1-1FE9-CAF5FFB3BA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89858" y="3776615"/>
            <a:ext cx="2361866" cy="201796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3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130E2D-8CF7-4E47-458D-737F4FBF58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000" b="5000"/>
          <a:stretch/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1C40CC8-22CC-2E2A-A7A1-84A82FF517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857" y="1411039"/>
            <a:ext cx="5497583" cy="43999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063F02F-724C-A5C2-0AD3-61B3E8B181F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477297" y="3776615"/>
            <a:ext cx="2361866" cy="201796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1BCB74F-7708-D33E-D8E9-9145BABE7BB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477297" y="1411040"/>
            <a:ext cx="2361866" cy="201796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10D46BB-CA55-BCE8-A1B0-9A5925BDAAE3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9340276" y="3776615"/>
            <a:ext cx="2361866" cy="201796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3339399-63AB-FB83-A4DF-EA79AFD77BD0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9340276" y="1411040"/>
            <a:ext cx="2361866" cy="201796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97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63D523-FF5F-4E3A-F341-D8A57A5D92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000" b="5000"/>
          <a:stretch/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A09E2D9-8F9A-EC1E-2732-8CBAA218B5E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7002" y="1411675"/>
            <a:ext cx="11210813" cy="42296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69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/>
            <a:extLst>
              <a:ext uri="{FF2B5EF4-FFF2-40B4-BE49-F238E27FC236}">
                <a16:creationId xmlns:a16="http://schemas.microsoft.com/office/drawing/2014/main" id="{474FAAFA-929D-DF27-1A8E-92749A2589C9}"/>
              </a:ext>
            </a:extLst>
          </p:cNvPr>
          <p:cNvSpPr txBox="1"/>
          <p:nvPr userDrawn="1"/>
        </p:nvSpPr>
        <p:spPr>
          <a:xfrm>
            <a:off x="7993284" y="6456124"/>
            <a:ext cx="3626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0" i="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1050" b="0" i="0" dirty="0" err="1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outandequal.org</a:t>
            </a:r>
            <a:r>
              <a:rPr lang="en-US" sz="1050" b="0" i="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   © O&amp;E 2023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EC9DFCE-D83A-7311-4A08-D703386757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11619738" y="6236169"/>
            <a:ext cx="493830" cy="4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60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80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A8CB83-A879-78A4-C5FF-D67424EAF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17" r="6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C702006-C34A-F00D-92C1-8D05EE29840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569551" y="465439"/>
            <a:ext cx="4132593" cy="323158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JPEG or PNG Headshot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6F4112-3507-9AC0-06FA-DDCFE4D6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39" t="10461" b="8420"/>
          <a:stretch/>
        </p:blipFill>
        <p:spPr>
          <a:xfrm>
            <a:off x="269937" y="1132388"/>
            <a:ext cx="5413699" cy="2462866"/>
          </a:xfrm>
          <a:prstGeom prst="rect">
            <a:avLst/>
          </a:prstGeom>
        </p:spPr>
      </p:pic>
      <p:pic>
        <p:nvPicPr>
          <p:cNvPr id="12" name="Picture 11" descr="A picture containing font, symbol, graphics, logo&#10;&#10;Description automatically generated">
            <a:extLst>
              <a:ext uri="{FF2B5EF4-FFF2-40B4-BE49-F238E27FC236}">
                <a16:creationId xmlns:a16="http://schemas.microsoft.com/office/drawing/2014/main" id="{6047CBDF-C4C6-885E-A2E0-961722A1D5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5260" y="250336"/>
            <a:ext cx="3468352" cy="7110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4351C-10F8-9A1D-218A-64FB561030F2}"/>
              </a:ext>
            </a:extLst>
          </p:cNvPr>
          <p:cNvSpPr txBox="1"/>
          <p:nvPr userDrawn="1"/>
        </p:nvSpPr>
        <p:spPr>
          <a:xfrm>
            <a:off x="141714" y="6362356"/>
            <a:ext cx="1759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outandequal.org</a:t>
            </a:r>
          </a:p>
        </p:txBody>
      </p:sp>
    </p:spTree>
    <p:extLst>
      <p:ext uri="{BB962C8B-B14F-4D97-AF65-F5344CB8AC3E}">
        <p14:creationId xmlns:p14="http://schemas.microsoft.com/office/powerpoint/2010/main" val="250903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9A7C2A-7DD4-5B9F-E836-87139D2EFB1E}"/>
              </a:ext>
            </a:extLst>
          </p:cNvPr>
          <p:cNvSpPr/>
          <p:nvPr userDrawn="1"/>
        </p:nvSpPr>
        <p:spPr>
          <a:xfrm>
            <a:off x="0" y="6175331"/>
            <a:ext cx="4102100" cy="563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A8CB83-A879-78A4-C5FF-D67424EAF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17" r="6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6F4112-3507-9AC0-06FA-DDCFE4D6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39" t="10461" b="22584"/>
          <a:stretch/>
        </p:blipFill>
        <p:spPr>
          <a:xfrm>
            <a:off x="141714" y="547174"/>
            <a:ext cx="2338792" cy="878214"/>
          </a:xfrm>
          <a:prstGeom prst="rect">
            <a:avLst/>
          </a:prstGeom>
        </p:spPr>
      </p:pic>
      <p:pic>
        <p:nvPicPr>
          <p:cNvPr id="12" name="Picture 11" descr="A picture containing font, symbol, graphics, logo&#10;&#10;Description automatically generated">
            <a:extLst>
              <a:ext uri="{FF2B5EF4-FFF2-40B4-BE49-F238E27FC236}">
                <a16:creationId xmlns:a16="http://schemas.microsoft.com/office/drawing/2014/main" id="{6047CBDF-C4C6-885E-A2E0-961722A1D5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2589" y="157090"/>
            <a:ext cx="1498375" cy="307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4351C-10F8-9A1D-218A-64FB561030F2}"/>
              </a:ext>
            </a:extLst>
          </p:cNvPr>
          <p:cNvSpPr txBox="1"/>
          <p:nvPr userDrawn="1"/>
        </p:nvSpPr>
        <p:spPr>
          <a:xfrm>
            <a:off x="141714" y="6362356"/>
            <a:ext cx="1759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outandequal.org</a:t>
            </a:r>
          </a:p>
        </p:txBody>
      </p:sp>
    </p:spTree>
    <p:extLst>
      <p:ext uri="{BB962C8B-B14F-4D97-AF65-F5344CB8AC3E}">
        <p14:creationId xmlns:p14="http://schemas.microsoft.com/office/powerpoint/2010/main" val="365405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9A7C2A-7DD4-5B9F-E836-87139D2EFB1E}"/>
              </a:ext>
            </a:extLst>
          </p:cNvPr>
          <p:cNvSpPr/>
          <p:nvPr userDrawn="1"/>
        </p:nvSpPr>
        <p:spPr>
          <a:xfrm>
            <a:off x="0" y="6175331"/>
            <a:ext cx="4102100" cy="563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A8CB83-A879-78A4-C5FF-D67424EAF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17" r="6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font, symbol, graphics, logo&#10;&#10;Description automatically generated">
            <a:extLst>
              <a:ext uri="{FF2B5EF4-FFF2-40B4-BE49-F238E27FC236}">
                <a16:creationId xmlns:a16="http://schemas.microsoft.com/office/drawing/2014/main" id="{6047CBDF-C4C6-885E-A2E0-961722A1D5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2589" y="157090"/>
            <a:ext cx="1498375" cy="307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4351C-10F8-9A1D-218A-64FB561030F2}"/>
              </a:ext>
            </a:extLst>
          </p:cNvPr>
          <p:cNvSpPr txBox="1"/>
          <p:nvPr userDrawn="1"/>
        </p:nvSpPr>
        <p:spPr>
          <a:xfrm>
            <a:off x="141714" y="6362356"/>
            <a:ext cx="1759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outandequal.org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403EDBD-A5AA-9ADD-D458-A63A2648882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63544" y="1460994"/>
            <a:ext cx="4064911" cy="325334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Headshot JPEG or PNG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B7C523-7041-4CBC-7A54-7D171E285D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939" t="10461" b="22584"/>
          <a:stretch/>
        </p:blipFill>
        <p:spPr>
          <a:xfrm>
            <a:off x="141714" y="547174"/>
            <a:ext cx="2338792" cy="87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9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9A7C2A-7DD4-5B9F-E836-87139D2EFB1E}"/>
              </a:ext>
            </a:extLst>
          </p:cNvPr>
          <p:cNvSpPr/>
          <p:nvPr userDrawn="1"/>
        </p:nvSpPr>
        <p:spPr>
          <a:xfrm>
            <a:off x="0" y="6175331"/>
            <a:ext cx="4102100" cy="563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A8CB83-A879-78A4-C5FF-D67424EAF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17" r="6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font, symbol, graphics, logo&#10;&#10;Description automatically generated">
            <a:extLst>
              <a:ext uri="{FF2B5EF4-FFF2-40B4-BE49-F238E27FC236}">
                <a16:creationId xmlns:a16="http://schemas.microsoft.com/office/drawing/2014/main" id="{6047CBDF-C4C6-885E-A2E0-961722A1D5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2589" y="157090"/>
            <a:ext cx="1498375" cy="307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4351C-10F8-9A1D-218A-64FB561030F2}"/>
              </a:ext>
            </a:extLst>
          </p:cNvPr>
          <p:cNvSpPr txBox="1"/>
          <p:nvPr userDrawn="1"/>
        </p:nvSpPr>
        <p:spPr>
          <a:xfrm>
            <a:off x="141714" y="6362356"/>
            <a:ext cx="1759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outandequal.org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403EDBD-A5AA-9ADD-D458-A63A2648882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508333" y="1694751"/>
            <a:ext cx="4064911" cy="325334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Headshot JPEG or PNG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B7C523-7041-4CBC-7A54-7D171E285D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939" t="10461" b="22584"/>
          <a:stretch/>
        </p:blipFill>
        <p:spPr>
          <a:xfrm>
            <a:off x="141714" y="547174"/>
            <a:ext cx="2338792" cy="878214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6E279F-EABD-A401-96F0-AB2AF47255C2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572147" y="1694751"/>
            <a:ext cx="4064911" cy="325334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Headshot JPEG or PNG</a:t>
            </a:r>
          </a:p>
        </p:txBody>
      </p:sp>
    </p:spTree>
    <p:extLst>
      <p:ext uri="{BB962C8B-B14F-4D97-AF65-F5344CB8AC3E}">
        <p14:creationId xmlns:p14="http://schemas.microsoft.com/office/powerpoint/2010/main" val="96554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9A7C2A-7DD4-5B9F-E836-87139D2EFB1E}"/>
              </a:ext>
            </a:extLst>
          </p:cNvPr>
          <p:cNvSpPr/>
          <p:nvPr userDrawn="1"/>
        </p:nvSpPr>
        <p:spPr>
          <a:xfrm>
            <a:off x="0" y="6175331"/>
            <a:ext cx="4102100" cy="563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A8CB83-A879-78A4-C5FF-D67424EAF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17" r="6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font, symbol, graphics, logo&#10;&#10;Description automatically generated">
            <a:extLst>
              <a:ext uri="{FF2B5EF4-FFF2-40B4-BE49-F238E27FC236}">
                <a16:creationId xmlns:a16="http://schemas.microsoft.com/office/drawing/2014/main" id="{6047CBDF-C4C6-885E-A2E0-961722A1D5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2589" y="157090"/>
            <a:ext cx="1498375" cy="307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4351C-10F8-9A1D-218A-64FB561030F2}"/>
              </a:ext>
            </a:extLst>
          </p:cNvPr>
          <p:cNvSpPr txBox="1"/>
          <p:nvPr userDrawn="1"/>
        </p:nvSpPr>
        <p:spPr>
          <a:xfrm>
            <a:off x="141714" y="6362356"/>
            <a:ext cx="1759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outandequal.org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403EDBD-A5AA-9ADD-D458-A63A2648882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40290" y="1972562"/>
            <a:ext cx="3494188" cy="279656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Headshot JPEG or PNG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B7C523-7041-4CBC-7A54-7D171E285D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939" t="10461" b="22584"/>
          <a:stretch/>
        </p:blipFill>
        <p:spPr>
          <a:xfrm>
            <a:off x="141714" y="547174"/>
            <a:ext cx="2338792" cy="878214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6E279F-EABD-A401-96F0-AB2AF47255C2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348906" y="1972562"/>
            <a:ext cx="3494188" cy="279656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Headshot JPEG or PNG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BCA6994-A557-93E7-96A7-E3AF79AC148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270453" y="1972562"/>
            <a:ext cx="3494188" cy="279656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Headshot JPEG or PNG</a:t>
            </a:r>
          </a:p>
        </p:txBody>
      </p:sp>
    </p:spTree>
    <p:extLst>
      <p:ext uri="{BB962C8B-B14F-4D97-AF65-F5344CB8AC3E}">
        <p14:creationId xmlns:p14="http://schemas.microsoft.com/office/powerpoint/2010/main" val="368929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9A7C2A-7DD4-5B9F-E836-87139D2EFB1E}"/>
              </a:ext>
            </a:extLst>
          </p:cNvPr>
          <p:cNvSpPr/>
          <p:nvPr userDrawn="1"/>
        </p:nvSpPr>
        <p:spPr>
          <a:xfrm>
            <a:off x="0" y="6175331"/>
            <a:ext cx="4102100" cy="563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A8CB83-A879-78A4-C5FF-D67424EAF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17" r="6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font, symbol, graphics, logo&#10;&#10;Description automatically generated">
            <a:extLst>
              <a:ext uri="{FF2B5EF4-FFF2-40B4-BE49-F238E27FC236}">
                <a16:creationId xmlns:a16="http://schemas.microsoft.com/office/drawing/2014/main" id="{6047CBDF-C4C6-885E-A2E0-961722A1D5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2589" y="157090"/>
            <a:ext cx="1498375" cy="307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4351C-10F8-9A1D-218A-64FB561030F2}"/>
              </a:ext>
            </a:extLst>
          </p:cNvPr>
          <p:cNvSpPr txBox="1"/>
          <p:nvPr userDrawn="1"/>
        </p:nvSpPr>
        <p:spPr>
          <a:xfrm>
            <a:off x="141714" y="6362356"/>
            <a:ext cx="1759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outandequal.org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403EDBD-A5AA-9ADD-D458-A63A2648882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62589" y="2159867"/>
            <a:ext cx="2318491" cy="18555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Headshot JPEG or PNG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B7C523-7041-4CBC-7A54-7D171E285D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939" t="10461" b="22584"/>
          <a:stretch/>
        </p:blipFill>
        <p:spPr>
          <a:xfrm>
            <a:off x="141714" y="547174"/>
            <a:ext cx="2338792" cy="878214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6E279F-EABD-A401-96F0-AB2AF47255C2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500664" y="2159866"/>
            <a:ext cx="2318491" cy="18555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Headshot JPEG or PNG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BCA6994-A557-93E7-96A7-E3AF79AC148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38739" y="2159865"/>
            <a:ext cx="2318491" cy="18555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Headshot JPEG or PNG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3EC2AC2-19A0-AF3A-FE4E-02A852470A9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376519" y="2159865"/>
            <a:ext cx="2318491" cy="18555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Headshot JPEG or PNG</a:t>
            </a:r>
          </a:p>
        </p:txBody>
      </p:sp>
    </p:spTree>
    <p:extLst>
      <p:ext uri="{BB962C8B-B14F-4D97-AF65-F5344CB8AC3E}">
        <p14:creationId xmlns:p14="http://schemas.microsoft.com/office/powerpoint/2010/main" val="53565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-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6DCD8-4C35-B8C2-F006-2BD22DFCC9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2960" b="42960"/>
          <a:stretch/>
        </p:blipFill>
        <p:spPr>
          <a:xfrm>
            <a:off x="0" y="5168803"/>
            <a:ext cx="12192000" cy="95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7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-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EEAD11-03C8-B242-C751-EE85B80A9F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2960" b="42960"/>
          <a:stretch/>
        </p:blipFill>
        <p:spPr>
          <a:xfrm>
            <a:off x="0" y="0"/>
            <a:ext cx="12192000" cy="95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outandequal.org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17"/>
            <a:extLst>
              <a:ext uri="{FF2B5EF4-FFF2-40B4-BE49-F238E27FC236}">
                <a16:creationId xmlns:a16="http://schemas.microsoft.com/office/drawing/2014/main" id="{1B546FC4-7167-EDE9-32E7-A77D9391A76B}"/>
              </a:ext>
            </a:extLst>
          </p:cNvPr>
          <p:cNvSpPr txBox="1"/>
          <p:nvPr userDrawn="1"/>
        </p:nvSpPr>
        <p:spPr>
          <a:xfrm>
            <a:off x="7993284" y="6456124"/>
            <a:ext cx="3626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0" i="0" dirty="0">
                <a:solidFill>
                  <a:schemeClr val="bg2">
                    <a:lumMod val="9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1050" b="0" i="0" dirty="0" err="1">
                <a:solidFill>
                  <a:schemeClr val="bg2">
                    <a:lumMod val="90000"/>
                  </a:schemeClr>
                </a:solidFill>
                <a:latin typeface="Avenir Book" panose="02000503020000020003" pitchFamily="2" charset="0"/>
              </a:rPr>
              <a:t>outandequal.org</a:t>
            </a:r>
            <a:r>
              <a:rPr lang="en-US" sz="1050" b="0" i="0" dirty="0">
                <a:solidFill>
                  <a:schemeClr val="bg2">
                    <a:lumMod val="90000"/>
                  </a:schemeClr>
                </a:solidFill>
                <a:latin typeface="Avenir Book" panose="02000503020000020003" pitchFamily="2" charset="0"/>
              </a:rPr>
              <a:t>   © O&amp;E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41740C-EC59-11B2-0BF0-E46539DB464C}"/>
              </a:ext>
            </a:extLst>
          </p:cNvPr>
          <p:cNvSpPr txBox="1"/>
          <p:nvPr userDrawn="1"/>
        </p:nvSpPr>
        <p:spPr>
          <a:xfrm>
            <a:off x="705367" y="6432602"/>
            <a:ext cx="19027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bg2">
                    <a:lumMod val="90000"/>
                  </a:schemeClr>
                </a:solidFill>
                <a:latin typeface="Avenir Book" panose="02000503020000020003" pitchFamily="2" charset="0"/>
                <a:cs typeface="Futura Medium" panose="020B0602020204020303" pitchFamily="34" charset="-79"/>
              </a:rPr>
              <a:t>2023 WORKPLACE SUMMIT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FDB5D93-F85D-C1BD-04C3-9221D0601C1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alphaModFix amt="30000"/>
          </a:blip>
          <a:stretch>
            <a:fillRect/>
          </a:stretch>
        </p:blipFill>
        <p:spPr>
          <a:xfrm>
            <a:off x="11619738" y="6236169"/>
            <a:ext cx="493830" cy="496291"/>
          </a:xfrm>
          <a:prstGeom prst="rect">
            <a:avLst/>
          </a:prstGeom>
        </p:spPr>
      </p:pic>
      <p:pic>
        <p:nvPicPr>
          <p:cNvPr id="4" name="Picture 3" descr="A pink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63200B0-C0FA-9503-974E-D53AD220E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1615" t="18536" r="1269" b="18973"/>
          <a:stretch/>
        </p:blipFill>
        <p:spPr>
          <a:xfrm>
            <a:off x="78432" y="6372255"/>
            <a:ext cx="626935" cy="2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1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72" r:id="rId3"/>
    <p:sldLayoutId id="2147483678" r:id="rId4"/>
    <p:sldLayoutId id="2147483675" r:id="rId5"/>
    <p:sldLayoutId id="2147483676" r:id="rId6"/>
    <p:sldLayoutId id="2147483677" r:id="rId7"/>
    <p:sldLayoutId id="2147483666" r:id="rId8"/>
    <p:sldLayoutId id="2147483668" r:id="rId9"/>
    <p:sldLayoutId id="2147483656" r:id="rId10"/>
    <p:sldLayoutId id="2147483658" r:id="rId11"/>
    <p:sldLayoutId id="2147483659" r:id="rId12"/>
    <p:sldLayoutId id="2147483660" r:id="rId13"/>
    <p:sldLayoutId id="2147483663" r:id="rId14"/>
    <p:sldLayoutId id="214748365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out-&amp;-equal-workplace-advocates/mycompany/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hyperlink" Target="https://www.youtube.com/user/outandequa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instagram.com/outandequal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5.png"/><Relationship Id="rId10" Type="http://schemas.openxmlformats.org/officeDocument/2006/relationships/hyperlink" Target="https://twitter.com/outandequal" TargetMode="External"/><Relationship Id="rId4" Type="http://schemas.openxmlformats.org/officeDocument/2006/relationships/hyperlink" Target="https://www.facebook.com/outequal/" TargetMode="External"/><Relationship Id="rId9" Type="http://schemas.openxmlformats.org/officeDocument/2006/relationships/image" Target="../media/image8.png"/><Relationship Id="rId14" Type="http://schemas.openxmlformats.org/officeDocument/2006/relationships/hyperlink" Target="https://outandequal.org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outandequal.org/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BF7006-F959-30FD-C78B-4BA256A92487}"/>
              </a:ext>
            </a:extLst>
          </p:cNvPr>
          <p:cNvSpPr txBox="1"/>
          <p:nvPr/>
        </p:nvSpPr>
        <p:spPr>
          <a:xfrm>
            <a:off x="359923" y="3042952"/>
            <a:ext cx="114424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000" b="1" i="0" dirty="0">
                <a:solidFill>
                  <a:schemeClr val="bg1"/>
                </a:solidFill>
                <a:latin typeface="Avenir Black" panose="02000503020000020003" pitchFamily="2" charset="0"/>
              </a:rPr>
              <a:t>PRESENTATION TITLE</a:t>
            </a:r>
          </a:p>
          <a:p>
            <a:pPr>
              <a:lnSpc>
                <a:spcPct val="100000"/>
              </a:lnSpc>
            </a:pPr>
            <a:r>
              <a:rPr lang="en-US" sz="2500" dirty="0">
                <a:solidFill>
                  <a:schemeClr val="bg1"/>
                </a:solidFill>
                <a:latin typeface="Avenir Book" panose="02000503020000020003" pitchFamily="2" charset="0"/>
              </a:rPr>
              <a:t>OPTIONAL SUBTITLE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9197D6-5E0B-864D-5018-CC4F26CAAE2E}"/>
              </a:ext>
            </a:extLst>
          </p:cNvPr>
          <p:cNvSpPr txBox="1"/>
          <p:nvPr/>
        </p:nvSpPr>
        <p:spPr>
          <a:xfrm>
            <a:off x="359923" y="4382495"/>
            <a:ext cx="1144243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500" b="1" dirty="0">
                <a:solidFill>
                  <a:schemeClr val="bg1"/>
                </a:solidFill>
                <a:latin typeface="Avenir Black" panose="02000503020000020003" pitchFamily="2" charset="0"/>
              </a:rPr>
              <a:t>Presenter Name, Pronouns</a:t>
            </a:r>
          </a:p>
          <a:p>
            <a:pPr>
              <a:lnSpc>
                <a:spcPct val="100000"/>
              </a:lnSpc>
            </a:pPr>
            <a:r>
              <a:rPr lang="en-US" sz="2500" dirty="0">
                <a:solidFill>
                  <a:schemeClr val="bg1"/>
                </a:solidFill>
                <a:latin typeface="Avenir Book" panose="02000503020000020003" pitchFamily="2" charset="0"/>
              </a:rPr>
              <a:t>Title</a:t>
            </a:r>
          </a:p>
          <a:p>
            <a:pPr>
              <a:lnSpc>
                <a:spcPct val="100000"/>
              </a:lnSpc>
            </a:pPr>
            <a:r>
              <a:rPr lang="en-US" sz="2500" dirty="0">
                <a:solidFill>
                  <a:schemeClr val="bg1"/>
                </a:solidFill>
                <a:latin typeface="Avenir Book" panose="02000503020000020003" pitchFamily="2" charset="0"/>
              </a:rPr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2484784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78D6868-04F0-2895-E1A3-B75B274FF39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D0505E-3F87-531B-4600-DA4FB9FD3632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55FE45-0FF3-D2F1-B833-B7329F325903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05AEF2C-B6B0-E828-D4DF-5FB9A2BB347B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4EBA3FB-D292-CA3F-4225-BC71C81ED940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9E3623-6BF1-B70E-AFFB-4CDC63E4E42B}"/>
              </a:ext>
            </a:extLst>
          </p:cNvPr>
          <p:cNvSpPr txBox="1"/>
          <p:nvPr/>
        </p:nvSpPr>
        <p:spPr>
          <a:xfrm>
            <a:off x="396239" y="425910"/>
            <a:ext cx="6933689" cy="689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5"/>
              </a:spcAft>
            </a:pPr>
            <a:r>
              <a:rPr lang="en-US" sz="2000" b="1" dirty="0">
                <a:solidFill>
                  <a:schemeClr val="bg1"/>
                </a:solidFill>
                <a:latin typeface="Avenir Black" panose="02000503020000020003" pitchFamily="2" charset="0"/>
                <a:cs typeface="Futura Medium" panose="020B0602020204020303" pitchFamily="34" charset="-79"/>
              </a:rPr>
              <a:t>Title Text Box</a:t>
            </a:r>
          </a:p>
          <a:p>
            <a:pPr>
              <a:spcAft>
                <a:spcPts val="125"/>
              </a:spcAft>
            </a:pPr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  <a:cs typeface="Futura Medium" panose="020B0602020204020303" pitchFamily="34" charset="-79"/>
              </a:rPr>
              <a:t>Optional Subtitle Text Box </a:t>
            </a:r>
          </a:p>
        </p:txBody>
      </p:sp>
    </p:spTree>
    <p:extLst>
      <p:ext uri="{BB962C8B-B14F-4D97-AF65-F5344CB8AC3E}">
        <p14:creationId xmlns:p14="http://schemas.microsoft.com/office/powerpoint/2010/main" val="3347080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A98DD7C-3B91-32D5-8CB0-B07C97ECE5E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96240" y="1411675"/>
            <a:ext cx="11452860" cy="4229600"/>
          </a:xfrm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6D650-0194-1ABA-4C2D-91A41563674E}"/>
              </a:ext>
            </a:extLst>
          </p:cNvPr>
          <p:cNvSpPr txBox="1"/>
          <p:nvPr/>
        </p:nvSpPr>
        <p:spPr>
          <a:xfrm>
            <a:off x="396239" y="425910"/>
            <a:ext cx="6933689" cy="689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5"/>
              </a:spcAft>
            </a:pPr>
            <a:r>
              <a:rPr lang="en-US" sz="2000" b="1" dirty="0">
                <a:solidFill>
                  <a:schemeClr val="bg1"/>
                </a:solidFill>
                <a:latin typeface="Avenir Black" panose="02000503020000020003" pitchFamily="2" charset="0"/>
                <a:cs typeface="Futura Medium" panose="020B0602020204020303" pitchFamily="34" charset="-79"/>
              </a:rPr>
              <a:t>Title Text Box</a:t>
            </a:r>
          </a:p>
          <a:p>
            <a:pPr>
              <a:spcAft>
                <a:spcPts val="125"/>
              </a:spcAft>
            </a:pPr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  <a:cs typeface="Futura Medium" panose="020B0602020204020303" pitchFamily="34" charset="-79"/>
              </a:rPr>
              <a:t>Optional Subtitle Text Box </a:t>
            </a:r>
          </a:p>
        </p:txBody>
      </p:sp>
    </p:spTree>
    <p:extLst>
      <p:ext uri="{BB962C8B-B14F-4D97-AF65-F5344CB8AC3E}">
        <p14:creationId xmlns:p14="http://schemas.microsoft.com/office/powerpoint/2010/main" val="3465987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2A0F6D6-E499-8728-8682-C1990A5007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7" r="6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C6158BEC-E047-6C2A-B3EC-F1D8E7F08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936" y="1114159"/>
            <a:ext cx="533631" cy="533631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E7D40443-B4FD-323E-2AA4-0ED8D8B019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7936" y="2113743"/>
            <a:ext cx="533631" cy="533631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3CB4CCC3-0D53-A46C-7704-551B0BADA5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7936" y="3101881"/>
            <a:ext cx="533631" cy="533631"/>
          </a:xfrm>
          <a:prstGeom prst="rect">
            <a:avLst/>
          </a:prstGeom>
        </p:spPr>
      </p:pic>
      <p:pic>
        <p:nvPicPr>
          <p:cNvPr id="10" name="Picture 9" descr="A picture containing ax, vector graphics, tool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1BBF263E-261C-39BB-337A-29BC362306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7936" y="4059687"/>
            <a:ext cx="650698" cy="533629"/>
          </a:xfrm>
          <a:prstGeom prst="rect">
            <a:avLst/>
          </a:prstGeom>
        </p:spPr>
      </p:pic>
      <p:pic>
        <p:nvPicPr>
          <p:cNvPr id="11" name="Picture 10" descr="Shape, arrow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1A35D274-9CE5-ACA6-D36E-DA0DBBBE57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7936" y="5039099"/>
            <a:ext cx="684963" cy="473855"/>
          </a:xfrm>
          <a:prstGeom prst="rect">
            <a:avLst/>
          </a:prstGeom>
        </p:spPr>
      </p:pic>
      <p:sp>
        <p:nvSpPr>
          <p:cNvPr id="12" name="TextBox 11">
            <a:hlinkClick r:id="rId14"/>
            <a:extLst>
              <a:ext uri="{FF2B5EF4-FFF2-40B4-BE49-F238E27FC236}">
                <a16:creationId xmlns:a16="http://schemas.microsoft.com/office/drawing/2014/main" id="{691B8E1D-FCD4-4998-D12D-5A22C87402C1}"/>
              </a:ext>
            </a:extLst>
          </p:cNvPr>
          <p:cNvSpPr txBox="1"/>
          <p:nvPr/>
        </p:nvSpPr>
        <p:spPr>
          <a:xfrm>
            <a:off x="1463145" y="4373624"/>
            <a:ext cx="4142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A3DB"/>
                </a:solidFill>
                <a:latin typeface="Avenir Medium" panose="02000503020000020003" pitchFamily="2" charset="0"/>
                <a:cs typeface="Futura Medium" panose="020B0602020204020303" pitchFamily="34" charset="-79"/>
              </a:rPr>
              <a:t>outandequal.org</a:t>
            </a:r>
            <a:endParaRPr lang="en-US" sz="4000" dirty="0">
              <a:solidFill>
                <a:srgbClr val="00A3DB"/>
              </a:solidFill>
              <a:latin typeface="Avenir Medium" panose="02000503020000020003" pitchFamily="2" charset="0"/>
              <a:cs typeface="Futura Medium" panose="020B0602020204020303" pitchFamily="34" charset="-79"/>
            </a:endParaRPr>
          </a:p>
        </p:txBody>
      </p:sp>
      <p:sp>
        <p:nvSpPr>
          <p:cNvPr id="20" name="TextBox 19">
            <a:hlinkClick r:id="rId4"/>
            <a:extLst>
              <a:ext uri="{FF2B5EF4-FFF2-40B4-BE49-F238E27FC236}">
                <a16:creationId xmlns:a16="http://schemas.microsoft.com/office/drawing/2014/main" id="{CF019FA9-012A-C359-525E-FAB2FE47A022}"/>
              </a:ext>
            </a:extLst>
          </p:cNvPr>
          <p:cNvSpPr txBox="1"/>
          <p:nvPr/>
        </p:nvSpPr>
        <p:spPr>
          <a:xfrm>
            <a:off x="7793094" y="1132234"/>
            <a:ext cx="208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@</a:t>
            </a:r>
            <a:r>
              <a:rPr lang="en-US" sz="2800" dirty="0" err="1">
                <a:solidFill>
                  <a:schemeClr val="bg1"/>
                </a:solidFill>
                <a:latin typeface="Avenir Medium" panose="02000503020000020003" pitchFamily="2" charset="0"/>
              </a:rPr>
              <a:t>OutEqual</a:t>
            </a:r>
            <a:endParaRPr lang="en-US" sz="2800" dirty="0">
              <a:solidFill>
                <a:schemeClr val="bg1"/>
              </a:solidFill>
              <a:effectLst/>
              <a:latin typeface="Avenir Medium" panose="02000503020000020003" pitchFamily="2" charset="0"/>
            </a:endParaRPr>
          </a:p>
        </p:txBody>
      </p:sp>
      <p:sp>
        <p:nvSpPr>
          <p:cNvPr id="26" name="TextBox 25">
            <a:hlinkClick r:id="rId6"/>
            <a:extLst>
              <a:ext uri="{FF2B5EF4-FFF2-40B4-BE49-F238E27FC236}">
                <a16:creationId xmlns:a16="http://schemas.microsoft.com/office/drawing/2014/main" id="{7D914E0B-464F-20F9-6095-91496A2ED2BA}"/>
              </a:ext>
            </a:extLst>
          </p:cNvPr>
          <p:cNvSpPr txBox="1"/>
          <p:nvPr/>
        </p:nvSpPr>
        <p:spPr>
          <a:xfrm>
            <a:off x="7793094" y="2129159"/>
            <a:ext cx="2687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@</a:t>
            </a:r>
            <a:r>
              <a:rPr lang="en-US" sz="2800" dirty="0" err="1">
                <a:solidFill>
                  <a:schemeClr val="bg1"/>
                </a:solidFill>
                <a:latin typeface="Avenir Medium" panose="02000503020000020003" pitchFamily="2" charset="0"/>
              </a:rPr>
              <a:t>OutandEqual</a:t>
            </a:r>
            <a:endParaRPr lang="en-US" sz="2800" dirty="0">
              <a:solidFill>
                <a:schemeClr val="bg1"/>
              </a:solidFill>
              <a:effectLst/>
              <a:latin typeface="Avenir Medium" panose="02000503020000020003" pitchFamily="2" charset="0"/>
            </a:endParaRPr>
          </a:p>
        </p:txBody>
      </p:sp>
      <p:sp>
        <p:nvSpPr>
          <p:cNvPr id="27" name="TextBox 26">
            <a:hlinkClick r:id="rId8"/>
            <a:extLst>
              <a:ext uri="{FF2B5EF4-FFF2-40B4-BE49-F238E27FC236}">
                <a16:creationId xmlns:a16="http://schemas.microsoft.com/office/drawing/2014/main" id="{7D1AD82F-9C94-505B-E9E3-634A7F1DF557}"/>
              </a:ext>
            </a:extLst>
          </p:cNvPr>
          <p:cNvSpPr txBox="1"/>
          <p:nvPr/>
        </p:nvSpPr>
        <p:spPr>
          <a:xfrm>
            <a:off x="7793094" y="3127849"/>
            <a:ext cx="2298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@</a:t>
            </a:r>
            <a:r>
              <a:rPr lang="en-US" sz="2800" dirty="0" err="1">
                <a:solidFill>
                  <a:schemeClr val="bg1"/>
                </a:solidFill>
                <a:latin typeface="Avenir Medium" panose="02000503020000020003" pitchFamily="2" charset="0"/>
              </a:rPr>
              <a:t>Out&amp;Equal</a:t>
            </a:r>
            <a:endParaRPr lang="en-US" sz="2800" dirty="0">
              <a:solidFill>
                <a:schemeClr val="bg1"/>
              </a:solidFill>
              <a:effectLst/>
              <a:latin typeface="Avenir Medium" panose="02000503020000020003" pitchFamily="2" charset="0"/>
            </a:endParaRPr>
          </a:p>
        </p:txBody>
      </p:sp>
      <p:sp>
        <p:nvSpPr>
          <p:cNvPr id="28" name="TextBox 27">
            <a:hlinkClick r:id="rId10"/>
            <a:extLst>
              <a:ext uri="{FF2B5EF4-FFF2-40B4-BE49-F238E27FC236}">
                <a16:creationId xmlns:a16="http://schemas.microsoft.com/office/drawing/2014/main" id="{F4B8DA82-5AF6-D9C1-3922-CBCFB309BF2C}"/>
              </a:ext>
            </a:extLst>
          </p:cNvPr>
          <p:cNvSpPr txBox="1"/>
          <p:nvPr/>
        </p:nvSpPr>
        <p:spPr>
          <a:xfrm>
            <a:off x="7793094" y="4070096"/>
            <a:ext cx="2687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@</a:t>
            </a:r>
            <a:r>
              <a:rPr lang="en-US" sz="2800" dirty="0" err="1">
                <a:solidFill>
                  <a:schemeClr val="bg1"/>
                </a:solidFill>
                <a:latin typeface="Avenir Medium" panose="02000503020000020003" pitchFamily="2" charset="0"/>
              </a:rPr>
              <a:t>OutandEqual</a:t>
            </a:r>
            <a:endParaRPr lang="en-US" sz="2800" dirty="0">
              <a:solidFill>
                <a:schemeClr val="bg1"/>
              </a:solidFill>
              <a:effectLst/>
              <a:latin typeface="Avenir Medium" panose="02000503020000020003" pitchFamily="2" charset="0"/>
            </a:endParaRPr>
          </a:p>
        </p:txBody>
      </p:sp>
      <p:sp>
        <p:nvSpPr>
          <p:cNvPr id="29" name="TextBox 28">
            <a:hlinkClick r:id="rId12"/>
            <a:extLst>
              <a:ext uri="{FF2B5EF4-FFF2-40B4-BE49-F238E27FC236}">
                <a16:creationId xmlns:a16="http://schemas.microsoft.com/office/drawing/2014/main" id="{7FF6DF78-E135-F283-1126-E505106BD0C5}"/>
              </a:ext>
            </a:extLst>
          </p:cNvPr>
          <p:cNvSpPr txBox="1"/>
          <p:nvPr/>
        </p:nvSpPr>
        <p:spPr>
          <a:xfrm>
            <a:off x="7793094" y="5043317"/>
            <a:ext cx="2687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@</a:t>
            </a:r>
            <a:r>
              <a:rPr lang="en-US" sz="2800" dirty="0" err="1">
                <a:solidFill>
                  <a:schemeClr val="bg1"/>
                </a:solidFill>
                <a:latin typeface="Avenir Medium" panose="02000503020000020003" pitchFamily="2" charset="0"/>
              </a:rPr>
              <a:t>OutandEqual</a:t>
            </a:r>
            <a:endParaRPr lang="en-US" sz="2800" dirty="0">
              <a:solidFill>
                <a:schemeClr val="bg1"/>
              </a:solidFill>
              <a:effectLst/>
              <a:latin typeface="Avenir Medium" panose="02000503020000020003" pitchFamily="2" charset="0"/>
            </a:endParaRPr>
          </a:p>
        </p:txBody>
      </p:sp>
      <p:pic>
        <p:nvPicPr>
          <p:cNvPr id="4" name="Picture 3" descr="A picture containing font, symbol, graphics, logo&#10;&#10;Description automatically generated">
            <a:extLst>
              <a:ext uri="{FF2B5EF4-FFF2-40B4-BE49-F238E27FC236}">
                <a16:creationId xmlns:a16="http://schemas.microsoft.com/office/drawing/2014/main" id="{EC5E7116-0C9E-6FE0-6EFD-AD47534229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38888" y="1114159"/>
            <a:ext cx="3080824" cy="63156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22132F2-8519-2C9E-3274-D128A2D7EF31}"/>
              </a:ext>
            </a:extLst>
          </p:cNvPr>
          <p:cNvGrpSpPr/>
          <p:nvPr/>
        </p:nvGrpSpPr>
        <p:grpSpPr>
          <a:xfrm>
            <a:off x="835722" y="1941522"/>
            <a:ext cx="5121360" cy="2436639"/>
            <a:chOff x="639705" y="2294579"/>
            <a:chExt cx="5121360" cy="2436639"/>
          </a:xfrm>
        </p:grpSpPr>
        <p:sp>
          <p:nvSpPr>
            <p:cNvPr id="25" name="TextBox 24">
              <a:hlinkClick r:id="rId14"/>
              <a:extLst>
                <a:ext uri="{FF2B5EF4-FFF2-40B4-BE49-F238E27FC236}">
                  <a16:creationId xmlns:a16="http://schemas.microsoft.com/office/drawing/2014/main" id="{0F6D75AD-5366-FB75-B0F8-C2770072A1E9}"/>
                </a:ext>
              </a:extLst>
            </p:cNvPr>
            <p:cNvSpPr txBox="1"/>
            <p:nvPr/>
          </p:nvSpPr>
          <p:spPr>
            <a:xfrm>
              <a:off x="639705" y="2294579"/>
              <a:ext cx="512136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srgbClr val="D9117E"/>
                  </a:solidFill>
                  <a:latin typeface="Avenir Black" panose="02000503020000020003" pitchFamily="2" charset="0"/>
                  <a:cs typeface="Futura Medium" panose="020B0602020204020303" pitchFamily="34" charset="-79"/>
                </a:rPr>
                <a:t>FOLLOW</a:t>
              </a:r>
            </a:p>
          </p:txBody>
        </p:sp>
        <p:sp>
          <p:nvSpPr>
            <p:cNvPr id="3" name="TextBox 2">
              <a:hlinkClick r:id="rId14"/>
              <a:extLst>
                <a:ext uri="{FF2B5EF4-FFF2-40B4-BE49-F238E27FC236}">
                  <a16:creationId xmlns:a16="http://schemas.microsoft.com/office/drawing/2014/main" id="{B54CAC87-54E6-2EE9-66DF-52DCB9267820}"/>
                </a:ext>
              </a:extLst>
            </p:cNvPr>
            <p:cNvSpPr txBox="1"/>
            <p:nvPr/>
          </p:nvSpPr>
          <p:spPr>
            <a:xfrm>
              <a:off x="3180401" y="3284668"/>
              <a:ext cx="182409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srgbClr val="D9117E"/>
                  </a:solidFill>
                  <a:latin typeface="Avenir Black" panose="02000503020000020003" pitchFamily="2" charset="0"/>
                  <a:cs typeface="Futura Medium" panose="020B0602020204020303" pitchFamily="34" charset="-79"/>
                </a:rPr>
                <a:t>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1861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9FC88F-E0EE-A69C-EC31-992FEB4CA1BF}"/>
              </a:ext>
            </a:extLst>
          </p:cNvPr>
          <p:cNvSpPr txBox="1"/>
          <p:nvPr/>
        </p:nvSpPr>
        <p:spPr>
          <a:xfrm>
            <a:off x="522850" y="2601659"/>
            <a:ext cx="109689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  <a:cs typeface="Futura Medium" panose="020B0602020204020303" pitchFamily="34" charset="-79"/>
              </a:rPr>
              <a:t>The following slides are not part of the template but feature branding resources that you can utilize. Feel free to copy/paste any logos or color blocks that you wish to use. </a:t>
            </a:r>
          </a:p>
          <a:p>
            <a:endParaRPr lang="en-US" sz="2400" dirty="0">
              <a:latin typeface="Avenir Book" panose="02000503020000020003" pitchFamily="2" charset="0"/>
              <a:cs typeface="Futura Medium" panose="020B0602020204020303" pitchFamily="34" charset="-79"/>
            </a:endParaRPr>
          </a:p>
          <a:p>
            <a:r>
              <a:rPr lang="en-US" sz="2400" b="1" dirty="0">
                <a:latin typeface="Avenir Black" panose="02000503020000020003" pitchFamily="2" charset="0"/>
                <a:cs typeface="Futura Medium" panose="020B0602020204020303" pitchFamily="34" charset="-79"/>
              </a:rPr>
              <a:t>Please do not include the following slides in your final presentation.</a:t>
            </a:r>
          </a:p>
        </p:txBody>
      </p:sp>
      <p:sp>
        <p:nvSpPr>
          <p:cNvPr id="3" name="TextBox 2">
            <a:hlinkClick r:id="rId2"/>
            <a:extLst>
              <a:ext uri="{FF2B5EF4-FFF2-40B4-BE49-F238E27FC236}">
                <a16:creationId xmlns:a16="http://schemas.microsoft.com/office/drawing/2014/main" id="{64CC84FA-6C3F-BE39-8A46-B4D43649E1D6}"/>
              </a:ext>
            </a:extLst>
          </p:cNvPr>
          <p:cNvSpPr txBox="1"/>
          <p:nvPr/>
        </p:nvSpPr>
        <p:spPr>
          <a:xfrm>
            <a:off x="522850" y="1644314"/>
            <a:ext cx="5791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9117E"/>
                </a:solidFill>
                <a:latin typeface="Avenir Black" panose="02000503020000020003" pitchFamily="2" charset="0"/>
                <a:cs typeface="Futura Medium" panose="020B0602020204020303" pitchFamily="34" charset="-79"/>
              </a:rPr>
              <a:t>BRAND RESOURCES</a:t>
            </a:r>
          </a:p>
        </p:txBody>
      </p:sp>
    </p:spTree>
    <p:extLst>
      <p:ext uri="{BB962C8B-B14F-4D97-AF65-F5344CB8AC3E}">
        <p14:creationId xmlns:p14="http://schemas.microsoft.com/office/powerpoint/2010/main" val="1449426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45EC40E-1E66-6E70-7917-66E28E5F3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513"/>
          <a:stretch/>
        </p:blipFill>
        <p:spPr>
          <a:xfrm>
            <a:off x="609389" y="1786106"/>
            <a:ext cx="4878746" cy="1315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C4E91B-0149-1FB9-A553-CDAC7B97C479}"/>
              </a:ext>
            </a:extLst>
          </p:cNvPr>
          <p:cNvSpPr txBox="1"/>
          <p:nvPr/>
        </p:nvSpPr>
        <p:spPr>
          <a:xfrm>
            <a:off x="179786" y="377256"/>
            <a:ext cx="117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venir Black" panose="02000503020000020003" pitchFamily="2" charset="0"/>
                <a:cs typeface="Futura Medium" panose="020B0602020204020303" pitchFamily="34" charset="-79"/>
              </a:rPr>
              <a:t>Business of Belonging URL Out &amp; Equal PNG Logo Files for your use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6DC987-7C71-B5DC-4198-BE6E11ADD220}"/>
              </a:ext>
            </a:extLst>
          </p:cNvPr>
          <p:cNvSpPr/>
          <p:nvPr/>
        </p:nvSpPr>
        <p:spPr>
          <a:xfrm>
            <a:off x="6055711" y="1304457"/>
            <a:ext cx="6134765" cy="27291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5300BA8-1033-CC8A-C60D-BE1DFFFAA6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513"/>
          <a:stretch/>
        </p:blipFill>
        <p:spPr>
          <a:xfrm>
            <a:off x="6703865" y="1786105"/>
            <a:ext cx="4878746" cy="1315315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2F3E547-C50E-844B-E4F2-694CCCE5EC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</a:blip>
          <a:srcRect b="25513"/>
          <a:stretch/>
        </p:blipFill>
        <p:spPr>
          <a:xfrm>
            <a:off x="609389" y="4317432"/>
            <a:ext cx="4878746" cy="1315314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585FBD33-50E5-5D23-D725-4E2E292A31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513"/>
          <a:stretch/>
        </p:blipFill>
        <p:spPr>
          <a:xfrm>
            <a:off x="6731408" y="4317431"/>
            <a:ext cx="4878746" cy="131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78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E97783-EF75-3A5B-6782-C39382150184}"/>
              </a:ext>
            </a:extLst>
          </p:cNvPr>
          <p:cNvSpPr txBox="1"/>
          <p:nvPr/>
        </p:nvSpPr>
        <p:spPr>
          <a:xfrm>
            <a:off x="179786" y="377256"/>
            <a:ext cx="117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venir Black" panose="02000503020000020003" pitchFamily="2" charset="0"/>
                <a:cs typeface="Futura Medium" panose="020B0602020204020303" pitchFamily="34" charset="-79"/>
              </a:rPr>
              <a:t>Out &amp; Equal Workplace Summit Branded Color Blocks for your use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6CAEC1-33F6-5CEE-B261-C176FEC9B30C}"/>
              </a:ext>
            </a:extLst>
          </p:cNvPr>
          <p:cNvSpPr/>
          <p:nvPr/>
        </p:nvSpPr>
        <p:spPr>
          <a:xfrm>
            <a:off x="762721" y="1638594"/>
            <a:ext cx="623577" cy="672655"/>
          </a:xfrm>
          <a:prstGeom prst="rect">
            <a:avLst/>
          </a:prstGeom>
          <a:solidFill>
            <a:srgbClr val="5EB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7C6206-E266-C83F-6FD4-7899EF282439}"/>
              </a:ext>
            </a:extLst>
          </p:cNvPr>
          <p:cNvSpPr txBox="1"/>
          <p:nvPr/>
        </p:nvSpPr>
        <p:spPr>
          <a:xfrm>
            <a:off x="670374" y="1108998"/>
            <a:ext cx="309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  <a:cs typeface="Futura Medium" panose="020B0602020204020303" pitchFamily="34" charset="-79"/>
              </a:rPr>
              <a:t>Primary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2FC2F6-B258-84AE-D9EB-AD024754B6CF}"/>
              </a:ext>
            </a:extLst>
          </p:cNvPr>
          <p:cNvSpPr txBox="1"/>
          <p:nvPr/>
        </p:nvSpPr>
        <p:spPr>
          <a:xfrm>
            <a:off x="1589498" y="1669074"/>
            <a:ext cx="1879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venir Book" panose="02000503020000020003" pitchFamily="2" charset="0"/>
                <a:cs typeface="Futura Medium" panose="020B0602020204020303" pitchFamily="34" charset="-79"/>
              </a:rPr>
              <a:t>O&amp;E Blue HEX#5FB3E4</a:t>
            </a:r>
          </a:p>
          <a:p>
            <a:r>
              <a:rPr lang="en-US" sz="1300" dirty="0">
                <a:latin typeface="Avenir Book" panose="02000503020000020003" pitchFamily="2" charset="0"/>
                <a:cs typeface="Futura Medium" panose="020B0602020204020303" pitchFamily="34" charset="-79"/>
              </a:rPr>
              <a:t>CMYK: 58/14/0/0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72475-EABF-4CDC-108A-DEBFCC8DD633}"/>
              </a:ext>
            </a:extLst>
          </p:cNvPr>
          <p:cNvSpPr txBox="1"/>
          <p:nvPr/>
        </p:nvSpPr>
        <p:spPr>
          <a:xfrm>
            <a:off x="4617367" y="1618752"/>
            <a:ext cx="1879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venir Book" panose="02000503020000020003" pitchFamily="2" charset="0"/>
                <a:cs typeface="Futura Medium" panose="020B0602020204020303" pitchFamily="34" charset="-79"/>
              </a:rPr>
              <a:t>Black</a:t>
            </a:r>
          </a:p>
          <a:p>
            <a:r>
              <a:rPr lang="en-US" sz="1300" dirty="0">
                <a:latin typeface="Avenir Book" panose="02000503020000020003" pitchFamily="2" charset="0"/>
                <a:cs typeface="Futura Medium" panose="020B0602020204020303" pitchFamily="34" charset="-79"/>
              </a:rPr>
              <a:t>HEX #000000</a:t>
            </a:r>
          </a:p>
          <a:p>
            <a:r>
              <a:rPr lang="en-US" sz="1300" dirty="0">
                <a:latin typeface="Avenir Book" panose="02000503020000020003" pitchFamily="2" charset="0"/>
                <a:cs typeface="Futura Medium" panose="020B0602020204020303" pitchFamily="34" charset="-79"/>
              </a:rPr>
              <a:t>CMYK: 0/0/0/100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BD611F-46B9-D3CC-CA7B-DCEEFB82D2D7}"/>
              </a:ext>
            </a:extLst>
          </p:cNvPr>
          <p:cNvSpPr/>
          <p:nvPr/>
        </p:nvSpPr>
        <p:spPr>
          <a:xfrm>
            <a:off x="3790590" y="4327299"/>
            <a:ext cx="623577" cy="672655"/>
          </a:xfrm>
          <a:prstGeom prst="rect">
            <a:avLst/>
          </a:prstGeom>
          <a:solidFill>
            <a:srgbClr val="00A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9651BC-1461-8579-9AF2-C2238C9D218E}"/>
              </a:ext>
            </a:extLst>
          </p:cNvPr>
          <p:cNvSpPr/>
          <p:nvPr/>
        </p:nvSpPr>
        <p:spPr>
          <a:xfrm>
            <a:off x="762721" y="4328222"/>
            <a:ext cx="623577" cy="672655"/>
          </a:xfrm>
          <a:prstGeom prst="rect">
            <a:avLst/>
          </a:prstGeom>
          <a:solidFill>
            <a:srgbClr val="D91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9117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E62AC0-AC71-3473-DF06-1110FE4AA02B}"/>
              </a:ext>
            </a:extLst>
          </p:cNvPr>
          <p:cNvSpPr txBox="1"/>
          <p:nvPr/>
        </p:nvSpPr>
        <p:spPr>
          <a:xfrm>
            <a:off x="1589498" y="4358702"/>
            <a:ext cx="1879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venir Book" panose="02000503020000020003" pitchFamily="2" charset="0"/>
                <a:cs typeface="Futura Medium" panose="020B0602020204020303" pitchFamily="34" charset="-79"/>
              </a:rPr>
              <a:t>Magenta</a:t>
            </a:r>
          </a:p>
          <a:p>
            <a:r>
              <a:rPr lang="en-US" sz="1300" dirty="0">
                <a:latin typeface="Avenir Book" panose="02000503020000020003" pitchFamily="2" charset="0"/>
                <a:cs typeface="Futura Medium" panose="020B0602020204020303" pitchFamily="34" charset="-79"/>
              </a:rPr>
              <a:t>HEX#EC008C</a:t>
            </a:r>
          </a:p>
          <a:p>
            <a:r>
              <a:rPr lang="en-US" sz="1300" dirty="0">
                <a:latin typeface="Avenir Book" panose="02000503020000020003" pitchFamily="2" charset="0"/>
                <a:cs typeface="Futura Medium" panose="020B0602020204020303" pitchFamily="34" charset="-79"/>
              </a:rPr>
              <a:t>CMYK: 0/100/0/0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F4E5D1-BFFB-65F4-B9E8-57BFFC3F2BA0}"/>
              </a:ext>
            </a:extLst>
          </p:cNvPr>
          <p:cNvSpPr txBox="1"/>
          <p:nvPr/>
        </p:nvSpPr>
        <p:spPr>
          <a:xfrm>
            <a:off x="4617367" y="4308380"/>
            <a:ext cx="1879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venir Book" panose="02000503020000020003" pitchFamily="2" charset="0"/>
                <a:cs typeface="Futura Medium" panose="020B0602020204020303" pitchFamily="34" charset="-79"/>
              </a:rPr>
              <a:t>Cyan</a:t>
            </a:r>
          </a:p>
          <a:p>
            <a:r>
              <a:rPr lang="en-US" sz="1300" dirty="0">
                <a:latin typeface="Avenir Book" panose="02000503020000020003" pitchFamily="2" charset="0"/>
                <a:cs typeface="Futura Medium" panose="020B0602020204020303" pitchFamily="34" charset="-79"/>
              </a:rPr>
              <a:t>HEX#00AEEF</a:t>
            </a:r>
          </a:p>
          <a:p>
            <a:r>
              <a:rPr lang="en-US" sz="1300" dirty="0">
                <a:latin typeface="Avenir Book" panose="02000503020000020003" pitchFamily="2" charset="0"/>
                <a:cs typeface="Futura Medium" panose="020B0602020204020303" pitchFamily="34" charset="-79"/>
              </a:rPr>
              <a:t>CMYK: 100/0/0/0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5895A0-8BD6-B21C-AD5C-9B6B60C50511}"/>
              </a:ext>
            </a:extLst>
          </p:cNvPr>
          <p:cNvSpPr/>
          <p:nvPr/>
        </p:nvSpPr>
        <p:spPr>
          <a:xfrm>
            <a:off x="6700167" y="4328222"/>
            <a:ext cx="623577" cy="672655"/>
          </a:xfrm>
          <a:prstGeom prst="rect">
            <a:avLst/>
          </a:prstGeom>
          <a:solidFill>
            <a:srgbClr val="FFF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574B91-F1F7-DA0D-38B0-9802ABD2D738}"/>
              </a:ext>
            </a:extLst>
          </p:cNvPr>
          <p:cNvSpPr txBox="1"/>
          <p:nvPr/>
        </p:nvSpPr>
        <p:spPr>
          <a:xfrm>
            <a:off x="7526944" y="4327299"/>
            <a:ext cx="1879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venir Book" panose="02000503020000020003" pitchFamily="2" charset="0"/>
                <a:cs typeface="Futura Medium" panose="020B0602020204020303" pitchFamily="34" charset="-79"/>
              </a:rPr>
              <a:t>Yellow</a:t>
            </a:r>
          </a:p>
          <a:p>
            <a:r>
              <a:rPr lang="en-US" sz="1300" dirty="0">
                <a:latin typeface="Avenir Book" panose="02000503020000020003" pitchFamily="2" charset="0"/>
                <a:cs typeface="Futura Medium" panose="020B0602020204020303" pitchFamily="34" charset="-79"/>
              </a:rPr>
              <a:t>HEX#FFF200 </a:t>
            </a:r>
          </a:p>
          <a:p>
            <a:r>
              <a:rPr lang="en-US" sz="1300" dirty="0">
                <a:latin typeface="Avenir Book" panose="02000503020000020003" pitchFamily="2" charset="0"/>
                <a:cs typeface="Futura Medium" panose="020B0602020204020303" pitchFamily="34" charset="-79"/>
              </a:rPr>
              <a:t>CMYK: 0/0/100/0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45C7E0-C856-062B-1958-C84FB79F9D15}"/>
              </a:ext>
            </a:extLst>
          </p:cNvPr>
          <p:cNvSpPr/>
          <p:nvPr/>
        </p:nvSpPr>
        <p:spPr>
          <a:xfrm>
            <a:off x="3790590" y="5440311"/>
            <a:ext cx="623577" cy="672655"/>
          </a:xfrm>
          <a:prstGeom prst="rect">
            <a:avLst/>
          </a:prstGeom>
          <a:solidFill>
            <a:srgbClr val="171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4A6BF7-370E-8487-1345-47D4A40F112D}"/>
              </a:ext>
            </a:extLst>
          </p:cNvPr>
          <p:cNvSpPr/>
          <p:nvPr/>
        </p:nvSpPr>
        <p:spPr>
          <a:xfrm>
            <a:off x="762721" y="5441234"/>
            <a:ext cx="623577" cy="672655"/>
          </a:xfrm>
          <a:prstGeom prst="rect">
            <a:avLst/>
          </a:prstGeom>
          <a:solidFill>
            <a:srgbClr val="402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8B556F-2C2B-ABD4-53EA-6B9F591960E6}"/>
              </a:ext>
            </a:extLst>
          </p:cNvPr>
          <p:cNvSpPr txBox="1"/>
          <p:nvPr/>
        </p:nvSpPr>
        <p:spPr>
          <a:xfrm>
            <a:off x="1589498" y="5471714"/>
            <a:ext cx="1879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venir Book" panose="02000503020000020003" pitchFamily="2" charset="0"/>
                <a:cs typeface="Futura Medium" panose="020B0602020204020303" pitchFamily="34" charset="-79"/>
              </a:rPr>
              <a:t>Purple</a:t>
            </a:r>
          </a:p>
          <a:p>
            <a:r>
              <a:rPr lang="en-US" sz="1300" dirty="0">
                <a:latin typeface="Avenir Book" panose="02000503020000020003" pitchFamily="2" charset="0"/>
                <a:cs typeface="Futura Medium" panose="020B0602020204020303" pitchFamily="34" charset="-79"/>
              </a:rPr>
              <a:t>HEX#4C2E86</a:t>
            </a:r>
          </a:p>
          <a:p>
            <a:r>
              <a:rPr lang="en-US" sz="1300" dirty="0">
                <a:latin typeface="Avenir Book" panose="02000503020000020003" pitchFamily="2" charset="0"/>
                <a:cs typeface="Futura Medium" panose="020B0602020204020303" pitchFamily="34" charset="-79"/>
              </a:rPr>
              <a:t>CMYK: 88/100/9/1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08D084-9CD5-2209-33E6-C061167495AC}"/>
              </a:ext>
            </a:extLst>
          </p:cNvPr>
          <p:cNvSpPr txBox="1"/>
          <p:nvPr/>
        </p:nvSpPr>
        <p:spPr>
          <a:xfrm>
            <a:off x="4617367" y="5421392"/>
            <a:ext cx="1879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venir Book" panose="02000503020000020003" pitchFamily="2" charset="0"/>
                <a:cs typeface="Futura Medium" panose="020B0602020204020303" pitchFamily="34" charset="-79"/>
              </a:rPr>
              <a:t>Indigo</a:t>
            </a:r>
          </a:p>
          <a:p>
            <a:r>
              <a:rPr lang="en-US" sz="1300" dirty="0">
                <a:latin typeface="Avenir Book" panose="02000503020000020003" pitchFamily="2" charset="0"/>
                <a:cs typeface="Futura Medium" panose="020B0602020204020303" pitchFamily="34" charset="-79"/>
              </a:rPr>
              <a:t>HEX# 1E194E</a:t>
            </a:r>
          </a:p>
          <a:p>
            <a:r>
              <a:rPr lang="en-US" sz="1300" dirty="0">
                <a:latin typeface="Avenir Book" panose="02000503020000020003" pitchFamily="2" charset="0"/>
                <a:cs typeface="Futura Medium" panose="020B0602020204020303" pitchFamily="34" charset="-79"/>
              </a:rPr>
              <a:t>CMYK: 100/100/34/38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CC9AE6-BAE9-9CCA-EBE4-95B78681E184}"/>
              </a:ext>
            </a:extLst>
          </p:cNvPr>
          <p:cNvSpPr/>
          <p:nvPr/>
        </p:nvSpPr>
        <p:spPr>
          <a:xfrm>
            <a:off x="3790590" y="1637671"/>
            <a:ext cx="623577" cy="6726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6875F5-ED84-821C-8683-820277F08F89}"/>
              </a:ext>
            </a:extLst>
          </p:cNvPr>
          <p:cNvSpPr txBox="1"/>
          <p:nvPr/>
        </p:nvSpPr>
        <p:spPr>
          <a:xfrm>
            <a:off x="670374" y="3689764"/>
            <a:ext cx="309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9117E"/>
                </a:solidFill>
                <a:latin typeface="Avenir Book" panose="02000503020000020003" pitchFamily="2" charset="0"/>
                <a:cs typeface="Futura Medium" panose="020B0602020204020303" pitchFamily="34" charset="-79"/>
              </a:rPr>
              <a:t>Summit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E90784-6EC7-0FF3-9CE1-3B1109F4232F}"/>
              </a:ext>
            </a:extLst>
          </p:cNvPr>
          <p:cNvSpPr txBox="1"/>
          <p:nvPr/>
        </p:nvSpPr>
        <p:spPr>
          <a:xfrm>
            <a:off x="6550474" y="1108998"/>
            <a:ext cx="309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  <a:cs typeface="Futura Medium" panose="020B0602020204020303" pitchFamily="34" charset="-79"/>
              </a:rPr>
              <a:t>Logo (PNG file)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7E67417-3668-865F-BD95-28D52A2ABC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89" b="9789"/>
          <a:stretch/>
        </p:blipFill>
        <p:spPr>
          <a:xfrm>
            <a:off x="6550474" y="1637671"/>
            <a:ext cx="3755609" cy="167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1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D9AB5E7-481A-A2DF-812D-316D33610AF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030BDA-9DEA-AFFE-9EAF-1EC2B0722508}"/>
              </a:ext>
            </a:extLst>
          </p:cNvPr>
          <p:cNvSpPr txBox="1"/>
          <p:nvPr/>
        </p:nvSpPr>
        <p:spPr>
          <a:xfrm>
            <a:off x="4063543" y="4935341"/>
            <a:ext cx="4064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  <a:latin typeface="Avenir Black" panose="02000503020000020003" pitchFamily="2" charset="0"/>
              </a:rPr>
              <a:t>Presenter Name, Pronouns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Title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1590023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B1EA1B3-7E68-9275-9CD4-E8BEAEDF8C8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D9472F-0F04-3767-CD5F-8097B593C383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638B84-9A74-0279-8418-9B4A3291DF78}"/>
              </a:ext>
            </a:extLst>
          </p:cNvPr>
          <p:cNvSpPr txBox="1"/>
          <p:nvPr/>
        </p:nvSpPr>
        <p:spPr>
          <a:xfrm>
            <a:off x="1508333" y="5051798"/>
            <a:ext cx="4064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  <a:latin typeface="Avenir Black" panose="02000503020000020003" pitchFamily="2" charset="0"/>
              </a:rPr>
              <a:t>Presenter Name, Pronouns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Title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Organization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96A85-2BD8-69DD-A393-670C7676C811}"/>
              </a:ext>
            </a:extLst>
          </p:cNvPr>
          <p:cNvSpPr txBox="1"/>
          <p:nvPr/>
        </p:nvSpPr>
        <p:spPr>
          <a:xfrm>
            <a:off x="6572146" y="5051798"/>
            <a:ext cx="4064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  <a:latin typeface="Avenir Black" panose="02000503020000020003" pitchFamily="2" charset="0"/>
              </a:rPr>
              <a:t>Presenter Name, Pronouns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Title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2141736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7B569D0-CEB1-FEF1-3B41-AA381627EA9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5D2ED7-B065-EE5D-783B-EC3947EC83F0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81E91A7-A9C8-14F3-1D87-267B574704F0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23FABC-DE09-6682-EE98-9BFAE44D7854}"/>
              </a:ext>
            </a:extLst>
          </p:cNvPr>
          <p:cNvSpPr txBox="1"/>
          <p:nvPr/>
        </p:nvSpPr>
        <p:spPr>
          <a:xfrm>
            <a:off x="440291" y="4976384"/>
            <a:ext cx="349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lack" panose="02000503020000020003" pitchFamily="2" charset="0"/>
              </a:rPr>
              <a:t>Presenter Name, Pronouns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Title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Organization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89047C-7354-6739-154F-4278F2AFB620}"/>
              </a:ext>
            </a:extLst>
          </p:cNvPr>
          <p:cNvSpPr txBox="1"/>
          <p:nvPr/>
        </p:nvSpPr>
        <p:spPr>
          <a:xfrm>
            <a:off x="4348906" y="4976384"/>
            <a:ext cx="349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lack" panose="02000503020000020003" pitchFamily="2" charset="0"/>
              </a:rPr>
              <a:t>Presenter Name, Pronouns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Title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Organization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34FF0-0AFF-3C02-441A-39C212F1F2C7}"/>
              </a:ext>
            </a:extLst>
          </p:cNvPr>
          <p:cNvSpPr txBox="1"/>
          <p:nvPr/>
        </p:nvSpPr>
        <p:spPr>
          <a:xfrm>
            <a:off x="8257521" y="4976383"/>
            <a:ext cx="349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lack" panose="02000503020000020003" pitchFamily="2" charset="0"/>
              </a:rPr>
              <a:t>Presenter Name, Pronouns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Title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185303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C176619-9AA9-E53C-21CE-04C05E0A413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8EF6F3-9FFE-FB6D-CFCE-FBA351EDF2C0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164E10-968E-68CE-5971-0B99892254E0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20FE69E-4DF7-5D6F-65BE-00F78F468A2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5965F7-DB5E-FEAD-0C12-6506824BE9C3}"/>
              </a:ext>
            </a:extLst>
          </p:cNvPr>
          <p:cNvSpPr txBox="1"/>
          <p:nvPr/>
        </p:nvSpPr>
        <p:spPr>
          <a:xfrm>
            <a:off x="562589" y="4325934"/>
            <a:ext cx="2318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dirty="0">
                <a:solidFill>
                  <a:schemeClr val="bg1"/>
                </a:solidFill>
                <a:latin typeface="Avenir Black" panose="02000503020000020003" pitchFamily="2" charset="0"/>
              </a:rPr>
              <a:t>Presenter Name</a:t>
            </a:r>
          </a:p>
          <a:p>
            <a:pPr>
              <a:lnSpc>
                <a:spcPct val="100000"/>
              </a:lnSpc>
            </a:pPr>
            <a:r>
              <a:rPr lang="en-US" sz="1400" b="1" dirty="0">
                <a:solidFill>
                  <a:schemeClr val="bg1"/>
                </a:solidFill>
                <a:latin typeface="Avenir Black" panose="02000503020000020003" pitchFamily="2" charset="0"/>
              </a:rPr>
              <a:t>Pronouns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Avenir Book" panose="02000503020000020003" pitchFamily="2" charset="0"/>
              </a:rPr>
              <a:t>Title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Avenir Book" panose="02000503020000020003" pitchFamily="2" charset="0"/>
              </a:rPr>
              <a:t>Organization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2A3B69-C7F9-39A4-3DB7-849F027E57CD}"/>
              </a:ext>
            </a:extLst>
          </p:cNvPr>
          <p:cNvSpPr txBox="1"/>
          <p:nvPr/>
        </p:nvSpPr>
        <p:spPr>
          <a:xfrm>
            <a:off x="3500664" y="4325934"/>
            <a:ext cx="2318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dirty="0">
                <a:solidFill>
                  <a:schemeClr val="bg1"/>
                </a:solidFill>
                <a:latin typeface="Avenir Black" panose="02000503020000020003" pitchFamily="2" charset="0"/>
              </a:rPr>
              <a:t>Presenter Name</a:t>
            </a:r>
          </a:p>
          <a:p>
            <a:pPr>
              <a:lnSpc>
                <a:spcPct val="100000"/>
              </a:lnSpc>
            </a:pPr>
            <a:r>
              <a:rPr lang="en-US" sz="1400" b="1" dirty="0">
                <a:solidFill>
                  <a:schemeClr val="bg1"/>
                </a:solidFill>
                <a:latin typeface="Avenir Black" panose="02000503020000020003" pitchFamily="2" charset="0"/>
              </a:rPr>
              <a:t>Pronouns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Avenir Book" panose="02000503020000020003" pitchFamily="2" charset="0"/>
              </a:rPr>
              <a:t>Title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Avenir Book" panose="02000503020000020003" pitchFamily="2" charset="0"/>
              </a:rPr>
              <a:t>Organization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5FCE34-3956-523B-937F-B43D78C58C68}"/>
              </a:ext>
            </a:extLst>
          </p:cNvPr>
          <p:cNvSpPr txBox="1"/>
          <p:nvPr/>
        </p:nvSpPr>
        <p:spPr>
          <a:xfrm>
            <a:off x="6438738" y="4325934"/>
            <a:ext cx="2318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dirty="0">
                <a:solidFill>
                  <a:schemeClr val="bg1"/>
                </a:solidFill>
                <a:latin typeface="Avenir Black" panose="02000503020000020003" pitchFamily="2" charset="0"/>
              </a:rPr>
              <a:t>Presenter Name</a:t>
            </a:r>
          </a:p>
          <a:p>
            <a:pPr>
              <a:lnSpc>
                <a:spcPct val="100000"/>
              </a:lnSpc>
            </a:pPr>
            <a:r>
              <a:rPr lang="en-US" sz="1400" b="1" dirty="0">
                <a:solidFill>
                  <a:schemeClr val="bg1"/>
                </a:solidFill>
                <a:latin typeface="Avenir Black" panose="02000503020000020003" pitchFamily="2" charset="0"/>
              </a:rPr>
              <a:t>Pronouns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Avenir Book" panose="02000503020000020003" pitchFamily="2" charset="0"/>
              </a:rPr>
              <a:t>Title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Avenir Book" panose="02000503020000020003" pitchFamily="2" charset="0"/>
              </a:rPr>
              <a:t>Organization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1AFD31-BDDB-F985-23BB-DBFAA6319A59}"/>
              </a:ext>
            </a:extLst>
          </p:cNvPr>
          <p:cNvSpPr txBox="1"/>
          <p:nvPr/>
        </p:nvSpPr>
        <p:spPr>
          <a:xfrm>
            <a:off x="9376519" y="4325934"/>
            <a:ext cx="2318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dirty="0">
                <a:solidFill>
                  <a:schemeClr val="bg1"/>
                </a:solidFill>
                <a:latin typeface="Avenir Black" panose="02000503020000020003" pitchFamily="2" charset="0"/>
              </a:rPr>
              <a:t>Presenter Name</a:t>
            </a:r>
          </a:p>
          <a:p>
            <a:pPr>
              <a:lnSpc>
                <a:spcPct val="100000"/>
              </a:lnSpc>
            </a:pPr>
            <a:r>
              <a:rPr lang="en-US" sz="1400" b="1" dirty="0">
                <a:solidFill>
                  <a:schemeClr val="bg1"/>
                </a:solidFill>
                <a:latin typeface="Avenir Black" panose="02000503020000020003" pitchFamily="2" charset="0"/>
              </a:rPr>
              <a:t>Pronouns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Avenir Book" panose="02000503020000020003" pitchFamily="2" charset="0"/>
              </a:rPr>
              <a:t>Title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Avenir Book" panose="02000503020000020003" pitchFamily="2" charset="0"/>
              </a:rPr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437201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B1C14B-09A8-8440-74A8-9A7A35D4D879}"/>
              </a:ext>
            </a:extLst>
          </p:cNvPr>
          <p:cNvSpPr txBox="1"/>
          <p:nvPr/>
        </p:nvSpPr>
        <p:spPr>
          <a:xfrm>
            <a:off x="371961" y="1594059"/>
            <a:ext cx="11527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  <a:cs typeface="Futura Medium" panose="020B0602020204020303" pitchFamily="34" charset="-79"/>
              </a:rPr>
              <a:t>Formatted Content Slide Option 1</a:t>
            </a:r>
          </a:p>
          <a:p>
            <a:endParaRPr lang="en-US" sz="2000" dirty="0">
              <a:latin typeface="Avenir Book" panose="02000503020000020003" pitchFamily="2" charset="0"/>
              <a:cs typeface="Futura Medium" panose="020B0602020204020303" pitchFamily="34" charset="-79"/>
            </a:endParaRPr>
          </a:p>
          <a:p>
            <a:r>
              <a:rPr lang="en-US" sz="2000" dirty="0">
                <a:latin typeface="Avenir Book" panose="02000503020000020003" pitchFamily="2" charset="0"/>
                <a:cs typeface="Futura Medium" panose="020B0602020204020303" pitchFamily="34" charset="-79"/>
              </a:rPr>
              <a:t>Duplicate this Content Slide as needed.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4CBB60-5B4A-1139-A86B-CB8E847148A9}"/>
              </a:ext>
            </a:extLst>
          </p:cNvPr>
          <p:cNvSpPr txBox="1"/>
          <p:nvPr/>
        </p:nvSpPr>
        <p:spPr>
          <a:xfrm>
            <a:off x="196850" y="205612"/>
            <a:ext cx="117025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500" b="1" i="0" dirty="0">
                <a:solidFill>
                  <a:schemeClr val="bg1"/>
                </a:solidFill>
                <a:latin typeface="Avenir Black" panose="02000503020000020003" pitchFamily="2" charset="0"/>
              </a:rPr>
              <a:t>TITLE </a:t>
            </a:r>
            <a:r>
              <a:rPr lang="en-US" sz="2500" b="0" i="0" dirty="0">
                <a:solidFill>
                  <a:schemeClr val="bg1"/>
                </a:solidFill>
                <a:latin typeface="Avenir Book" panose="02000503020000020003" pitchFamily="2" charset="0"/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65243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210706-925E-C780-8BF1-51D0C93EFF79}"/>
              </a:ext>
            </a:extLst>
          </p:cNvPr>
          <p:cNvSpPr txBox="1"/>
          <p:nvPr/>
        </p:nvSpPr>
        <p:spPr>
          <a:xfrm>
            <a:off x="371961" y="307821"/>
            <a:ext cx="11527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  <a:cs typeface="Futura Medium" panose="020B0602020204020303" pitchFamily="34" charset="-79"/>
              </a:rPr>
              <a:t>Formatted Content Slide Option 2</a:t>
            </a:r>
          </a:p>
          <a:p>
            <a:endParaRPr lang="en-US" sz="2000" dirty="0">
              <a:latin typeface="Avenir Book" panose="02000503020000020003" pitchFamily="2" charset="0"/>
              <a:cs typeface="Futura Medium" panose="020B0602020204020303" pitchFamily="34" charset="-79"/>
            </a:endParaRPr>
          </a:p>
          <a:p>
            <a:r>
              <a:rPr lang="en-US" sz="2000" dirty="0">
                <a:latin typeface="Avenir Book" panose="02000503020000020003" pitchFamily="2" charset="0"/>
                <a:cs typeface="Futura Medium" panose="020B0602020204020303" pitchFamily="34" charset="-79"/>
              </a:rPr>
              <a:t>Duplicate this Content Slide as needed.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38CB3-E34F-2D0C-3E24-CE8992B05214}"/>
              </a:ext>
            </a:extLst>
          </p:cNvPr>
          <p:cNvSpPr txBox="1"/>
          <p:nvPr/>
        </p:nvSpPr>
        <p:spPr>
          <a:xfrm>
            <a:off x="196850" y="5375986"/>
            <a:ext cx="117025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500" b="1" i="0" dirty="0">
                <a:solidFill>
                  <a:schemeClr val="bg1"/>
                </a:solidFill>
                <a:latin typeface="Avenir Black" panose="02000503020000020003" pitchFamily="2" charset="0"/>
              </a:rPr>
              <a:t>TITLE </a:t>
            </a:r>
            <a:r>
              <a:rPr lang="en-US" sz="2500" b="0" i="0" dirty="0">
                <a:solidFill>
                  <a:schemeClr val="bg1"/>
                </a:solidFill>
                <a:latin typeface="Avenir Book" panose="02000503020000020003" pitchFamily="2" charset="0"/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26293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CC7C4C2-73B2-2A9E-7B15-B414B006235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71A84B-6B74-43E8-72C4-EA69F800BC5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594FB6-C55A-8611-D1D1-0CDB709CE248}"/>
              </a:ext>
            </a:extLst>
          </p:cNvPr>
          <p:cNvSpPr txBox="1"/>
          <p:nvPr/>
        </p:nvSpPr>
        <p:spPr>
          <a:xfrm>
            <a:off x="396239" y="425910"/>
            <a:ext cx="6933689" cy="689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5"/>
              </a:spcAft>
            </a:pPr>
            <a:r>
              <a:rPr lang="en-US" sz="2000" b="1" dirty="0">
                <a:solidFill>
                  <a:schemeClr val="bg1"/>
                </a:solidFill>
                <a:latin typeface="Avenir Black" panose="02000503020000020003" pitchFamily="2" charset="0"/>
                <a:cs typeface="Futura Medium" panose="020B0602020204020303" pitchFamily="34" charset="-79"/>
              </a:rPr>
              <a:t>Title Text Box</a:t>
            </a:r>
          </a:p>
          <a:p>
            <a:pPr>
              <a:spcAft>
                <a:spcPts val="125"/>
              </a:spcAft>
            </a:pPr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  <a:cs typeface="Futura Medium" panose="020B0602020204020303" pitchFamily="34" charset="-79"/>
              </a:rPr>
              <a:t>Optional Subtitle Text Box </a:t>
            </a:r>
          </a:p>
        </p:txBody>
      </p:sp>
    </p:spTree>
    <p:extLst>
      <p:ext uri="{BB962C8B-B14F-4D97-AF65-F5344CB8AC3E}">
        <p14:creationId xmlns:p14="http://schemas.microsoft.com/office/powerpoint/2010/main" val="2470781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8230391-9BEB-E299-729F-663E95DDB58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1487EA-75BF-EC1A-DD09-E65D96F407F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7F4D3EC-5229-5A9C-BA07-5477891AE6B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0C3E6A-356B-06C0-0991-2FAE768C013D}"/>
              </a:ext>
            </a:extLst>
          </p:cNvPr>
          <p:cNvSpPr txBox="1"/>
          <p:nvPr/>
        </p:nvSpPr>
        <p:spPr>
          <a:xfrm>
            <a:off x="396239" y="425910"/>
            <a:ext cx="6933689" cy="689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5"/>
              </a:spcAft>
            </a:pPr>
            <a:r>
              <a:rPr lang="en-US" sz="2000" b="1" dirty="0">
                <a:solidFill>
                  <a:schemeClr val="bg1"/>
                </a:solidFill>
                <a:latin typeface="Avenir Black" panose="02000503020000020003" pitchFamily="2" charset="0"/>
                <a:cs typeface="Futura Medium" panose="020B0602020204020303" pitchFamily="34" charset="-79"/>
              </a:rPr>
              <a:t>Title Text Box</a:t>
            </a:r>
          </a:p>
          <a:p>
            <a:pPr>
              <a:spcAft>
                <a:spcPts val="125"/>
              </a:spcAft>
            </a:pPr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  <a:cs typeface="Futura Medium" panose="020B0602020204020303" pitchFamily="34" charset="-79"/>
              </a:rPr>
              <a:t>Optional Subtitle Text Box </a:t>
            </a:r>
          </a:p>
        </p:txBody>
      </p:sp>
    </p:spTree>
    <p:extLst>
      <p:ext uri="{BB962C8B-B14F-4D97-AF65-F5344CB8AC3E}">
        <p14:creationId xmlns:p14="http://schemas.microsoft.com/office/powerpoint/2010/main" val="1290508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10642</TotalTime>
  <Words>273</Words>
  <Application>Microsoft Macintosh PowerPoint</Application>
  <PresentationFormat>Widescreen</PresentationFormat>
  <Paragraphs>93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Avenir Black</vt:lpstr>
      <vt:lpstr>Avenir Book</vt:lpstr>
      <vt:lpstr>Avenir Medium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Macri</dc:creator>
  <cp:lastModifiedBy>Matthew Macri</cp:lastModifiedBy>
  <cp:revision>30</cp:revision>
  <dcterms:created xsi:type="dcterms:W3CDTF">2023-01-13T17:43:03Z</dcterms:created>
  <dcterms:modified xsi:type="dcterms:W3CDTF">2023-07-03T18:57:56Z</dcterms:modified>
</cp:coreProperties>
</file>