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3" r:id="rId2"/>
    <p:sldId id="293" r:id="rId3"/>
    <p:sldId id="272" r:id="rId4"/>
    <p:sldId id="294" r:id="rId5"/>
    <p:sldId id="296" r:id="rId6"/>
    <p:sldId id="297" r:id="rId7"/>
    <p:sldId id="299" r:id="rId8"/>
    <p:sldId id="298" r:id="rId9"/>
    <p:sldId id="300" r:id="rId10"/>
    <p:sldId id="301" r:id="rId11"/>
    <p:sldId id="275" r:id="rId12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CCFFFF"/>
    <a:srgbClr val="9F218B"/>
    <a:srgbClr val="FFFF00"/>
    <a:srgbClr val="5DA4E5"/>
    <a:srgbClr val="FFFF66"/>
    <a:srgbClr val="B9C5FF"/>
    <a:srgbClr val="0099FF"/>
    <a:srgbClr val="99CCFF"/>
    <a:srgbClr val="005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11" autoAdjust="0"/>
    <p:restoredTop sz="94849" autoAdjust="0"/>
  </p:normalViewPr>
  <p:slideViewPr>
    <p:cSldViewPr snapToGrid="0" snapToObjects="1">
      <p:cViewPr>
        <p:scale>
          <a:sx n="59" d="100"/>
          <a:sy n="59" d="100"/>
        </p:scale>
        <p:origin x="-1018" y="-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7B4938-F555-4DD6-96C6-0B6748C94D42}" type="doc">
      <dgm:prSet loTypeId="urn:microsoft.com/office/officeart/2005/8/layout/pList2" loCatId="picture" qsTypeId="urn:microsoft.com/office/officeart/2005/8/quickstyle/simple2" qsCatId="simple" csTypeId="urn:microsoft.com/office/officeart/2005/8/colors/colorful4" csCatId="colorful" phldr="1"/>
      <dgm:spPr/>
    </dgm:pt>
    <dgm:pt modelId="{036F73E0-FB99-40DD-9E2F-B3DC37F9F63E}">
      <dgm:prSet phldrT="[Text]" custT="1"/>
      <dgm:spPr>
        <a:solidFill>
          <a:srgbClr val="8DD000"/>
        </a:solidFill>
      </dgm:spPr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Education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EFC538-9D2E-4D80-86B9-5E05C363CB75}" type="sibTrans" cxnId="{480BB8B6-F0CD-4019-91B0-0B8706FD916B}">
      <dgm:prSet/>
      <dgm:spPr/>
      <dgm:t>
        <a:bodyPr/>
        <a:lstStyle/>
        <a:p>
          <a:endParaRPr lang="en-US"/>
        </a:p>
      </dgm:t>
    </dgm:pt>
    <dgm:pt modelId="{9B3E081D-AAE1-4C7C-B0F4-2B164A98F1AF}" type="parTrans" cxnId="{480BB8B6-F0CD-4019-91B0-0B8706FD916B}">
      <dgm:prSet/>
      <dgm:spPr/>
      <dgm:t>
        <a:bodyPr/>
        <a:lstStyle/>
        <a:p>
          <a:endParaRPr lang="en-US"/>
        </a:p>
      </dgm:t>
    </dgm:pt>
    <dgm:pt modelId="{A465C855-29CA-4C09-9311-A885014ADDD3}">
      <dgm:prSet phldrT="[Text]" custT="1"/>
      <dgm:spPr>
        <a:solidFill>
          <a:srgbClr val="26859D"/>
        </a:solidFill>
      </dgm:spPr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Housing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7F3652-E78A-4AFC-9B94-560E142BD208}" type="sibTrans" cxnId="{C9A20DD3-6EBE-48F3-94A2-DFCBB7FC0147}">
      <dgm:prSet/>
      <dgm:spPr/>
      <dgm:t>
        <a:bodyPr/>
        <a:lstStyle/>
        <a:p>
          <a:endParaRPr lang="en-US"/>
        </a:p>
      </dgm:t>
    </dgm:pt>
    <dgm:pt modelId="{7D837DAE-19D1-447C-8FEF-8381EBAC4DD2}" type="parTrans" cxnId="{C9A20DD3-6EBE-48F3-94A2-DFCBB7FC0147}">
      <dgm:prSet/>
      <dgm:spPr/>
      <dgm:t>
        <a:bodyPr/>
        <a:lstStyle/>
        <a:p>
          <a:endParaRPr lang="en-US"/>
        </a:p>
      </dgm:t>
    </dgm:pt>
    <dgm:pt modelId="{EF2986AA-C534-4FDB-99E9-E2FDB27FD600}">
      <dgm:prSet phldrT="[Text]" custT="1"/>
      <dgm:spPr>
        <a:solidFill>
          <a:srgbClr val="1D428C"/>
        </a:solidFill>
      </dgm:spPr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Credit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A7AEC8-C5EE-4D88-A4E0-62F4A1E89CEB}" type="sibTrans" cxnId="{4131EB5C-2094-4A3D-93E7-9E7B481E2D2D}">
      <dgm:prSet/>
      <dgm:spPr/>
      <dgm:t>
        <a:bodyPr/>
        <a:lstStyle/>
        <a:p>
          <a:endParaRPr lang="en-US"/>
        </a:p>
      </dgm:t>
    </dgm:pt>
    <dgm:pt modelId="{A2FC2A45-E1D0-4DEA-9EAF-8AF6C212FC97}" type="parTrans" cxnId="{4131EB5C-2094-4A3D-93E7-9E7B481E2D2D}">
      <dgm:prSet/>
      <dgm:spPr/>
      <dgm:t>
        <a:bodyPr/>
        <a:lstStyle/>
        <a:p>
          <a:endParaRPr lang="en-US"/>
        </a:p>
      </dgm:t>
    </dgm:pt>
    <dgm:pt modelId="{6D175E39-C81D-49C5-BE17-F48DE3061833}">
      <dgm:prSet phldrT="[Text]" custT="1"/>
      <dgm:spPr>
        <a:solidFill>
          <a:srgbClr val="9F218B"/>
        </a:solidFill>
      </dgm:spPr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Employment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0401E9-8B9E-4801-9C36-5B385DC25BD9}" type="sibTrans" cxnId="{0BFA3453-ECD3-4F9C-A738-8987528E1C53}">
      <dgm:prSet/>
      <dgm:spPr/>
      <dgm:t>
        <a:bodyPr/>
        <a:lstStyle/>
        <a:p>
          <a:endParaRPr lang="en-US"/>
        </a:p>
      </dgm:t>
    </dgm:pt>
    <dgm:pt modelId="{A44F3B4B-B16B-40AF-8AD1-BE051F8473AC}" type="parTrans" cxnId="{0BFA3453-ECD3-4F9C-A738-8987528E1C53}">
      <dgm:prSet/>
      <dgm:spPr/>
      <dgm:t>
        <a:bodyPr/>
        <a:lstStyle/>
        <a:p>
          <a:endParaRPr lang="en-US"/>
        </a:p>
      </dgm:t>
    </dgm:pt>
    <dgm:pt modelId="{FB8E697A-48E7-4718-91EB-049782C04120}" type="pres">
      <dgm:prSet presAssocID="{6E7B4938-F555-4DD6-96C6-0B6748C94D42}" presName="Name0" presStyleCnt="0">
        <dgm:presLayoutVars>
          <dgm:dir/>
          <dgm:resizeHandles val="exact"/>
        </dgm:presLayoutVars>
      </dgm:prSet>
      <dgm:spPr/>
    </dgm:pt>
    <dgm:pt modelId="{E3E4E5A4-2C96-4E50-8DC1-6B2E8691BCF7}" type="pres">
      <dgm:prSet presAssocID="{6E7B4938-F555-4DD6-96C6-0B6748C94D42}" presName="bkgdShp" presStyleLbl="alignAccFollowNode1" presStyleIdx="0" presStyleCnt="1"/>
      <dgm:spPr>
        <a:solidFill>
          <a:srgbClr val="9F218B">
            <a:alpha val="90000"/>
          </a:srgbClr>
        </a:solidFill>
      </dgm:spPr>
      <dgm:t>
        <a:bodyPr/>
        <a:lstStyle/>
        <a:p>
          <a:endParaRPr lang="en-US"/>
        </a:p>
      </dgm:t>
    </dgm:pt>
    <dgm:pt modelId="{E569D5D8-CDCC-46FE-A41C-6D438F92F7E8}" type="pres">
      <dgm:prSet presAssocID="{6E7B4938-F555-4DD6-96C6-0B6748C94D42}" presName="linComp" presStyleCnt="0"/>
      <dgm:spPr/>
    </dgm:pt>
    <dgm:pt modelId="{6C3008FE-2DA7-4CE0-B6F3-F65A17E99B52}" type="pres">
      <dgm:prSet presAssocID="{6D175E39-C81D-49C5-BE17-F48DE3061833}" presName="compNode" presStyleCnt="0"/>
      <dgm:spPr/>
    </dgm:pt>
    <dgm:pt modelId="{8D9069A6-20CA-44EF-9FC9-B49AE7D4F9DE}" type="pres">
      <dgm:prSet presAssocID="{6D175E39-C81D-49C5-BE17-F48DE3061833}" presName="node" presStyleLbl="node1" presStyleIdx="0" presStyleCnt="4" custScaleX="90831" custScaleY="32195" custLinFactNeighborX="-1789" custLinFactNeighborY="-12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0B064-9E64-48E4-859A-03C427969E4D}" type="pres">
      <dgm:prSet presAssocID="{6D175E39-C81D-49C5-BE17-F48DE3061833}" presName="invisiNode" presStyleLbl="node1" presStyleIdx="0" presStyleCnt="4"/>
      <dgm:spPr/>
    </dgm:pt>
    <dgm:pt modelId="{AD81DC2A-5EDA-4F87-ACC9-14A6C067847E}" type="pres">
      <dgm:prSet presAssocID="{6D175E39-C81D-49C5-BE17-F48DE3061833}" presName="imagNode" presStyleLbl="fgImgPlace1" presStyleIdx="0" presStyleCnt="4" custScaleX="102483" custScaleY="17750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C86A8A0C-7F1D-407E-AE1F-43FF9519D6A9}" type="pres">
      <dgm:prSet presAssocID="{E50401E9-8B9E-4801-9C36-5B385DC25BD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64E2561-4DDA-4F63-9A4F-245506D3183F}" type="pres">
      <dgm:prSet presAssocID="{EF2986AA-C534-4FDB-99E9-E2FDB27FD600}" presName="compNode" presStyleCnt="0"/>
      <dgm:spPr/>
    </dgm:pt>
    <dgm:pt modelId="{23E6CB83-5385-4B3C-AA43-682EC02A89A5}" type="pres">
      <dgm:prSet presAssocID="{EF2986AA-C534-4FDB-99E9-E2FDB27FD600}" presName="node" presStyleLbl="node1" presStyleIdx="1" presStyleCnt="4" custScaleX="90831" custScaleY="32195" custLinFactNeighborX="-1789" custLinFactNeighborY="-12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44592-2A06-4B58-88DF-D472CF23AA83}" type="pres">
      <dgm:prSet presAssocID="{EF2986AA-C534-4FDB-99E9-E2FDB27FD600}" presName="invisiNode" presStyleLbl="node1" presStyleIdx="1" presStyleCnt="4"/>
      <dgm:spPr/>
    </dgm:pt>
    <dgm:pt modelId="{CA402CB3-88E0-4B80-B4B2-3239A32092DE}" type="pres">
      <dgm:prSet presAssocID="{EF2986AA-C534-4FDB-99E9-E2FDB27FD600}" presName="imagNode" presStyleLbl="fgImgPlace1" presStyleIdx="1" presStyleCnt="4" custScaleX="102483" custScaleY="17750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7D92AE2E-7EED-418F-BF82-A045508F7542}" type="pres">
      <dgm:prSet presAssocID="{F9A7AEC8-C5EE-4D88-A4E0-62F4A1E89CE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DC5868E-876E-4904-9C4F-A37C5907CDEB}" type="pres">
      <dgm:prSet presAssocID="{A465C855-29CA-4C09-9311-A885014ADDD3}" presName="compNode" presStyleCnt="0"/>
      <dgm:spPr/>
    </dgm:pt>
    <dgm:pt modelId="{DDCE6A86-9BE3-48F6-9996-9B69566ED6A3}" type="pres">
      <dgm:prSet presAssocID="{A465C855-29CA-4C09-9311-A885014ADDD3}" presName="node" presStyleLbl="node1" presStyleIdx="2" presStyleCnt="4" custScaleX="90831" custScaleY="32195" custLinFactNeighborX="-1789" custLinFactNeighborY="-12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1C83C-C4B0-481D-9AE7-E7151B7B2358}" type="pres">
      <dgm:prSet presAssocID="{A465C855-29CA-4C09-9311-A885014ADDD3}" presName="invisiNode" presStyleLbl="node1" presStyleIdx="2" presStyleCnt="4"/>
      <dgm:spPr/>
    </dgm:pt>
    <dgm:pt modelId="{FDDD8CB8-53AC-4A52-8EE8-0A22F2FA45F1}" type="pres">
      <dgm:prSet presAssocID="{A465C855-29CA-4C09-9311-A885014ADDD3}" presName="imagNode" presStyleLbl="fgImgPlace1" presStyleIdx="2" presStyleCnt="4" custScaleX="102483" custScaleY="17750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E352C952-F52A-4622-9DAF-27BDA63892C7}" type="pres">
      <dgm:prSet presAssocID="{227F3652-E78A-4AFC-9B94-560E142BD20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EE2769E-832E-425E-BDF5-510A0D6950DA}" type="pres">
      <dgm:prSet presAssocID="{036F73E0-FB99-40DD-9E2F-B3DC37F9F63E}" presName="compNode" presStyleCnt="0"/>
      <dgm:spPr/>
    </dgm:pt>
    <dgm:pt modelId="{9477F592-9A53-4FF0-A487-F2A914B7239A}" type="pres">
      <dgm:prSet presAssocID="{036F73E0-FB99-40DD-9E2F-B3DC37F9F63E}" presName="node" presStyleLbl="node1" presStyleIdx="3" presStyleCnt="4" custScaleX="90831" custScaleY="32195" custLinFactNeighborX="-1789" custLinFactNeighborY="-12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5598DB-AC1C-4277-B262-8418F191612D}" type="pres">
      <dgm:prSet presAssocID="{036F73E0-FB99-40DD-9E2F-B3DC37F9F63E}" presName="invisiNode" presStyleLbl="node1" presStyleIdx="3" presStyleCnt="4"/>
      <dgm:spPr/>
    </dgm:pt>
    <dgm:pt modelId="{A0829577-8417-4E61-99A7-916AD0366775}" type="pres">
      <dgm:prSet presAssocID="{036F73E0-FB99-40DD-9E2F-B3DC37F9F63E}" presName="imagNode" presStyleLbl="fgImgPlace1" presStyleIdx="3" presStyleCnt="4" custScaleX="102483" custScaleY="17750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</dgm:ptLst>
  <dgm:cxnLst>
    <dgm:cxn modelId="{01515A5B-C2BF-4F8E-8D9C-8FBE27A8A22C}" type="presOf" srcId="{6D175E39-C81D-49C5-BE17-F48DE3061833}" destId="{8D9069A6-20CA-44EF-9FC9-B49AE7D4F9DE}" srcOrd="0" destOrd="0" presId="urn:microsoft.com/office/officeart/2005/8/layout/pList2"/>
    <dgm:cxn modelId="{480BB8B6-F0CD-4019-91B0-0B8706FD916B}" srcId="{6E7B4938-F555-4DD6-96C6-0B6748C94D42}" destId="{036F73E0-FB99-40DD-9E2F-B3DC37F9F63E}" srcOrd="3" destOrd="0" parTransId="{9B3E081D-AAE1-4C7C-B0F4-2B164A98F1AF}" sibTransId="{83EFC538-9D2E-4D80-86B9-5E05C363CB75}"/>
    <dgm:cxn modelId="{E8E86B25-0EBF-4C2F-B214-ACE52A89B6EE}" type="presOf" srcId="{A465C855-29CA-4C09-9311-A885014ADDD3}" destId="{DDCE6A86-9BE3-48F6-9996-9B69566ED6A3}" srcOrd="0" destOrd="0" presId="urn:microsoft.com/office/officeart/2005/8/layout/pList2"/>
    <dgm:cxn modelId="{11C8F50F-7E98-497F-A98F-8C43B23F362C}" type="presOf" srcId="{EF2986AA-C534-4FDB-99E9-E2FDB27FD600}" destId="{23E6CB83-5385-4B3C-AA43-682EC02A89A5}" srcOrd="0" destOrd="0" presId="urn:microsoft.com/office/officeart/2005/8/layout/pList2"/>
    <dgm:cxn modelId="{0CCC6DF6-2876-413E-B2CA-FEE859204941}" type="presOf" srcId="{036F73E0-FB99-40DD-9E2F-B3DC37F9F63E}" destId="{9477F592-9A53-4FF0-A487-F2A914B7239A}" srcOrd="0" destOrd="0" presId="urn:microsoft.com/office/officeart/2005/8/layout/pList2"/>
    <dgm:cxn modelId="{DB27D86F-5F27-427E-BA36-CDF5CC63695B}" type="presOf" srcId="{6E7B4938-F555-4DD6-96C6-0B6748C94D42}" destId="{FB8E697A-48E7-4718-91EB-049782C04120}" srcOrd="0" destOrd="0" presId="urn:microsoft.com/office/officeart/2005/8/layout/pList2"/>
    <dgm:cxn modelId="{A565C907-1C6D-424F-9C19-D8917834B6C9}" type="presOf" srcId="{E50401E9-8B9E-4801-9C36-5B385DC25BD9}" destId="{C86A8A0C-7F1D-407E-AE1F-43FF9519D6A9}" srcOrd="0" destOrd="0" presId="urn:microsoft.com/office/officeart/2005/8/layout/pList2"/>
    <dgm:cxn modelId="{3BB7CD2E-8FA7-41CE-9A96-FB38B2383448}" type="presOf" srcId="{F9A7AEC8-C5EE-4D88-A4E0-62F4A1E89CEB}" destId="{7D92AE2E-7EED-418F-BF82-A045508F7542}" srcOrd="0" destOrd="0" presId="urn:microsoft.com/office/officeart/2005/8/layout/pList2"/>
    <dgm:cxn modelId="{96866C85-F368-4765-B379-F5F08D5B3B54}" type="presOf" srcId="{227F3652-E78A-4AFC-9B94-560E142BD208}" destId="{E352C952-F52A-4622-9DAF-27BDA63892C7}" srcOrd="0" destOrd="0" presId="urn:microsoft.com/office/officeart/2005/8/layout/pList2"/>
    <dgm:cxn modelId="{4131EB5C-2094-4A3D-93E7-9E7B481E2D2D}" srcId="{6E7B4938-F555-4DD6-96C6-0B6748C94D42}" destId="{EF2986AA-C534-4FDB-99E9-E2FDB27FD600}" srcOrd="1" destOrd="0" parTransId="{A2FC2A45-E1D0-4DEA-9EAF-8AF6C212FC97}" sibTransId="{F9A7AEC8-C5EE-4D88-A4E0-62F4A1E89CEB}"/>
    <dgm:cxn modelId="{0BFA3453-ECD3-4F9C-A738-8987528E1C53}" srcId="{6E7B4938-F555-4DD6-96C6-0B6748C94D42}" destId="{6D175E39-C81D-49C5-BE17-F48DE3061833}" srcOrd="0" destOrd="0" parTransId="{A44F3B4B-B16B-40AF-8AD1-BE051F8473AC}" sibTransId="{E50401E9-8B9E-4801-9C36-5B385DC25BD9}"/>
    <dgm:cxn modelId="{C9A20DD3-6EBE-48F3-94A2-DFCBB7FC0147}" srcId="{6E7B4938-F555-4DD6-96C6-0B6748C94D42}" destId="{A465C855-29CA-4C09-9311-A885014ADDD3}" srcOrd="2" destOrd="0" parTransId="{7D837DAE-19D1-447C-8FEF-8381EBAC4DD2}" sibTransId="{227F3652-E78A-4AFC-9B94-560E142BD208}"/>
    <dgm:cxn modelId="{BD5F9EDB-4CD7-4F88-B483-577225307269}" type="presParOf" srcId="{FB8E697A-48E7-4718-91EB-049782C04120}" destId="{E3E4E5A4-2C96-4E50-8DC1-6B2E8691BCF7}" srcOrd="0" destOrd="0" presId="urn:microsoft.com/office/officeart/2005/8/layout/pList2"/>
    <dgm:cxn modelId="{41893D14-2895-49E5-9BCD-670B34B67A7D}" type="presParOf" srcId="{FB8E697A-48E7-4718-91EB-049782C04120}" destId="{E569D5D8-CDCC-46FE-A41C-6D438F92F7E8}" srcOrd="1" destOrd="0" presId="urn:microsoft.com/office/officeart/2005/8/layout/pList2"/>
    <dgm:cxn modelId="{1A8FC8C9-3823-4B9B-A316-3AEE61E6EFD4}" type="presParOf" srcId="{E569D5D8-CDCC-46FE-A41C-6D438F92F7E8}" destId="{6C3008FE-2DA7-4CE0-B6F3-F65A17E99B52}" srcOrd="0" destOrd="0" presId="urn:microsoft.com/office/officeart/2005/8/layout/pList2"/>
    <dgm:cxn modelId="{E78D28A8-8010-4A2B-8CA0-C1C92084992E}" type="presParOf" srcId="{6C3008FE-2DA7-4CE0-B6F3-F65A17E99B52}" destId="{8D9069A6-20CA-44EF-9FC9-B49AE7D4F9DE}" srcOrd="0" destOrd="0" presId="urn:microsoft.com/office/officeart/2005/8/layout/pList2"/>
    <dgm:cxn modelId="{FCD6918B-1BC7-491F-917F-8466A8EE76F6}" type="presParOf" srcId="{6C3008FE-2DA7-4CE0-B6F3-F65A17E99B52}" destId="{1EB0B064-9E64-48E4-859A-03C427969E4D}" srcOrd="1" destOrd="0" presId="urn:microsoft.com/office/officeart/2005/8/layout/pList2"/>
    <dgm:cxn modelId="{77619433-BC34-4273-87E4-7544E9ECE0B2}" type="presParOf" srcId="{6C3008FE-2DA7-4CE0-B6F3-F65A17E99B52}" destId="{AD81DC2A-5EDA-4F87-ACC9-14A6C067847E}" srcOrd="2" destOrd="0" presId="urn:microsoft.com/office/officeart/2005/8/layout/pList2"/>
    <dgm:cxn modelId="{1D111C43-2086-4E7D-9AD2-AB304FC1CCF4}" type="presParOf" srcId="{E569D5D8-CDCC-46FE-A41C-6D438F92F7E8}" destId="{C86A8A0C-7F1D-407E-AE1F-43FF9519D6A9}" srcOrd="1" destOrd="0" presId="urn:microsoft.com/office/officeart/2005/8/layout/pList2"/>
    <dgm:cxn modelId="{16C7CC5F-0CF7-4117-9FF1-994E0242ADE7}" type="presParOf" srcId="{E569D5D8-CDCC-46FE-A41C-6D438F92F7E8}" destId="{664E2561-4DDA-4F63-9A4F-245506D3183F}" srcOrd="2" destOrd="0" presId="urn:microsoft.com/office/officeart/2005/8/layout/pList2"/>
    <dgm:cxn modelId="{00049E7D-8E80-4AC8-9EC3-091D47CD78C6}" type="presParOf" srcId="{664E2561-4DDA-4F63-9A4F-245506D3183F}" destId="{23E6CB83-5385-4B3C-AA43-682EC02A89A5}" srcOrd="0" destOrd="0" presId="urn:microsoft.com/office/officeart/2005/8/layout/pList2"/>
    <dgm:cxn modelId="{8B88643E-634E-45AB-BA02-77DF05DE43F0}" type="presParOf" srcId="{664E2561-4DDA-4F63-9A4F-245506D3183F}" destId="{E2D44592-2A06-4B58-88DF-D472CF23AA83}" srcOrd="1" destOrd="0" presId="urn:microsoft.com/office/officeart/2005/8/layout/pList2"/>
    <dgm:cxn modelId="{AE843EEF-2FCC-457A-8204-5D0E2E9D7DB0}" type="presParOf" srcId="{664E2561-4DDA-4F63-9A4F-245506D3183F}" destId="{CA402CB3-88E0-4B80-B4B2-3239A32092DE}" srcOrd="2" destOrd="0" presId="urn:microsoft.com/office/officeart/2005/8/layout/pList2"/>
    <dgm:cxn modelId="{48ABFF84-4495-4687-A35C-07F4C7824EEB}" type="presParOf" srcId="{E569D5D8-CDCC-46FE-A41C-6D438F92F7E8}" destId="{7D92AE2E-7EED-418F-BF82-A045508F7542}" srcOrd="3" destOrd="0" presId="urn:microsoft.com/office/officeart/2005/8/layout/pList2"/>
    <dgm:cxn modelId="{2718DEBF-70DF-484F-816C-F9B5B9CC0EB6}" type="presParOf" srcId="{E569D5D8-CDCC-46FE-A41C-6D438F92F7E8}" destId="{BDC5868E-876E-4904-9C4F-A37C5907CDEB}" srcOrd="4" destOrd="0" presId="urn:microsoft.com/office/officeart/2005/8/layout/pList2"/>
    <dgm:cxn modelId="{49DC7086-55CC-4A9D-89E2-F78AAA319948}" type="presParOf" srcId="{BDC5868E-876E-4904-9C4F-A37C5907CDEB}" destId="{DDCE6A86-9BE3-48F6-9996-9B69566ED6A3}" srcOrd="0" destOrd="0" presId="urn:microsoft.com/office/officeart/2005/8/layout/pList2"/>
    <dgm:cxn modelId="{6A8EE76C-B79C-42D7-ABC4-97C5B435A662}" type="presParOf" srcId="{BDC5868E-876E-4904-9C4F-A37C5907CDEB}" destId="{4051C83C-C4B0-481D-9AE7-E7151B7B2358}" srcOrd="1" destOrd="0" presId="urn:microsoft.com/office/officeart/2005/8/layout/pList2"/>
    <dgm:cxn modelId="{3A1211B9-3384-4667-B697-0382C0E36AD2}" type="presParOf" srcId="{BDC5868E-876E-4904-9C4F-A37C5907CDEB}" destId="{FDDD8CB8-53AC-4A52-8EE8-0A22F2FA45F1}" srcOrd="2" destOrd="0" presId="urn:microsoft.com/office/officeart/2005/8/layout/pList2"/>
    <dgm:cxn modelId="{8BCE4106-3829-40AB-8E0D-E21A123DAD7E}" type="presParOf" srcId="{E569D5D8-CDCC-46FE-A41C-6D438F92F7E8}" destId="{E352C952-F52A-4622-9DAF-27BDA63892C7}" srcOrd="5" destOrd="0" presId="urn:microsoft.com/office/officeart/2005/8/layout/pList2"/>
    <dgm:cxn modelId="{E01BBD32-60C6-437E-AEF1-C90D3E0BA772}" type="presParOf" srcId="{E569D5D8-CDCC-46FE-A41C-6D438F92F7E8}" destId="{2EE2769E-832E-425E-BDF5-510A0D6950DA}" srcOrd="6" destOrd="0" presId="urn:microsoft.com/office/officeart/2005/8/layout/pList2"/>
    <dgm:cxn modelId="{F28C8744-0DC3-4A4A-8688-622B28D31914}" type="presParOf" srcId="{2EE2769E-832E-425E-BDF5-510A0D6950DA}" destId="{9477F592-9A53-4FF0-A487-F2A914B7239A}" srcOrd="0" destOrd="0" presId="urn:microsoft.com/office/officeart/2005/8/layout/pList2"/>
    <dgm:cxn modelId="{2FE9C07E-6931-49C4-B232-C4C4106BFD0E}" type="presParOf" srcId="{2EE2769E-832E-425E-BDF5-510A0D6950DA}" destId="{525598DB-AC1C-4277-B262-8418F191612D}" srcOrd="1" destOrd="0" presId="urn:microsoft.com/office/officeart/2005/8/layout/pList2"/>
    <dgm:cxn modelId="{D804CB8C-A0A1-477A-9726-CC243E74F435}" type="presParOf" srcId="{2EE2769E-832E-425E-BDF5-510A0D6950DA}" destId="{A0829577-8417-4E61-99A7-916AD036677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EA35E1-E266-4586-AA27-E3632EAB6C1D}" type="doc">
      <dgm:prSet loTypeId="urn:microsoft.com/office/officeart/2005/8/layout/pList2" loCatId="picture" qsTypeId="urn:microsoft.com/office/officeart/2005/8/quickstyle/simple2" qsCatId="simple" csTypeId="urn:microsoft.com/office/officeart/2005/8/colors/colorful4" csCatId="colorful" phldr="1"/>
      <dgm:spPr/>
    </dgm:pt>
    <dgm:pt modelId="{7B687516-7E4F-475D-B3B4-F88BD93CC025}">
      <dgm:prSet phldrT="[Text]"/>
      <dgm:spPr>
        <a:solidFill>
          <a:srgbClr val="9F218B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Public Places and Services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58E87E-F693-40CB-A27E-1577EEAC4C6F}" type="parTrans" cxnId="{0ECB24E7-2E35-46F6-807C-DB60CCEECF42}">
      <dgm:prSet/>
      <dgm:spPr/>
      <dgm:t>
        <a:bodyPr/>
        <a:lstStyle/>
        <a:p>
          <a:endParaRPr lang="en-US"/>
        </a:p>
      </dgm:t>
    </dgm:pt>
    <dgm:pt modelId="{400F1AB9-6BED-42CB-AEF7-82BFF8DE1BE9}" type="sibTrans" cxnId="{0ECB24E7-2E35-46F6-807C-DB60CCEECF42}">
      <dgm:prSet/>
      <dgm:spPr/>
      <dgm:t>
        <a:bodyPr/>
        <a:lstStyle/>
        <a:p>
          <a:endParaRPr lang="en-US"/>
        </a:p>
      </dgm:t>
    </dgm:pt>
    <dgm:pt modelId="{74A2B421-A7AB-4B93-9E23-864AA518333B}">
      <dgm:prSet phldrT="[Text]"/>
      <dgm:spPr>
        <a:solidFill>
          <a:srgbClr val="26859D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Federal Funds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CE15FB-816B-4B18-A0D1-57DFED76DB96}" type="parTrans" cxnId="{B9C4E37C-46A3-49E6-B30F-09AE7C4C8382}">
      <dgm:prSet/>
      <dgm:spPr/>
      <dgm:t>
        <a:bodyPr/>
        <a:lstStyle/>
        <a:p>
          <a:endParaRPr lang="en-US"/>
        </a:p>
      </dgm:t>
    </dgm:pt>
    <dgm:pt modelId="{5CB427CC-FA50-419E-8429-96D6479CD95A}" type="sibTrans" cxnId="{B9C4E37C-46A3-49E6-B30F-09AE7C4C8382}">
      <dgm:prSet/>
      <dgm:spPr/>
      <dgm:t>
        <a:bodyPr/>
        <a:lstStyle/>
        <a:p>
          <a:endParaRPr lang="en-US"/>
        </a:p>
      </dgm:t>
    </dgm:pt>
    <dgm:pt modelId="{B3DEC52E-A282-438E-B643-553A23C170C3}">
      <dgm:prSet phldrT="[Text]"/>
      <dgm:spPr>
        <a:solidFill>
          <a:srgbClr val="8DD000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Jury Selection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E4D1AF-5EC6-49D1-8FCA-792CDDEE539C}" type="parTrans" cxnId="{DCF12522-E38E-44F7-A93D-5A2588795E84}">
      <dgm:prSet/>
      <dgm:spPr/>
      <dgm:t>
        <a:bodyPr/>
        <a:lstStyle/>
        <a:p>
          <a:endParaRPr lang="en-US"/>
        </a:p>
      </dgm:t>
    </dgm:pt>
    <dgm:pt modelId="{1336A96B-5FAB-4F7B-8195-804015DF225B}" type="sibTrans" cxnId="{DCF12522-E38E-44F7-A93D-5A2588795E84}">
      <dgm:prSet/>
      <dgm:spPr/>
      <dgm:t>
        <a:bodyPr/>
        <a:lstStyle/>
        <a:p>
          <a:endParaRPr lang="en-US"/>
        </a:p>
      </dgm:t>
    </dgm:pt>
    <dgm:pt modelId="{11E0FA65-0057-449F-AF56-99AF1590BC1B}" type="pres">
      <dgm:prSet presAssocID="{83EA35E1-E266-4586-AA27-E3632EAB6C1D}" presName="Name0" presStyleCnt="0">
        <dgm:presLayoutVars>
          <dgm:dir/>
          <dgm:resizeHandles val="exact"/>
        </dgm:presLayoutVars>
      </dgm:prSet>
      <dgm:spPr/>
    </dgm:pt>
    <dgm:pt modelId="{A27438B8-E7D8-4F5D-BCD1-3A0F591F032C}" type="pres">
      <dgm:prSet presAssocID="{83EA35E1-E266-4586-AA27-E3632EAB6C1D}" presName="bkgdShp" presStyleLbl="alignAccFollowNode1" presStyleIdx="0" presStyleCnt="1"/>
      <dgm:spPr>
        <a:solidFill>
          <a:srgbClr val="9F218B">
            <a:alpha val="90000"/>
          </a:srgbClr>
        </a:solidFill>
      </dgm:spPr>
    </dgm:pt>
    <dgm:pt modelId="{40898219-C164-4875-AB47-2FE9C529C2F7}" type="pres">
      <dgm:prSet presAssocID="{83EA35E1-E266-4586-AA27-E3632EAB6C1D}" presName="linComp" presStyleCnt="0"/>
      <dgm:spPr/>
    </dgm:pt>
    <dgm:pt modelId="{81B930C8-9DDA-4222-A247-3BE84672BF71}" type="pres">
      <dgm:prSet presAssocID="{7B687516-7E4F-475D-B3B4-F88BD93CC025}" presName="compNode" presStyleCnt="0"/>
      <dgm:spPr/>
    </dgm:pt>
    <dgm:pt modelId="{7096534D-E21B-4E52-8879-F43D9D0CAF7A}" type="pres">
      <dgm:prSet presAssocID="{7B687516-7E4F-475D-B3B4-F88BD93CC025}" presName="node" presStyleLbl="node1" presStyleIdx="0" presStyleCnt="3" custScaleX="95209" custScaleY="501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2FD07-90F8-4A19-A344-8AE9BB9174F2}" type="pres">
      <dgm:prSet presAssocID="{7B687516-7E4F-475D-B3B4-F88BD93CC025}" presName="invisiNode" presStyleLbl="node1" presStyleIdx="0" presStyleCnt="3"/>
      <dgm:spPr/>
    </dgm:pt>
    <dgm:pt modelId="{AAC1F283-1C98-46F5-A8C5-92B44DD92FF4}" type="pres">
      <dgm:prSet presAssocID="{7B687516-7E4F-475D-B3B4-F88BD93CC025}" presName="imagNode" presStyleLbl="fgImgPlace1" presStyleIdx="0" presStyleCnt="3" custScaleX="87793" custScaleY="17456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A0C3EC97-340C-4E17-931A-23CC072D8CCC}" type="pres">
      <dgm:prSet presAssocID="{400F1AB9-6BED-42CB-AEF7-82BFF8DE1BE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17B82A9-FB45-4D7F-BF80-675194ED42F4}" type="pres">
      <dgm:prSet presAssocID="{74A2B421-A7AB-4B93-9E23-864AA518333B}" presName="compNode" presStyleCnt="0"/>
      <dgm:spPr/>
    </dgm:pt>
    <dgm:pt modelId="{59752AE4-676A-4577-A782-F2170D800B54}" type="pres">
      <dgm:prSet presAssocID="{74A2B421-A7AB-4B93-9E23-864AA518333B}" presName="node" presStyleLbl="node1" presStyleIdx="1" presStyleCnt="3" custScaleX="95209" custScaleY="50151" custLinFactNeighborX="-2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74148-52B5-4DEC-AB4B-B765E69DED4B}" type="pres">
      <dgm:prSet presAssocID="{74A2B421-A7AB-4B93-9E23-864AA518333B}" presName="invisiNode" presStyleLbl="node1" presStyleIdx="1" presStyleCnt="3"/>
      <dgm:spPr/>
    </dgm:pt>
    <dgm:pt modelId="{78FEF0CB-A9AB-4CB5-92D3-D6B3CA961914}" type="pres">
      <dgm:prSet presAssocID="{74A2B421-A7AB-4B93-9E23-864AA518333B}" presName="imagNode" presStyleLbl="fgImgPlace1" presStyleIdx="1" presStyleCnt="3" custScaleX="87793" custScaleY="17456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828A7942-F17C-4326-9A79-8598D89D7C04}" type="pres">
      <dgm:prSet presAssocID="{5CB427CC-FA50-419E-8429-96D6479CD95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458C9DD-D521-46BB-947D-8959E9498011}" type="pres">
      <dgm:prSet presAssocID="{B3DEC52E-A282-438E-B643-553A23C170C3}" presName="compNode" presStyleCnt="0"/>
      <dgm:spPr/>
    </dgm:pt>
    <dgm:pt modelId="{44076D28-34D6-4DC0-9946-F1D80A413653}" type="pres">
      <dgm:prSet presAssocID="{B3DEC52E-A282-438E-B643-553A23C170C3}" presName="node" presStyleLbl="node1" presStyleIdx="2" presStyleCnt="3" custScaleX="95209" custScaleY="50151" custLinFactNeighborX="-2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CE5FFB-BF8E-4D2A-A5D9-9AF9620D9190}" type="pres">
      <dgm:prSet presAssocID="{B3DEC52E-A282-438E-B643-553A23C170C3}" presName="invisiNode" presStyleLbl="node1" presStyleIdx="2" presStyleCnt="3"/>
      <dgm:spPr/>
    </dgm:pt>
    <dgm:pt modelId="{0089BC09-C306-4550-8488-59DF144B0005}" type="pres">
      <dgm:prSet presAssocID="{B3DEC52E-A282-438E-B643-553A23C170C3}" presName="imagNode" presStyleLbl="fgImgPlace1" presStyleIdx="2" presStyleCnt="3" custScaleX="87793" custScaleY="17456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B9C4E37C-46A3-49E6-B30F-09AE7C4C8382}" srcId="{83EA35E1-E266-4586-AA27-E3632EAB6C1D}" destId="{74A2B421-A7AB-4B93-9E23-864AA518333B}" srcOrd="1" destOrd="0" parTransId="{5ECE15FB-816B-4B18-A0D1-57DFED76DB96}" sibTransId="{5CB427CC-FA50-419E-8429-96D6479CD95A}"/>
    <dgm:cxn modelId="{C622BA3F-28B6-4407-93E0-35BFD819C472}" type="presOf" srcId="{400F1AB9-6BED-42CB-AEF7-82BFF8DE1BE9}" destId="{A0C3EC97-340C-4E17-931A-23CC072D8CCC}" srcOrd="0" destOrd="0" presId="urn:microsoft.com/office/officeart/2005/8/layout/pList2"/>
    <dgm:cxn modelId="{C7CFCB3C-4C00-417B-995B-D89A207A72D3}" type="presOf" srcId="{7B687516-7E4F-475D-B3B4-F88BD93CC025}" destId="{7096534D-E21B-4E52-8879-F43D9D0CAF7A}" srcOrd="0" destOrd="0" presId="urn:microsoft.com/office/officeart/2005/8/layout/pList2"/>
    <dgm:cxn modelId="{D531081C-A5F1-408A-B88F-97CB339641E1}" type="presOf" srcId="{5CB427CC-FA50-419E-8429-96D6479CD95A}" destId="{828A7942-F17C-4326-9A79-8598D89D7C04}" srcOrd="0" destOrd="0" presId="urn:microsoft.com/office/officeart/2005/8/layout/pList2"/>
    <dgm:cxn modelId="{B3A142CF-EF5C-4977-9C32-C39940BDC6B2}" type="presOf" srcId="{83EA35E1-E266-4586-AA27-E3632EAB6C1D}" destId="{11E0FA65-0057-449F-AF56-99AF1590BC1B}" srcOrd="0" destOrd="0" presId="urn:microsoft.com/office/officeart/2005/8/layout/pList2"/>
    <dgm:cxn modelId="{22B5D479-E188-4578-9030-CC0442FDF0F4}" type="presOf" srcId="{B3DEC52E-A282-438E-B643-553A23C170C3}" destId="{44076D28-34D6-4DC0-9946-F1D80A413653}" srcOrd="0" destOrd="0" presId="urn:microsoft.com/office/officeart/2005/8/layout/pList2"/>
    <dgm:cxn modelId="{CCD95305-FF31-4040-909F-DD2F46A405F9}" type="presOf" srcId="{74A2B421-A7AB-4B93-9E23-864AA518333B}" destId="{59752AE4-676A-4577-A782-F2170D800B54}" srcOrd="0" destOrd="0" presId="urn:microsoft.com/office/officeart/2005/8/layout/pList2"/>
    <dgm:cxn modelId="{DCF12522-E38E-44F7-A93D-5A2588795E84}" srcId="{83EA35E1-E266-4586-AA27-E3632EAB6C1D}" destId="{B3DEC52E-A282-438E-B643-553A23C170C3}" srcOrd="2" destOrd="0" parTransId="{64E4D1AF-5EC6-49D1-8FCA-792CDDEE539C}" sibTransId="{1336A96B-5FAB-4F7B-8195-804015DF225B}"/>
    <dgm:cxn modelId="{0ECB24E7-2E35-46F6-807C-DB60CCEECF42}" srcId="{83EA35E1-E266-4586-AA27-E3632EAB6C1D}" destId="{7B687516-7E4F-475D-B3B4-F88BD93CC025}" srcOrd="0" destOrd="0" parTransId="{ED58E87E-F693-40CB-A27E-1577EEAC4C6F}" sibTransId="{400F1AB9-6BED-42CB-AEF7-82BFF8DE1BE9}"/>
    <dgm:cxn modelId="{F44D6A13-D5C2-4091-8C62-709EA1201B68}" type="presParOf" srcId="{11E0FA65-0057-449F-AF56-99AF1590BC1B}" destId="{A27438B8-E7D8-4F5D-BCD1-3A0F591F032C}" srcOrd="0" destOrd="0" presId="urn:microsoft.com/office/officeart/2005/8/layout/pList2"/>
    <dgm:cxn modelId="{2D2D6383-DF71-418B-B288-FC84908B9678}" type="presParOf" srcId="{11E0FA65-0057-449F-AF56-99AF1590BC1B}" destId="{40898219-C164-4875-AB47-2FE9C529C2F7}" srcOrd="1" destOrd="0" presId="urn:microsoft.com/office/officeart/2005/8/layout/pList2"/>
    <dgm:cxn modelId="{0E9739BE-EF33-4214-BB49-0DC948BE0B16}" type="presParOf" srcId="{40898219-C164-4875-AB47-2FE9C529C2F7}" destId="{81B930C8-9DDA-4222-A247-3BE84672BF71}" srcOrd="0" destOrd="0" presId="urn:microsoft.com/office/officeart/2005/8/layout/pList2"/>
    <dgm:cxn modelId="{52BDFFAE-DFFA-4D86-98A3-DF895F74C070}" type="presParOf" srcId="{81B930C8-9DDA-4222-A247-3BE84672BF71}" destId="{7096534D-E21B-4E52-8879-F43D9D0CAF7A}" srcOrd="0" destOrd="0" presId="urn:microsoft.com/office/officeart/2005/8/layout/pList2"/>
    <dgm:cxn modelId="{8BBE6CD3-A645-47DD-82E8-95304564D464}" type="presParOf" srcId="{81B930C8-9DDA-4222-A247-3BE84672BF71}" destId="{59D2FD07-90F8-4A19-A344-8AE9BB9174F2}" srcOrd="1" destOrd="0" presId="urn:microsoft.com/office/officeart/2005/8/layout/pList2"/>
    <dgm:cxn modelId="{2E9DBAC2-2589-4DBC-9E53-E1EE58DDBF4A}" type="presParOf" srcId="{81B930C8-9DDA-4222-A247-3BE84672BF71}" destId="{AAC1F283-1C98-46F5-A8C5-92B44DD92FF4}" srcOrd="2" destOrd="0" presId="urn:microsoft.com/office/officeart/2005/8/layout/pList2"/>
    <dgm:cxn modelId="{BF740543-53FD-4029-BA77-626618548EA1}" type="presParOf" srcId="{40898219-C164-4875-AB47-2FE9C529C2F7}" destId="{A0C3EC97-340C-4E17-931A-23CC072D8CCC}" srcOrd="1" destOrd="0" presId="urn:microsoft.com/office/officeart/2005/8/layout/pList2"/>
    <dgm:cxn modelId="{C3ED8641-FEC6-4105-816A-D29CFF0E7ADE}" type="presParOf" srcId="{40898219-C164-4875-AB47-2FE9C529C2F7}" destId="{B17B82A9-FB45-4D7F-BF80-675194ED42F4}" srcOrd="2" destOrd="0" presId="urn:microsoft.com/office/officeart/2005/8/layout/pList2"/>
    <dgm:cxn modelId="{2E7F22A7-4593-4555-8854-E142282D1BB5}" type="presParOf" srcId="{B17B82A9-FB45-4D7F-BF80-675194ED42F4}" destId="{59752AE4-676A-4577-A782-F2170D800B54}" srcOrd="0" destOrd="0" presId="urn:microsoft.com/office/officeart/2005/8/layout/pList2"/>
    <dgm:cxn modelId="{C00DDCD6-8A5A-4124-8C2A-53FF3FFD1DC7}" type="presParOf" srcId="{B17B82A9-FB45-4D7F-BF80-675194ED42F4}" destId="{A0F74148-52B5-4DEC-AB4B-B765E69DED4B}" srcOrd="1" destOrd="0" presId="urn:microsoft.com/office/officeart/2005/8/layout/pList2"/>
    <dgm:cxn modelId="{431EE4C9-2F10-4B7B-B5DF-91A3EF69EC45}" type="presParOf" srcId="{B17B82A9-FB45-4D7F-BF80-675194ED42F4}" destId="{78FEF0CB-A9AB-4CB5-92D3-D6B3CA961914}" srcOrd="2" destOrd="0" presId="urn:microsoft.com/office/officeart/2005/8/layout/pList2"/>
    <dgm:cxn modelId="{94F6606F-9AEE-4B47-B9E5-11930BA04EB7}" type="presParOf" srcId="{40898219-C164-4875-AB47-2FE9C529C2F7}" destId="{828A7942-F17C-4326-9A79-8598D89D7C04}" srcOrd="3" destOrd="0" presId="urn:microsoft.com/office/officeart/2005/8/layout/pList2"/>
    <dgm:cxn modelId="{1089B5A0-8415-4A28-A88B-64868D80EEF7}" type="presParOf" srcId="{40898219-C164-4875-AB47-2FE9C529C2F7}" destId="{A458C9DD-D521-46BB-947D-8959E9498011}" srcOrd="4" destOrd="0" presId="urn:microsoft.com/office/officeart/2005/8/layout/pList2"/>
    <dgm:cxn modelId="{A2284AAF-29B2-4086-89D9-D3FF00E58A90}" type="presParOf" srcId="{A458C9DD-D521-46BB-947D-8959E9498011}" destId="{44076D28-34D6-4DC0-9946-F1D80A413653}" srcOrd="0" destOrd="0" presId="urn:microsoft.com/office/officeart/2005/8/layout/pList2"/>
    <dgm:cxn modelId="{827ECD8E-85D7-44B4-89DD-98861027B70D}" type="presParOf" srcId="{A458C9DD-D521-46BB-947D-8959E9498011}" destId="{67CE5FFB-BF8E-4D2A-A5D9-9AF9620D9190}" srcOrd="1" destOrd="0" presId="urn:microsoft.com/office/officeart/2005/8/layout/pList2"/>
    <dgm:cxn modelId="{8CA5A799-9DF8-4AE1-87A9-D699B031200B}" type="presParOf" srcId="{A458C9DD-D521-46BB-947D-8959E9498011}" destId="{0089BC09-C306-4550-8488-59DF144B000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4E5A4-2C96-4E50-8DC1-6B2E8691BCF7}">
      <dsp:nvSpPr>
        <dsp:cNvPr id="0" name=""/>
        <dsp:cNvSpPr/>
      </dsp:nvSpPr>
      <dsp:spPr>
        <a:xfrm>
          <a:off x="0" y="88099"/>
          <a:ext cx="8229600" cy="1337310"/>
        </a:xfrm>
        <a:prstGeom prst="roundRect">
          <a:avLst>
            <a:gd name="adj" fmla="val 10000"/>
          </a:avLst>
        </a:prstGeom>
        <a:solidFill>
          <a:srgbClr val="9F218B">
            <a:alpha val="90000"/>
          </a:srgb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1DC2A-5EDA-4F87-ACC9-14A6C067847E}">
      <dsp:nvSpPr>
        <dsp:cNvPr id="0" name=""/>
        <dsp:cNvSpPr/>
      </dsp:nvSpPr>
      <dsp:spPr>
        <a:xfrm>
          <a:off x="247108" y="264298"/>
          <a:ext cx="1801972" cy="17407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D9069A6-20CA-44EF-9FC9-B49AE7D4F9DE}">
      <dsp:nvSpPr>
        <dsp:cNvPr id="0" name=""/>
        <dsp:cNvSpPr/>
      </dsp:nvSpPr>
      <dsp:spPr>
        <a:xfrm rot="10800000">
          <a:off x="318091" y="2151007"/>
          <a:ext cx="1597093" cy="526224"/>
        </a:xfrm>
        <a:prstGeom prst="round2SameRect">
          <a:avLst>
            <a:gd name="adj1" fmla="val 10500"/>
            <a:gd name="adj2" fmla="val 0"/>
          </a:avLst>
        </a:prstGeom>
        <a:solidFill>
          <a:srgbClr val="9F218B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Employment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34274" y="2151007"/>
        <a:ext cx="1564727" cy="510041"/>
      </dsp:txXfrm>
    </dsp:sp>
    <dsp:sp modelId="{CA402CB3-88E0-4B80-B4B2-3239A32092DE}">
      <dsp:nvSpPr>
        <dsp:cNvPr id="0" name=""/>
        <dsp:cNvSpPr/>
      </dsp:nvSpPr>
      <dsp:spPr>
        <a:xfrm>
          <a:off x="2224911" y="264298"/>
          <a:ext cx="1801972" cy="17407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3E6CB83-5385-4B3C-AA43-682EC02A89A5}">
      <dsp:nvSpPr>
        <dsp:cNvPr id="0" name=""/>
        <dsp:cNvSpPr/>
      </dsp:nvSpPr>
      <dsp:spPr>
        <a:xfrm rot="10800000">
          <a:off x="2295895" y="2151007"/>
          <a:ext cx="1597093" cy="526224"/>
        </a:xfrm>
        <a:prstGeom prst="round2SameRect">
          <a:avLst>
            <a:gd name="adj1" fmla="val 10500"/>
            <a:gd name="adj2" fmla="val 0"/>
          </a:avLst>
        </a:prstGeom>
        <a:solidFill>
          <a:srgbClr val="1D428C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Credit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312078" y="2151007"/>
        <a:ext cx="1564727" cy="510041"/>
      </dsp:txXfrm>
    </dsp:sp>
    <dsp:sp modelId="{FDDD8CB8-53AC-4A52-8EE8-0A22F2FA45F1}">
      <dsp:nvSpPr>
        <dsp:cNvPr id="0" name=""/>
        <dsp:cNvSpPr/>
      </dsp:nvSpPr>
      <dsp:spPr>
        <a:xfrm>
          <a:off x="4202715" y="264298"/>
          <a:ext cx="1801972" cy="17407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DCE6A86-9BE3-48F6-9996-9B69566ED6A3}">
      <dsp:nvSpPr>
        <dsp:cNvPr id="0" name=""/>
        <dsp:cNvSpPr/>
      </dsp:nvSpPr>
      <dsp:spPr>
        <a:xfrm rot="10800000">
          <a:off x="4273698" y="2151007"/>
          <a:ext cx="1597093" cy="526224"/>
        </a:xfrm>
        <a:prstGeom prst="round2SameRect">
          <a:avLst>
            <a:gd name="adj1" fmla="val 10500"/>
            <a:gd name="adj2" fmla="val 0"/>
          </a:avLst>
        </a:prstGeom>
        <a:solidFill>
          <a:srgbClr val="26859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Housing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289881" y="2151007"/>
        <a:ext cx="1564727" cy="510041"/>
      </dsp:txXfrm>
    </dsp:sp>
    <dsp:sp modelId="{A0829577-8417-4E61-99A7-916AD0366775}">
      <dsp:nvSpPr>
        <dsp:cNvPr id="0" name=""/>
        <dsp:cNvSpPr/>
      </dsp:nvSpPr>
      <dsp:spPr>
        <a:xfrm>
          <a:off x="6180519" y="264298"/>
          <a:ext cx="1801972" cy="17407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77F592-9A53-4FF0-A487-F2A914B7239A}">
      <dsp:nvSpPr>
        <dsp:cNvPr id="0" name=""/>
        <dsp:cNvSpPr/>
      </dsp:nvSpPr>
      <dsp:spPr>
        <a:xfrm rot="10800000">
          <a:off x="6251502" y="2151007"/>
          <a:ext cx="1597093" cy="526224"/>
        </a:xfrm>
        <a:prstGeom prst="round2SameRect">
          <a:avLst>
            <a:gd name="adj1" fmla="val 10500"/>
            <a:gd name="adj2" fmla="val 0"/>
          </a:avLst>
        </a:prstGeom>
        <a:solidFill>
          <a:srgbClr val="8DD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Education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267685" y="2151007"/>
        <a:ext cx="1564727" cy="5100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438B8-E7D8-4F5D-BCD1-3A0F591F032C}">
      <dsp:nvSpPr>
        <dsp:cNvPr id="0" name=""/>
        <dsp:cNvSpPr/>
      </dsp:nvSpPr>
      <dsp:spPr>
        <a:xfrm>
          <a:off x="0" y="44201"/>
          <a:ext cx="6172199" cy="1074420"/>
        </a:xfrm>
        <a:prstGeom prst="roundRect">
          <a:avLst>
            <a:gd name="adj" fmla="val 10000"/>
          </a:avLst>
        </a:prstGeom>
        <a:solidFill>
          <a:srgbClr val="9F218B">
            <a:alpha val="90000"/>
          </a:srgb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C1F283-1C98-46F5-A8C5-92B44DD92FF4}">
      <dsp:nvSpPr>
        <dsp:cNvPr id="0" name=""/>
        <dsp:cNvSpPr/>
      </dsp:nvSpPr>
      <dsp:spPr>
        <a:xfrm>
          <a:off x="301364" y="132605"/>
          <a:ext cx="1626580" cy="13754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096534D-E21B-4E52-8879-F43D9D0CAF7A}">
      <dsp:nvSpPr>
        <dsp:cNvPr id="0" name=""/>
        <dsp:cNvSpPr/>
      </dsp:nvSpPr>
      <dsp:spPr>
        <a:xfrm rot="10800000">
          <a:off x="232664" y="1684825"/>
          <a:ext cx="1763979" cy="658572"/>
        </a:xfrm>
        <a:prstGeom prst="round2SameRect">
          <a:avLst>
            <a:gd name="adj1" fmla="val 10500"/>
            <a:gd name="adj2" fmla="val 0"/>
          </a:avLst>
        </a:prstGeom>
        <a:solidFill>
          <a:srgbClr val="9F218B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Public Places and Services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52917" y="1684825"/>
        <a:ext cx="1723473" cy="638319"/>
      </dsp:txXfrm>
    </dsp:sp>
    <dsp:sp modelId="{78FEF0CB-A9AB-4CB5-92D3-D6B3CA961914}">
      <dsp:nvSpPr>
        <dsp:cNvPr id="0" name=""/>
        <dsp:cNvSpPr/>
      </dsp:nvSpPr>
      <dsp:spPr>
        <a:xfrm>
          <a:off x="2295001" y="132605"/>
          <a:ext cx="1626580" cy="13754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9752AE4-676A-4577-A782-F2170D800B54}">
      <dsp:nvSpPr>
        <dsp:cNvPr id="0" name=""/>
        <dsp:cNvSpPr/>
      </dsp:nvSpPr>
      <dsp:spPr>
        <a:xfrm rot="10800000">
          <a:off x="2179334" y="1684825"/>
          <a:ext cx="1763979" cy="658572"/>
        </a:xfrm>
        <a:prstGeom prst="round2SameRect">
          <a:avLst>
            <a:gd name="adj1" fmla="val 10500"/>
            <a:gd name="adj2" fmla="val 0"/>
          </a:avLst>
        </a:prstGeom>
        <a:solidFill>
          <a:srgbClr val="26859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Federal Funds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199587" y="1684825"/>
        <a:ext cx="1723473" cy="638319"/>
      </dsp:txXfrm>
    </dsp:sp>
    <dsp:sp modelId="{0089BC09-C306-4550-8488-59DF144B0005}">
      <dsp:nvSpPr>
        <dsp:cNvPr id="0" name=""/>
        <dsp:cNvSpPr/>
      </dsp:nvSpPr>
      <dsp:spPr>
        <a:xfrm>
          <a:off x="4288638" y="132605"/>
          <a:ext cx="1626580" cy="13754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076D28-34D6-4DC0-9946-F1D80A413653}">
      <dsp:nvSpPr>
        <dsp:cNvPr id="0" name=""/>
        <dsp:cNvSpPr/>
      </dsp:nvSpPr>
      <dsp:spPr>
        <a:xfrm rot="10800000">
          <a:off x="4172971" y="1684825"/>
          <a:ext cx="1763979" cy="658572"/>
        </a:xfrm>
        <a:prstGeom prst="round2SameRect">
          <a:avLst>
            <a:gd name="adj1" fmla="val 10500"/>
            <a:gd name="adj2" fmla="val 0"/>
          </a:avLst>
        </a:prstGeom>
        <a:solidFill>
          <a:srgbClr val="8DD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Jury Selection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193224" y="1684825"/>
        <a:ext cx="1723473" cy="638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2BEA636-DB29-46B6-AD29-C62FC603B045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A26A5DA-C857-4695-9061-CCA879CE5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00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6A5DA-C857-4695-9061-CCA879CE50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54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6A5DA-C857-4695-9061-CCA879CE50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01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3237"/>
            <a:r>
              <a:rPr lang="en-US" dirty="0"/>
              <a:t>UAFA was included in the principles released by President Obama.</a:t>
            </a:r>
            <a:endParaRPr lang="en-US" sz="1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6A5DA-C857-4695-9061-CCA879CE50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29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6A5DA-C857-4695-9061-CCA879CE50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47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26A5DA-C857-4695-9061-CCA879CE50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089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6D138-6FC9-4A08-B4B7-F0D604EEA2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990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6A5DA-C857-4695-9061-CCA879CE50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77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C99B-64D9-8D4E-A383-272AFB96B9DB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9B7C-4C72-194E-917B-72DDB727FB1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2638325"/>
            <a:ext cx="9144000" cy="2111575"/>
          </a:xfrm>
          <a:prstGeom prst="rect">
            <a:avLst/>
          </a:prstGeom>
          <a:solidFill>
            <a:srgbClr val="1D42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4"/>
          <p:cNvPicPr>
            <a:picLocks noChangeAspect="1"/>
          </p:cNvPicPr>
          <p:nvPr userDrawn="1"/>
        </p:nvPicPr>
        <p:blipFill rotWithShape="1">
          <a:blip r:embed="rId2"/>
          <a:srcRect l="-3454" t="-5075" r="162" b="-4166"/>
          <a:stretch/>
        </p:blipFill>
        <p:spPr>
          <a:xfrm>
            <a:off x="315913" y="627099"/>
            <a:ext cx="3684474" cy="1454406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5350075"/>
            <a:ext cx="6400800" cy="1015800"/>
          </a:xfr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kern="1200" dirty="0">
                <a:solidFill>
                  <a:srgbClr val="0F2C63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z="2400" dirty="0" smtClean="0">
                <a:solidFill>
                  <a:srgbClr val="0F2C63"/>
                </a:solidFill>
                <a:latin typeface="Arial"/>
                <a:cs typeface="Arial"/>
              </a:rPr>
              <a:t>Click to edit Master subtitle style</a:t>
            </a:r>
            <a:endParaRPr lang="en-US" sz="2400" dirty="0">
              <a:solidFill>
                <a:srgbClr val="0F2C63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942" y="928340"/>
            <a:ext cx="4524516" cy="79886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-406401" y="4674494"/>
            <a:ext cx="677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357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F2C63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F2C63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F2C63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F2C63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F2C63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9B7C-4C72-194E-917B-72DDB727FB1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7468"/>
            <a:ext cx="9144000" cy="1036800"/>
          </a:xfrm>
          <a:prstGeom prst="rect">
            <a:avLst/>
          </a:prstGeom>
          <a:solidFill>
            <a:srgbClr val="1D42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400" b="1" kern="1200" cap="small" baseline="0" dirty="0">
                <a:solidFill>
                  <a:srgbClr val="9F218B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63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C99B-64D9-8D4E-A383-272AFB96B9DB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9B7C-4C72-194E-917B-72DDB727FB1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2638325"/>
            <a:ext cx="9144000" cy="2111575"/>
          </a:xfrm>
          <a:prstGeom prst="rect">
            <a:avLst/>
          </a:prstGeom>
          <a:solidFill>
            <a:srgbClr val="1D42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4"/>
          <p:cNvPicPr>
            <a:picLocks noChangeAspect="1"/>
          </p:cNvPicPr>
          <p:nvPr userDrawn="1"/>
        </p:nvPicPr>
        <p:blipFill rotWithShape="1">
          <a:blip r:embed="rId2"/>
          <a:srcRect l="-3454" t="-5075" r="162" b="-4166"/>
          <a:stretch/>
        </p:blipFill>
        <p:spPr>
          <a:xfrm>
            <a:off x="315913" y="627099"/>
            <a:ext cx="3684474" cy="1454406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5350075"/>
            <a:ext cx="6400800" cy="1015800"/>
          </a:xfr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kern="1200" dirty="0">
                <a:solidFill>
                  <a:srgbClr val="0F2C63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z="2400" smtClean="0">
                <a:solidFill>
                  <a:srgbClr val="0F2C63"/>
                </a:solidFill>
                <a:latin typeface="Arial"/>
                <a:cs typeface="Arial"/>
              </a:rPr>
              <a:t>Click to edit Master subtitle style</a:t>
            </a:r>
            <a:endParaRPr lang="en-US" sz="2400" dirty="0">
              <a:solidFill>
                <a:srgbClr val="0F2C63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942" y="928340"/>
            <a:ext cx="4524516" cy="79886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185333" y="2903241"/>
            <a:ext cx="67733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9F21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Title of the Presentation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189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FC99B-64D9-8D4E-A383-272AFB96B9DB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9B7C-4C72-194E-917B-72DDB727F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3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69.png"/><Relationship Id="rId18" Type="http://schemas.openxmlformats.org/officeDocument/2006/relationships/image" Target="../media/image74.jpeg"/><Relationship Id="rId26" Type="http://schemas.openxmlformats.org/officeDocument/2006/relationships/image" Target="../media/image82.png"/><Relationship Id="rId39" Type="http://schemas.openxmlformats.org/officeDocument/2006/relationships/image" Target="../media/image95.png"/><Relationship Id="rId3" Type="http://schemas.openxmlformats.org/officeDocument/2006/relationships/image" Target="../media/image59.jpeg"/><Relationship Id="rId21" Type="http://schemas.openxmlformats.org/officeDocument/2006/relationships/image" Target="../media/image77.png"/><Relationship Id="rId34" Type="http://schemas.openxmlformats.org/officeDocument/2006/relationships/image" Target="../media/image90.png"/><Relationship Id="rId7" Type="http://schemas.openxmlformats.org/officeDocument/2006/relationships/image" Target="../media/image63.jpe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5" Type="http://schemas.openxmlformats.org/officeDocument/2006/relationships/image" Target="../media/image81.png"/><Relationship Id="rId33" Type="http://schemas.openxmlformats.org/officeDocument/2006/relationships/image" Target="../media/image89.png"/><Relationship Id="rId38" Type="http://schemas.openxmlformats.org/officeDocument/2006/relationships/image" Target="../media/image94.jpe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29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11" Type="http://schemas.openxmlformats.org/officeDocument/2006/relationships/image" Target="../media/image67.png"/><Relationship Id="rId24" Type="http://schemas.openxmlformats.org/officeDocument/2006/relationships/image" Target="../media/image80.png"/><Relationship Id="rId32" Type="http://schemas.openxmlformats.org/officeDocument/2006/relationships/image" Target="../media/image88.png"/><Relationship Id="rId37" Type="http://schemas.openxmlformats.org/officeDocument/2006/relationships/image" Target="../media/image93.jpeg"/><Relationship Id="rId5" Type="http://schemas.openxmlformats.org/officeDocument/2006/relationships/image" Target="../media/image61.jpe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28" Type="http://schemas.openxmlformats.org/officeDocument/2006/relationships/image" Target="../media/image84.png"/><Relationship Id="rId36" Type="http://schemas.openxmlformats.org/officeDocument/2006/relationships/image" Target="../media/image92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31" Type="http://schemas.openxmlformats.org/officeDocument/2006/relationships/image" Target="../media/image87.png"/><Relationship Id="rId4" Type="http://schemas.openxmlformats.org/officeDocument/2006/relationships/image" Target="../media/image60.jpe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Relationship Id="rId27" Type="http://schemas.openxmlformats.org/officeDocument/2006/relationships/image" Target="../media/image83.png"/><Relationship Id="rId30" Type="http://schemas.openxmlformats.org/officeDocument/2006/relationships/image" Target="../media/image86.png"/><Relationship Id="rId35" Type="http://schemas.openxmlformats.org/officeDocument/2006/relationships/image" Target="../media/image9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9" Type="http://schemas.openxmlformats.org/officeDocument/2006/relationships/image" Target="../media/image49.png"/><Relationship Id="rId3" Type="http://schemas.openxmlformats.org/officeDocument/2006/relationships/image" Target="../media/image13.jpeg"/><Relationship Id="rId21" Type="http://schemas.openxmlformats.org/officeDocument/2006/relationships/image" Target="../media/image31.png"/><Relationship Id="rId34" Type="http://schemas.openxmlformats.org/officeDocument/2006/relationships/image" Target="../media/image44.png"/><Relationship Id="rId42" Type="http://schemas.openxmlformats.org/officeDocument/2006/relationships/image" Target="../media/image52.png"/><Relationship Id="rId47" Type="http://schemas.openxmlformats.org/officeDocument/2006/relationships/image" Target="../media/image57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46" Type="http://schemas.openxmlformats.org/officeDocument/2006/relationships/image" Target="../media/image56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6.jpe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41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40" Type="http://schemas.openxmlformats.org/officeDocument/2006/relationships/image" Target="../media/image50.png"/><Relationship Id="rId45" Type="http://schemas.openxmlformats.org/officeDocument/2006/relationships/image" Target="../media/image55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jpeg"/><Relationship Id="rId36" Type="http://schemas.openxmlformats.org/officeDocument/2006/relationships/image" Target="../media/image46.png"/><Relationship Id="rId10" Type="http://schemas.openxmlformats.org/officeDocument/2006/relationships/image" Target="../media/image20.jpe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4" Type="http://schemas.openxmlformats.org/officeDocument/2006/relationships/image" Target="../media/image54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jpeg"/><Relationship Id="rId35" Type="http://schemas.openxmlformats.org/officeDocument/2006/relationships/image" Target="../media/image45.png"/><Relationship Id="rId43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847" y="2749152"/>
            <a:ext cx="9026305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</a:pPr>
            <a:r>
              <a:rPr lang="en-US" sz="6000" b="1" cap="small" dirty="0">
                <a:solidFill>
                  <a:srgbClr val="9F21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Promoting </a:t>
            </a:r>
            <a:r>
              <a:rPr lang="en-US" sz="6000" b="1" cap="small" dirty="0" smtClean="0">
                <a:solidFill>
                  <a:srgbClr val="9F21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Equality:</a:t>
            </a:r>
          </a:p>
          <a:p>
            <a:pPr lvl="0" algn="ctr">
              <a:lnSpc>
                <a:spcPct val="80000"/>
              </a:lnSpc>
              <a:spcBef>
                <a:spcPct val="0"/>
              </a:spcBef>
            </a:pPr>
            <a:r>
              <a:rPr lang="en-US" sz="4800" b="1" cap="small" dirty="0" smtClean="0">
                <a:solidFill>
                  <a:srgbClr val="9F21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What </a:t>
            </a:r>
            <a:r>
              <a:rPr lang="en-US" sz="4800" b="1" cap="small" dirty="0">
                <a:solidFill>
                  <a:srgbClr val="9F21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We Are Doing and </a:t>
            </a:r>
            <a:r>
              <a:rPr lang="en-US" sz="4800" b="1" cap="small" dirty="0" smtClean="0">
                <a:solidFill>
                  <a:srgbClr val="9F21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What You can Be doing</a:t>
            </a:r>
            <a:endParaRPr lang="en-US" sz="4800" b="1" cap="small" dirty="0">
              <a:solidFill>
                <a:srgbClr val="9F21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j-ea"/>
              <a:cs typeface="Arial"/>
            </a:endParaRPr>
          </a:p>
        </p:txBody>
      </p:sp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4376541" y="4950462"/>
            <a:ext cx="4519809" cy="1744344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sz="3000" b="1" dirty="0" smtClean="0"/>
              <a:t>Greg Nevins </a:t>
            </a:r>
          </a:p>
          <a:p>
            <a:pPr>
              <a:spcBef>
                <a:spcPts val="0"/>
              </a:spcBef>
            </a:pPr>
            <a:r>
              <a:rPr lang="en-US" sz="2600" dirty="0" smtClean="0"/>
              <a:t>Counsel and Employment Fairness Program Strategist </a:t>
            </a:r>
          </a:p>
          <a:p>
            <a:pPr>
              <a:spcBef>
                <a:spcPts val="0"/>
              </a:spcBef>
            </a:pPr>
            <a:r>
              <a:rPr lang="en-US" sz="2600" dirty="0" smtClean="0"/>
              <a:t>Lambda Legal</a:t>
            </a:r>
          </a:p>
          <a:p>
            <a:pPr>
              <a:spcBef>
                <a:spcPts val="0"/>
              </a:spcBef>
            </a:pPr>
            <a:r>
              <a:rPr lang="en-US" sz="2600" dirty="0" smtClean="0"/>
              <a:t>gnevins@lambdalegal.org</a:t>
            </a:r>
            <a:endParaRPr lang="en-US" sz="2600" dirty="0"/>
          </a:p>
        </p:txBody>
      </p:sp>
      <p:sp>
        <p:nvSpPr>
          <p:cNvPr id="7" name="Subtitle 1"/>
          <p:cNvSpPr txBox="1">
            <a:spLocks/>
          </p:cNvSpPr>
          <p:nvPr/>
        </p:nvSpPr>
        <p:spPr>
          <a:xfrm>
            <a:off x="0" y="4833624"/>
            <a:ext cx="4519809" cy="1744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kern="1200" dirty="0">
                <a:solidFill>
                  <a:srgbClr val="0F2C6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b="1" dirty="0" smtClean="0"/>
              <a:t>Sarah Warbelow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Legal Director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Human Rights Campaign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Saraw.warbelow@hrc.org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8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2" name="Picture 58" descr="Wwlogo2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917304"/>
            <a:ext cx="2983954" cy="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midwestservicesupply.files.wordpress.com/2015/07/johnson-johnson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314" y="3017711"/>
            <a:ext cx="2872886" cy="59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upload.wikimedia.org/wikipedia/en/b/b5/Pure_Storage_log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" t="10610" b="28558"/>
          <a:stretch/>
        </p:blipFill>
        <p:spPr bwMode="auto">
          <a:xfrm>
            <a:off x="4572000" y="2628439"/>
            <a:ext cx="2926047" cy="49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hotos.prnewswire.com/prn/20111101/MM98089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969" y="3246492"/>
            <a:ext cx="3331792" cy="49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vignette2.wikia.nocookie.net/disney/images/e/e6/Logo_1.jpg/revision/latest?cb=2015082122312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8"/>
          <a:stretch/>
        </p:blipFill>
        <p:spPr bwMode="auto">
          <a:xfrm>
            <a:off x="812818" y="1628775"/>
            <a:ext cx="3225782" cy="62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http://www.sebaboston.com/wp-content/uploads/2015/01/MG-BW-logo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" t="11218" r="5009" b="12275"/>
          <a:stretch/>
        </p:blipFill>
        <p:spPr bwMode="auto">
          <a:xfrm>
            <a:off x="3822481" y="5504825"/>
            <a:ext cx="2188958" cy="50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https://www.netacadadvantage.com/documents/32830004/219886549/Tech-Data-504sq.jpg/153a3ed1-cab1-4699-b29d-7b9558df1c61?t=1444776741081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3" t="38751" r="4613" b="37927"/>
          <a:stretch/>
        </p:blipFill>
        <p:spPr bwMode="auto">
          <a:xfrm>
            <a:off x="3200400" y="4227430"/>
            <a:ext cx="2301647" cy="61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" name="Picture 4" descr="https://upload.wikimedia.org/wikipedia/en/thumb/2/22/American_Eagle_Outfitters_logo.svg/1200px-American_Eagle_Outfitters_logo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0402"/>
            <a:ext cx="1103172" cy="94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8" descr="Brown–Forman logo.sv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965" y="4131830"/>
            <a:ext cx="1820880" cy="84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10" descr="2015 Capital One Lo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95575"/>
            <a:ext cx="1881693" cy="68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14" descr="https://upload.wikimedia.org/wikipedia/commons/thumb/2/20/Bank_of_America_logo.svg/2000px-Bank_of_America_logo.sv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183896"/>
            <a:ext cx="3210701" cy="40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6" descr="Choicehotels logo15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054" y="6100175"/>
            <a:ext cx="1895255" cy="51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vs health logo14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60" y="5028345"/>
            <a:ext cx="2929076" cy="43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Darden logo.sv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448" y="2054311"/>
            <a:ext cx="2481150" cy="64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upload.wikimedia.org/wikipedia/commons/thumb/7/7d/Diageo.svg/2000px-Diageo.svg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78" y="5437583"/>
            <a:ext cx="1941626" cy="42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upload.wikimedia.org/wikipedia/commons/thumb/7/74/Dropbox_logo_(2013).svg/2000px-Dropbox_logo_(2013).svg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62" y="4201183"/>
            <a:ext cx="1799663" cy="49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www.slcba.net/wp-content/uploads/facebook-logo.jpg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" t="16712" r="3191" b="15427"/>
          <a:stretch/>
        </p:blipFill>
        <p:spPr bwMode="auto">
          <a:xfrm>
            <a:off x="6398152" y="1689699"/>
            <a:ext cx="2161223" cy="73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Gap logo.sv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32282"/>
            <a:ext cx="767311" cy="76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ersheyCo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7" y="5614199"/>
            <a:ext cx="1672655" cy="6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MarriottInternational.sv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585" y="3534175"/>
            <a:ext cx="2616217" cy="50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Google 2015 logo.sv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47" y="2804358"/>
            <a:ext cx="1580110" cy="53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Mastercard Worldwide Logo.sv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373" y="5140520"/>
            <a:ext cx="855236" cy="7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Monsanto logo.sv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996" y="2080863"/>
            <a:ext cx="2150161" cy="69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Nike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445" y="4691591"/>
            <a:ext cx="1400207" cy="50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T-Mobile logo.sv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502472"/>
            <a:ext cx="2420577" cy="56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Twitter bird logo 2012.sv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969" y="6050222"/>
            <a:ext cx="596387" cy="48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Xerox 2008 Logo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94" y="5508795"/>
            <a:ext cx="1804756" cy="54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c93fea60bb98e121740fc38ff31162a8.s3.amazonaws.com/wp-content/uploads/2015/11/broadridge.jpe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512" y="5972175"/>
            <a:ext cx="2516140" cy="50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hevron Logo.sv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726" y="3833630"/>
            <a:ext cx="704696" cy="78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isco Systems Logo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4" y="4846094"/>
            <a:ext cx="1178136" cy="66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en/thumb/4/4c/InterContinental_Hotels_Group.svg/1280px-InterContinental_Hotels_Group.svg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227431"/>
            <a:ext cx="1482464" cy="74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dobe Systems Logo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518" y="1962019"/>
            <a:ext cx="778218" cy="77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lcoalogo.sv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609" y="1881009"/>
            <a:ext cx="1086087" cy="81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upload.wikimedia.org/wikipedia/en/thumb/6/65/TIAA_logo_(2016).svg/220px-TIAA_logo_(2016).svg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626" y="2438400"/>
            <a:ext cx="20955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underconsideration.com/brandnew/archives/uber_2016_logo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611" y="4259140"/>
            <a:ext cx="1602176" cy="34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whitewave.com/images/logo.jp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746261"/>
            <a:ext cx="2200275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1/1a/WSI_black.jp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24449"/>
            <a:ext cx="435292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amexglobalbusinesstravel.com/united-kingdom/first-premium-travel-service/first_files/inav_logo.pn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266824"/>
            <a:ext cx="4619625" cy="5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itle 2"/>
          <p:cNvSpPr txBox="1">
            <a:spLocks/>
          </p:cNvSpPr>
          <p:nvPr/>
        </p:nvSpPr>
        <p:spPr>
          <a:xfrm>
            <a:off x="29126" y="-110689"/>
            <a:ext cx="90543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400" b="1" kern="1200" cap="small" baseline="0" dirty="0">
                <a:solidFill>
                  <a:srgbClr val="9F218B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Coalition Members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435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47" y="2892027"/>
            <a:ext cx="90263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</a:pPr>
            <a:r>
              <a:rPr lang="en-US" sz="6000" b="1" cap="small" dirty="0" smtClean="0">
                <a:solidFill>
                  <a:srgbClr val="9F21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Questions or Comments?</a:t>
            </a:r>
            <a:endParaRPr lang="en-US" sz="4800" b="1" cap="small" dirty="0">
              <a:solidFill>
                <a:srgbClr val="9F21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j-ea"/>
              <a:cs typeface="Arial"/>
            </a:endParaRPr>
          </a:p>
        </p:txBody>
      </p:sp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4376541" y="4950462"/>
            <a:ext cx="4519809" cy="1744344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sz="3000" b="1" dirty="0" smtClean="0"/>
              <a:t>Greg Nevins </a:t>
            </a:r>
          </a:p>
          <a:p>
            <a:pPr>
              <a:spcBef>
                <a:spcPts val="0"/>
              </a:spcBef>
            </a:pPr>
            <a:r>
              <a:rPr lang="en-US" sz="2600" dirty="0" smtClean="0"/>
              <a:t>Counsel and Employment Fairness Program Strategist </a:t>
            </a:r>
          </a:p>
          <a:p>
            <a:pPr>
              <a:spcBef>
                <a:spcPts val="0"/>
              </a:spcBef>
            </a:pPr>
            <a:r>
              <a:rPr lang="en-US" sz="2600" dirty="0" smtClean="0"/>
              <a:t>Lambda Legal</a:t>
            </a:r>
          </a:p>
          <a:p>
            <a:pPr>
              <a:spcBef>
                <a:spcPts val="0"/>
              </a:spcBef>
            </a:pPr>
            <a:r>
              <a:rPr lang="en-US" sz="2600" dirty="0" smtClean="0"/>
              <a:t>gnevins@lambdalegal.org</a:t>
            </a:r>
            <a:endParaRPr lang="en-US" sz="2600" dirty="0"/>
          </a:p>
        </p:txBody>
      </p:sp>
      <p:sp>
        <p:nvSpPr>
          <p:cNvPr id="7" name="Subtitle 1"/>
          <p:cNvSpPr txBox="1">
            <a:spLocks/>
          </p:cNvSpPr>
          <p:nvPr/>
        </p:nvSpPr>
        <p:spPr>
          <a:xfrm>
            <a:off x="0" y="4833624"/>
            <a:ext cx="4519809" cy="1744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kern="1200" dirty="0">
                <a:solidFill>
                  <a:srgbClr val="0F2C6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b="1" dirty="0" smtClean="0"/>
              <a:t>Sarah Warbelow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Legal Director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Human Rights Campaign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Saraw.warbelow@hrc.org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6"/>
          <p:cNvGrpSpPr>
            <a:grpSpLocks/>
          </p:cNvGrpSpPr>
          <p:nvPr/>
        </p:nvGrpSpPr>
        <p:grpSpPr bwMode="auto">
          <a:xfrm>
            <a:off x="110820" y="4532636"/>
            <a:ext cx="2113564" cy="1646305"/>
            <a:chOff x="864" y="2462"/>
            <a:chExt cx="1366" cy="94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59" name="Freeform 7"/>
            <p:cNvSpPr>
              <a:spLocks/>
            </p:cNvSpPr>
            <p:nvPr/>
          </p:nvSpPr>
          <p:spPr bwMode="auto">
            <a:xfrm>
              <a:off x="1272" y="2462"/>
              <a:ext cx="958" cy="839"/>
            </a:xfrm>
            <a:custGeom>
              <a:avLst/>
              <a:gdLst>
                <a:gd name="T0" fmla="*/ 73 w 2262"/>
                <a:gd name="T1" fmla="*/ 159 h 1918"/>
                <a:gd name="T2" fmla="*/ 130 w 2262"/>
                <a:gd name="T3" fmla="*/ 210 h 1918"/>
                <a:gd name="T4" fmla="*/ 89 w 2262"/>
                <a:gd name="T5" fmla="*/ 261 h 1918"/>
                <a:gd name="T6" fmla="*/ 81 w 2262"/>
                <a:gd name="T7" fmla="*/ 227 h 1918"/>
                <a:gd name="T8" fmla="*/ 25 w 2262"/>
                <a:gd name="T9" fmla="*/ 286 h 1918"/>
                <a:gd name="T10" fmla="*/ 57 w 2262"/>
                <a:gd name="T11" fmla="*/ 336 h 1918"/>
                <a:gd name="T12" fmla="*/ 138 w 2262"/>
                <a:gd name="T13" fmla="*/ 319 h 1918"/>
                <a:gd name="T14" fmla="*/ 114 w 2262"/>
                <a:gd name="T15" fmla="*/ 386 h 1918"/>
                <a:gd name="T16" fmla="*/ 89 w 2262"/>
                <a:gd name="T17" fmla="*/ 411 h 1918"/>
                <a:gd name="T18" fmla="*/ 49 w 2262"/>
                <a:gd name="T19" fmla="*/ 429 h 1918"/>
                <a:gd name="T20" fmla="*/ 33 w 2262"/>
                <a:gd name="T21" fmla="*/ 512 h 1918"/>
                <a:gd name="T22" fmla="*/ 57 w 2262"/>
                <a:gd name="T23" fmla="*/ 562 h 1918"/>
                <a:gd name="T24" fmla="*/ 114 w 2262"/>
                <a:gd name="T25" fmla="*/ 587 h 1918"/>
                <a:gd name="T26" fmla="*/ 114 w 2262"/>
                <a:gd name="T27" fmla="*/ 629 h 1918"/>
                <a:gd name="T28" fmla="*/ 178 w 2262"/>
                <a:gd name="T29" fmla="*/ 647 h 1918"/>
                <a:gd name="T30" fmla="*/ 211 w 2262"/>
                <a:gd name="T31" fmla="*/ 655 h 1918"/>
                <a:gd name="T32" fmla="*/ 146 w 2262"/>
                <a:gd name="T33" fmla="*/ 739 h 1918"/>
                <a:gd name="T34" fmla="*/ 97 w 2262"/>
                <a:gd name="T35" fmla="*/ 772 h 1918"/>
                <a:gd name="T36" fmla="*/ 17 w 2262"/>
                <a:gd name="T37" fmla="*/ 814 h 1918"/>
                <a:gd name="T38" fmla="*/ 17 w 2262"/>
                <a:gd name="T39" fmla="*/ 839 h 1918"/>
                <a:gd name="T40" fmla="*/ 146 w 2262"/>
                <a:gd name="T41" fmla="*/ 781 h 1918"/>
                <a:gd name="T42" fmla="*/ 317 w 2262"/>
                <a:gd name="T43" fmla="*/ 629 h 1918"/>
                <a:gd name="T44" fmla="*/ 301 w 2262"/>
                <a:gd name="T45" fmla="*/ 612 h 1918"/>
                <a:gd name="T46" fmla="*/ 390 w 2262"/>
                <a:gd name="T47" fmla="*/ 496 h 1918"/>
                <a:gd name="T48" fmla="*/ 365 w 2262"/>
                <a:gd name="T49" fmla="*/ 529 h 1918"/>
                <a:gd name="T50" fmla="*/ 374 w 2262"/>
                <a:gd name="T51" fmla="*/ 571 h 1918"/>
                <a:gd name="T52" fmla="*/ 365 w 2262"/>
                <a:gd name="T53" fmla="*/ 596 h 1918"/>
                <a:gd name="T54" fmla="*/ 438 w 2262"/>
                <a:gd name="T55" fmla="*/ 554 h 1918"/>
                <a:gd name="T56" fmla="*/ 438 w 2262"/>
                <a:gd name="T57" fmla="*/ 512 h 1918"/>
                <a:gd name="T58" fmla="*/ 544 w 2262"/>
                <a:gd name="T59" fmla="*/ 538 h 1918"/>
                <a:gd name="T60" fmla="*/ 617 w 2262"/>
                <a:gd name="T61" fmla="*/ 529 h 1918"/>
                <a:gd name="T62" fmla="*/ 739 w 2262"/>
                <a:gd name="T63" fmla="*/ 571 h 1918"/>
                <a:gd name="T64" fmla="*/ 780 w 2262"/>
                <a:gd name="T65" fmla="*/ 621 h 1918"/>
                <a:gd name="T66" fmla="*/ 845 w 2262"/>
                <a:gd name="T67" fmla="*/ 671 h 1918"/>
                <a:gd name="T68" fmla="*/ 958 w 2262"/>
                <a:gd name="T69" fmla="*/ 680 h 1918"/>
                <a:gd name="T70" fmla="*/ 942 w 2262"/>
                <a:gd name="T71" fmla="*/ 612 h 1918"/>
                <a:gd name="T72" fmla="*/ 894 w 2262"/>
                <a:gd name="T73" fmla="*/ 604 h 1918"/>
                <a:gd name="T74" fmla="*/ 828 w 2262"/>
                <a:gd name="T75" fmla="*/ 554 h 1918"/>
                <a:gd name="T76" fmla="*/ 748 w 2262"/>
                <a:gd name="T77" fmla="*/ 496 h 1918"/>
                <a:gd name="T78" fmla="*/ 714 w 2262"/>
                <a:gd name="T79" fmla="*/ 538 h 1918"/>
                <a:gd name="T80" fmla="*/ 658 w 2262"/>
                <a:gd name="T81" fmla="*/ 487 h 1918"/>
                <a:gd name="T82" fmla="*/ 593 w 2262"/>
                <a:gd name="T83" fmla="*/ 420 h 1918"/>
                <a:gd name="T84" fmla="*/ 519 w 2262"/>
                <a:gd name="T85" fmla="*/ 109 h 1918"/>
                <a:gd name="T86" fmla="*/ 455 w 2262"/>
                <a:gd name="T87" fmla="*/ 26 h 1918"/>
                <a:gd name="T88" fmla="*/ 349 w 2262"/>
                <a:gd name="T89" fmla="*/ 26 h 1918"/>
                <a:gd name="T90" fmla="*/ 301 w 2262"/>
                <a:gd name="T91" fmla="*/ 26 h 1918"/>
                <a:gd name="T92" fmla="*/ 227 w 2262"/>
                <a:gd name="T93" fmla="*/ 0 h 1918"/>
                <a:gd name="T94" fmla="*/ 178 w 2262"/>
                <a:gd name="T95" fmla="*/ 18 h 1918"/>
                <a:gd name="T96" fmla="*/ 122 w 2262"/>
                <a:gd name="T97" fmla="*/ 68 h 1918"/>
                <a:gd name="T98" fmla="*/ 97 w 2262"/>
                <a:gd name="T99" fmla="*/ 109 h 1918"/>
                <a:gd name="T100" fmla="*/ 49 w 2262"/>
                <a:gd name="T101" fmla="*/ 135 h 19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62"/>
                <a:gd name="T154" fmla="*/ 0 h 1918"/>
                <a:gd name="T155" fmla="*/ 2262 w 2262"/>
                <a:gd name="T156" fmla="*/ 1918 h 19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62" h="1918">
                  <a:moveTo>
                    <a:pt x="115" y="309"/>
                  </a:moveTo>
                  <a:lnTo>
                    <a:pt x="173" y="364"/>
                  </a:lnTo>
                  <a:lnTo>
                    <a:pt x="230" y="461"/>
                  </a:lnTo>
                  <a:lnTo>
                    <a:pt x="306" y="480"/>
                  </a:lnTo>
                  <a:lnTo>
                    <a:pt x="306" y="596"/>
                  </a:lnTo>
                  <a:lnTo>
                    <a:pt x="211" y="596"/>
                  </a:lnTo>
                  <a:lnTo>
                    <a:pt x="211" y="520"/>
                  </a:lnTo>
                  <a:lnTo>
                    <a:pt x="192" y="520"/>
                  </a:lnTo>
                  <a:lnTo>
                    <a:pt x="0" y="596"/>
                  </a:lnTo>
                  <a:lnTo>
                    <a:pt x="58" y="654"/>
                  </a:lnTo>
                  <a:lnTo>
                    <a:pt x="58" y="730"/>
                  </a:lnTo>
                  <a:lnTo>
                    <a:pt x="134" y="769"/>
                  </a:lnTo>
                  <a:lnTo>
                    <a:pt x="250" y="788"/>
                  </a:lnTo>
                  <a:lnTo>
                    <a:pt x="327" y="730"/>
                  </a:lnTo>
                  <a:lnTo>
                    <a:pt x="345" y="864"/>
                  </a:lnTo>
                  <a:lnTo>
                    <a:pt x="269" y="883"/>
                  </a:lnTo>
                  <a:lnTo>
                    <a:pt x="250" y="921"/>
                  </a:lnTo>
                  <a:lnTo>
                    <a:pt x="211" y="940"/>
                  </a:lnTo>
                  <a:lnTo>
                    <a:pt x="154" y="903"/>
                  </a:lnTo>
                  <a:lnTo>
                    <a:pt x="115" y="980"/>
                  </a:lnTo>
                  <a:lnTo>
                    <a:pt x="19" y="1075"/>
                  </a:lnTo>
                  <a:lnTo>
                    <a:pt x="77" y="1171"/>
                  </a:lnTo>
                  <a:lnTo>
                    <a:pt x="58" y="1209"/>
                  </a:lnTo>
                  <a:lnTo>
                    <a:pt x="134" y="1285"/>
                  </a:lnTo>
                  <a:lnTo>
                    <a:pt x="230" y="1285"/>
                  </a:lnTo>
                  <a:lnTo>
                    <a:pt x="269" y="1343"/>
                  </a:lnTo>
                  <a:lnTo>
                    <a:pt x="250" y="1381"/>
                  </a:lnTo>
                  <a:lnTo>
                    <a:pt x="269" y="1439"/>
                  </a:lnTo>
                  <a:lnTo>
                    <a:pt x="345" y="1400"/>
                  </a:lnTo>
                  <a:lnTo>
                    <a:pt x="421" y="1478"/>
                  </a:lnTo>
                  <a:lnTo>
                    <a:pt x="536" y="1419"/>
                  </a:lnTo>
                  <a:lnTo>
                    <a:pt x="498" y="1497"/>
                  </a:lnTo>
                  <a:lnTo>
                    <a:pt x="498" y="1574"/>
                  </a:lnTo>
                  <a:lnTo>
                    <a:pt x="345" y="1689"/>
                  </a:lnTo>
                  <a:lnTo>
                    <a:pt x="288" y="1765"/>
                  </a:lnTo>
                  <a:lnTo>
                    <a:pt x="230" y="1765"/>
                  </a:lnTo>
                  <a:lnTo>
                    <a:pt x="134" y="1841"/>
                  </a:lnTo>
                  <a:lnTo>
                    <a:pt x="39" y="1861"/>
                  </a:lnTo>
                  <a:lnTo>
                    <a:pt x="0" y="1900"/>
                  </a:lnTo>
                  <a:lnTo>
                    <a:pt x="39" y="1918"/>
                  </a:lnTo>
                  <a:lnTo>
                    <a:pt x="230" y="1841"/>
                  </a:lnTo>
                  <a:lnTo>
                    <a:pt x="345" y="1785"/>
                  </a:lnTo>
                  <a:lnTo>
                    <a:pt x="574" y="1631"/>
                  </a:lnTo>
                  <a:lnTo>
                    <a:pt x="748" y="1439"/>
                  </a:lnTo>
                  <a:lnTo>
                    <a:pt x="767" y="1400"/>
                  </a:lnTo>
                  <a:lnTo>
                    <a:pt x="710" y="1400"/>
                  </a:lnTo>
                  <a:lnTo>
                    <a:pt x="882" y="1151"/>
                  </a:lnTo>
                  <a:lnTo>
                    <a:pt x="921" y="1133"/>
                  </a:lnTo>
                  <a:lnTo>
                    <a:pt x="921" y="1171"/>
                  </a:lnTo>
                  <a:lnTo>
                    <a:pt x="863" y="1209"/>
                  </a:lnTo>
                  <a:lnTo>
                    <a:pt x="845" y="1324"/>
                  </a:lnTo>
                  <a:lnTo>
                    <a:pt x="882" y="1305"/>
                  </a:lnTo>
                  <a:lnTo>
                    <a:pt x="845" y="1343"/>
                  </a:lnTo>
                  <a:lnTo>
                    <a:pt x="863" y="1363"/>
                  </a:lnTo>
                  <a:lnTo>
                    <a:pt x="979" y="1285"/>
                  </a:lnTo>
                  <a:lnTo>
                    <a:pt x="1035" y="1266"/>
                  </a:lnTo>
                  <a:lnTo>
                    <a:pt x="1055" y="1209"/>
                  </a:lnTo>
                  <a:lnTo>
                    <a:pt x="1035" y="1171"/>
                  </a:lnTo>
                  <a:lnTo>
                    <a:pt x="1150" y="1151"/>
                  </a:lnTo>
                  <a:lnTo>
                    <a:pt x="1285" y="1229"/>
                  </a:lnTo>
                  <a:lnTo>
                    <a:pt x="1400" y="1190"/>
                  </a:lnTo>
                  <a:lnTo>
                    <a:pt x="1457" y="1209"/>
                  </a:lnTo>
                  <a:lnTo>
                    <a:pt x="1534" y="1209"/>
                  </a:lnTo>
                  <a:lnTo>
                    <a:pt x="1745" y="1305"/>
                  </a:lnTo>
                  <a:lnTo>
                    <a:pt x="1784" y="1343"/>
                  </a:lnTo>
                  <a:lnTo>
                    <a:pt x="1841" y="1419"/>
                  </a:lnTo>
                  <a:lnTo>
                    <a:pt x="1955" y="1497"/>
                  </a:lnTo>
                  <a:lnTo>
                    <a:pt x="1995" y="1535"/>
                  </a:lnTo>
                  <a:lnTo>
                    <a:pt x="2129" y="1611"/>
                  </a:lnTo>
                  <a:lnTo>
                    <a:pt x="2262" y="1555"/>
                  </a:lnTo>
                  <a:lnTo>
                    <a:pt x="2262" y="1478"/>
                  </a:lnTo>
                  <a:lnTo>
                    <a:pt x="2225" y="1400"/>
                  </a:lnTo>
                  <a:lnTo>
                    <a:pt x="2167" y="1381"/>
                  </a:lnTo>
                  <a:lnTo>
                    <a:pt x="2110" y="1381"/>
                  </a:lnTo>
                  <a:lnTo>
                    <a:pt x="2033" y="1324"/>
                  </a:lnTo>
                  <a:lnTo>
                    <a:pt x="1955" y="1266"/>
                  </a:lnTo>
                  <a:lnTo>
                    <a:pt x="1802" y="1114"/>
                  </a:lnTo>
                  <a:lnTo>
                    <a:pt x="1765" y="1133"/>
                  </a:lnTo>
                  <a:lnTo>
                    <a:pt x="1726" y="1190"/>
                  </a:lnTo>
                  <a:lnTo>
                    <a:pt x="1687" y="1229"/>
                  </a:lnTo>
                  <a:lnTo>
                    <a:pt x="1553" y="1151"/>
                  </a:lnTo>
                  <a:lnTo>
                    <a:pt x="1553" y="1114"/>
                  </a:lnTo>
                  <a:lnTo>
                    <a:pt x="1439" y="1151"/>
                  </a:lnTo>
                  <a:lnTo>
                    <a:pt x="1400" y="959"/>
                  </a:lnTo>
                  <a:lnTo>
                    <a:pt x="1305" y="538"/>
                  </a:lnTo>
                  <a:lnTo>
                    <a:pt x="1226" y="250"/>
                  </a:lnTo>
                  <a:lnTo>
                    <a:pt x="1189" y="117"/>
                  </a:lnTo>
                  <a:lnTo>
                    <a:pt x="1074" y="59"/>
                  </a:lnTo>
                  <a:lnTo>
                    <a:pt x="1015" y="97"/>
                  </a:lnTo>
                  <a:lnTo>
                    <a:pt x="824" y="59"/>
                  </a:lnTo>
                  <a:lnTo>
                    <a:pt x="767" y="79"/>
                  </a:lnTo>
                  <a:lnTo>
                    <a:pt x="710" y="59"/>
                  </a:lnTo>
                  <a:lnTo>
                    <a:pt x="710" y="41"/>
                  </a:lnTo>
                  <a:lnTo>
                    <a:pt x="536" y="0"/>
                  </a:lnTo>
                  <a:lnTo>
                    <a:pt x="519" y="41"/>
                  </a:lnTo>
                  <a:lnTo>
                    <a:pt x="421" y="41"/>
                  </a:lnTo>
                  <a:lnTo>
                    <a:pt x="345" y="97"/>
                  </a:lnTo>
                  <a:lnTo>
                    <a:pt x="288" y="155"/>
                  </a:lnTo>
                  <a:lnTo>
                    <a:pt x="269" y="212"/>
                  </a:lnTo>
                  <a:lnTo>
                    <a:pt x="230" y="250"/>
                  </a:lnTo>
                  <a:lnTo>
                    <a:pt x="154" y="250"/>
                  </a:lnTo>
                  <a:lnTo>
                    <a:pt x="115" y="309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Freeform 8"/>
            <p:cNvSpPr>
              <a:spLocks/>
            </p:cNvSpPr>
            <p:nvPr/>
          </p:nvSpPr>
          <p:spPr bwMode="auto">
            <a:xfrm>
              <a:off x="1272" y="2462"/>
              <a:ext cx="958" cy="839"/>
            </a:xfrm>
            <a:custGeom>
              <a:avLst/>
              <a:gdLst>
                <a:gd name="T0" fmla="*/ 73 w 2262"/>
                <a:gd name="T1" fmla="*/ 159 h 1918"/>
                <a:gd name="T2" fmla="*/ 130 w 2262"/>
                <a:gd name="T3" fmla="*/ 210 h 1918"/>
                <a:gd name="T4" fmla="*/ 89 w 2262"/>
                <a:gd name="T5" fmla="*/ 261 h 1918"/>
                <a:gd name="T6" fmla="*/ 81 w 2262"/>
                <a:gd name="T7" fmla="*/ 227 h 1918"/>
                <a:gd name="T8" fmla="*/ 25 w 2262"/>
                <a:gd name="T9" fmla="*/ 286 h 1918"/>
                <a:gd name="T10" fmla="*/ 57 w 2262"/>
                <a:gd name="T11" fmla="*/ 336 h 1918"/>
                <a:gd name="T12" fmla="*/ 138 w 2262"/>
                <a:gd name="T13" fmla="*/ 319 h 1918"/>
                <a:gd name="T14" fmla="*/ 114 w 2262"/>
                <a:gd name="T15" fmla="*/ 386 h 1918"/>
                <a:gd name="T16" fmla="*/ 89 w 2262"/>
                <a:gd name="T17" fmla="*/ 411 h 1918"/>
                <a:gd name="T18" fmla="*/ 49 w 2262"/>
                <a:gd name="T19" fmla="*/ 429 h 1918"/>
                <a:gd name="T20" fmla="*/ 33 w 2262"/>
                <a:gd name="T21" fmla="*/ 512 h 1918"/>
                <a:gd name="T22" fmla="*/ 57 w 2262"/>
                <a:gd name="T23" fmla="*/ 562 h 1918"/>
                <a:gd name="T24" fmla="*/ 114 w 2262"/>
                <a:gd name="T25" fmla="*/ 587 h 1918"/>
                <a:gd name="T26" fmla="*/ 114 w 2262"/>
                <a:gd name="T27" fmla="*/ 629 h 1918"/>
                <a:gd name="T28" fmla="*/ 178 w 2262"/>
                <a:gd name="T29" fmla="*/ 647 h 1918"/>
                <a:gd name="T30" fmla="*/ 211 w 2262"/>
                <a:gd name="T31" fmla="*/ 655 h 1918"/>
                <a:gd name="T32" fmla="*/ 146 w 2262"/>
                <a:gd name="T33" fmla="*/ 739 h 1918"/>
                <a:gd name="T34" fmla="*/ 97 w 2262"/>
                <a:gd name="T35" fmla="*/ 772 h 1918"/>
                <a:gd name="T36" fmla="*/ 17 w 2262"/>
                <a:gd name="T37" fmla="*/ 814 h 1918"/>
                <a:gd name="T38" fmla="*/ 17 w 2262"/>
                <a:gd name="T39" fmla="*/ 839 h 1918"/>
                <a:gd name="T40" fmla="*/ 146 w 2262"/>
                <a:gd name="T41" fmla="*/ 781 h 1918"/>
                <a:gd name="T42" fmla="*/ 317 w 2262"/>
                <a:gd name="T43" fmla="*/ 629 h 1918"/>
                <a:gd name="T44" fmla="*/ 301 w 2262"/>
                <a:gd name="T45" fmla="*/ 612 h 1918"/>
                <a:gd name="T46" fmla="*/ 390 w 2262"/>
                <a:gd name="T47" fmla="*/ 496 h 1918"/>
                <a:gd name="T48" fmla="*/ 365 w 2262"/>
                <a:gd name="T49" fmla="*/ 529 h 1918"/>
                <a:gd name="T50" fmla="*/ 374 w 2262"/>
                <a:gd name="T51" fmla="*/ 571 h 1918"/>
                <a:gd name="T52" fmla="*/ 365 w 2262"/>
                <a:gd name="T53" fmla="*/ 596 h 1918"/>
                <a:gd name="T54" fmla="*/ 438 w 2262"/>
                <a:gd name="T55" fmla="*/ 554 h 1918"/>
                <a:gd name="T56" fmla="*/ 438 w 2262"/>
                <a:gd name="T57" fmla="*/ 512 h 1918"/>
                <a:gd name="T58" fmla="*/ 544 w 2262"/>
                <a:gd name="T59" fmla="*/ 538 h 1918"/>
                <a:gd name="T60" fmla="*/ 617 w 2262"/>
                <a:gd name="T61" fmla="*/ 529 h 1918"/>
                <a:gd name="T62" fmla="*/ 739 w 2262"/>
                <a:gd name="T63" fmla="*/ 571 h 1918"/>
                <a:gd name="T64" fmla="*/ 780 w 2262"/>
                <a:gd name="T65" fmla="*/ 621 h 1918"/>
                <a:gd name="T66" fmla="*/ 845 w 2262"/>
                <a:gd name="T67" fmla="*/ 671 h 1918"/>
                <a:gd name="T68" fmla="*/ 958 w 2262"/>
                <a:gd name="T69" fmla="*/ 680 h 1918"/>
                <a:gd name="T70" fmla="*/ 942 w 2262"/>
                <a:gd name="T71" fmla="*/ 612 h 1918"/>
                <a:gd name="T72" fmla="*/ 894 w 2262"/>
                <a:gd name="T73" fmla="*/ 604 h 1918"/>
                <a:gd name="T74" fmla="*/ 828 w 2262"/>
                <a:gd name="T75" fmla="*/ 554 h 1918"/>
                <a:gd name="T76" fmla="*/ 748 w 2262"/>
                <a:gd name="T77" fmla="*/ 496 h 1918"/>
                <a:gd name="T78" fmla="*/ 714 w 2262"/>
                <a:gd name="T79" fmla="*/ 538 h 1918"/>
                <a:gd name="T80" fmla="*/ 658 w 2262"/>
                <a:gd name="T81" fmla="*/ 487 h 1918"/>
                <a:gd name="T82" fmla="*/ 593 w 2262"/>
                <a:gd name="T83" fmla="*/ 420 h 1918"/>
                <a:gd name="T84" fmla="*/ 519 w 2262"/>
                <a:gd name="T85" fmla="*/ 109 h 1918"/>
                <a:gd name="T86" fmla="*/ 455 w 2262"/>
                <a:gd name="T87" fmla="*/ 26 h 1918"/>
                <a:gd name="T88" fmla="*/ 349 w 2262"/>
                <a:gd name="T89" fmla="*/ 26 h 1918"/>
                <a:gd name="T90" fmla="*/ 301 w 2262"/>
                <a:gd name="T91" fmla="*/ 26 h 1918"/>
                <a:gd name="T92" fmla="*/ 227 w 2262"/>
                <a:gd name="T93" fmla="*/ 0 h 1918"/>
                <a:gd name="T94" fmla="*/ 178 w 2262"/>
                <a:gd name="T95" fmla="*/ 18 h 1918"/>
                <a:gd name="T96" fmla="*/ 122 w 2262"/>
                <a:gd name="T97" fmla="*/ 68 h 1918"/>
                <a:gd name="T98" fmla="*/ 97 w 2262"/>
                <a:gd name="T99" fmla="*/ 109 h 1918"/>
                <a:gd name="T100" fmla="*/ 49 w 2262"/>
                <a:gd name="T101" fmla="*/ 135 h 19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62"/>
                <a:gd name="T154" fmla="*/ 0 h 1918"/>
                <a:gd name="T155" fmla="*/ 2262 w 2262"/>
                <a:gd name="T156" fmla="*/ 1918 h 19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62" h="1918">
                  <a:moveTo>
                    <a:pt x="115" y="309"/>
                  </a:moveTo>
                  <a:lnTo>
                    <a:pt x="173" y="364"/>
                  </a:lnTo>
                  <a:lnTo>
                    <a:pt x="230" y="461"/>
                  </a:lnTo>
                  <a:lnTo>
                    <a:pt x="306" y="480"/>
                  </a:lnTo>
                  <a:lnTo>
                    <a:pt x="306" y="596"/>
                  </a:lnTo>
                  <a:lnTo>
                    <a:pt x="211" y="596"/>
                  </a:lnTo>
                  <a:lnTo>
                    <a:pt x="211" y="520"/>
                  </a:lnTo>
                  <a:lnTo>
                    <a:pt x="192" y="520"/>
                  </a:lnTo>
                  <a:lnTo>
                    <a:pt x="0" y="596"/>
                  </a:lnTo>
                  <a:lnTo>
                    <a:pt x="58" y="654"/>
                  </a:lnTo>
                  <a:lnTo>
                    <a:pt x="58" y="730"/>
                  </a:lnTo>
                  <a:lnTo>
                    <a:pt x="134" y="769"/>
                  </a:lnTo>
                  <a:lnTo>
                    <a:pt x="250" y="788"/>
                  </a:lnTo>
                  <a:lnTo>
                    <a:pt x="327" y="730"/>
                  </a:lnTo>
                  <a:lnTo>
                    <a:pt x="345" y="864"/>
                  </a:lnTo>
                  <a:lnTo>
                    <a:pt x="269" y="883"/>
                  </a:lnTo>
                  <a:lnTo>
                    <a:pt x="250" y="921"/>
                  </a:lnTo>
                  <a:lnTo>
                    <a:pt x="211" y="940"/>
                  </a:lnTo>
                  <a:lnTo>
                    <a:pt x="154" y="903"/>
                  </a:lnTo>
                  <a:lnTo>
                    <a:pt x="115" y="980"/>
                  </a:lnTo>
                  <a:lnTo>
                    <a:pt x="19" y="1075"/>
                  </a:lnTo>
                  <a:lnTo>
                    <a:pt x="77" y="1171"/>
                  </a:lnTo>
                  <a:lnTo>
                    <a:pt x="58" y="1209"/>
                  </a:lnTo>
                  <a:lnTo>
                    <a:pt x="134" y="1285"/>
                  </a:lnTo>
                  <a:lnTo>
                    <a:pt x="230" y="1285"/>
                  </a:lnTo>
                  <a:lnTo>
                    <a:pt x="269" y="1343"/>
                  </a:lnTo>
                  <a:lnTo>
                    <a:pt x="250" y="1381"/>
                  </a:lnTo>
                  <a:lnTo>
                    <a:pt x="269" y="1439"/>
                  </a:lnTo>
                  <a:lnTo>
                    <a:pt x="345" y="1400"/>
                  </a:lnTo>
                  <a:lnTo>
                    <a:pt x="421" y="1478"/>
                  </a:lnTo>
                  <a:lnTo>
                    <a:pt x="536" y="1419"/>
                  </a:lnTo>
                  <a:lnTo>
                    <a:pt x="498" y="1497"/>
                  </a:lnTo>
                  <a:lnTo>
                    <a:pt x="498" y="1574"/>
                  </a:lnTo>
                  <a:lnTo>
                    <a:pt x="345" y="1689"/>
                  </a:lnTo>
                  <a:lnTo>
                    <a:pt x="288" y="1765"/>
                  </a:lnTo>
                  <a:lnTo>
                    <a:pt x="230" y="1765"/>
                  </a:lnTo>
                  <a:lnTo>
                    <a:pt x="134" y="1841"/>
                  </a:lnTo>
                  <a:lnTo>
                    <a:pt x="39" y="1861"/>
                  </a:lnTo>
                  <a:lnTo>
                    <a:pt x="0" y="1900"/>
                  </a:lnTo>
                  <a:lnTo>
                    <a:pt x="39" y="1918"/>
                  </a:lnTo>
                  <a:lnTo>
                    <a:pt x="230" y="1841"/>
                  </a:lnTo>
                  <a:lnTo>
                    <a:pt x="345" y="1785"/>
                  </a:lnTo>
                  <a:lnTo>
                    <a:pt x="574" y="1631"/>
                  </a:lnTo>
                  <a:lnTo>
                    <a:pt x="748" y="1439"/>
                  </a:lnTo>
                  <a:lnTo>
                    <a:pt x="767" y="1400"/>
                  </a:lnTo>
                  <a:lnTo>
                    <a:pt x="710" y="1400"/>
                  </a:lnTo>
                  <a:lnTo>
                    <a:pt x="882" y="1151"/>
                  </a:lnTo>
                  <a:lnTo>
                    <a:pt x="921" y="1133"/>
                  </a:lnTo>
                  <a:lnTo>
                    <a:pt x="921" y="1171"/>
                  </a:lnTo>
                  <a:lnTo>
                    <a:pt x="863" y="1209"/>
                  </a:lnTo>
                  <a:lnTo>
                    <a:pt x="845" y="1324"/>
                  </a:lnTo>
                  <a:lnTo>
                    <a:pt x="882" y="1305"/>
                  </a:lnTo>
                  <a:lnTo>
                    <a:pt x="845" y="1343"/>
                  </a:lnTo>
                  <a:lnTo>
                    <a:pt x="863" y="1363"/>
                  </a:lnTo>
                  <a:lnTo>
                    <a:pt x="979" y="1285"/>
                  </a:lnTo>
                  <a:lnTo>
                    <a:pt x="1035" y="1266"/>
                  </a:lnTo>
                  <a:lnTo>
                    <a:pt x="1055" y="1209"/>
                  </a:lnTo>
                  <a:lnTo>
                    <a:pt x="1035" y="1171"/>
                  </a:lnTo>
                  <a:lnTo>
                    <a:pt x="1150" y="1151"/>
                  </a:lnTo>
                  <a:lnTo>
                    <a:pt x="1285" y="1229"/>
                  </a:lnTo>
                  <a:lnTo>
                    <a:pt x="1400" y="1190"/>
                  </a:lnTo>
                  <a:lnTo>
                    <a:pt x="1457" y="1209"/>
                  </a:lnTo>
                  <a:lnTo>
                    <a:pt x="1534" y="1209"/>
                  </a:lnTo>
                  <a:lnTo>
                    <a:pt x="1745" y="1305"/>
                  </a:lnTo>
                  <a:lnTo>
                    <a:pt x="1784" y="1343"/>
                  </a:lnTo>
                  <a:lnTo>
                    <a:pt x="1841" y="1419"/>
                  </a:lnTo>
                  <a:lnTo>
                    <a:pt x="1955" y="1497"/>
                  </a:lnTo>
                  <a:lnTo>
                    <a:pt x="1995" y="1535"/>
                  </a:lnTo>
                  <a:lnTo>
                    <a:pt x="2129" y="1611"/>
                  </a:lnTo>
                  <a:lnTo>
                    <a:pt x="2262" y="1555"/>
                  </a:lnTo>
                  <a:lnTo>
                    <a:pt x="2262" y="1478"/>
                  </a:lnTo>
                  <a:lnTo>
                    <a:pt x="2225" y="1400"/>
                  </a:lnTo>
                  <a:lnTo>
                    <a:pt x="2167" y="1381"/>
                  </a:lnTo>
                  <a:lnTo>
                    <a:pt x="2110" y="1381"/>
                  </a:lnTo>
                  <a:lnTo>
                    <a:pt x="2033" y="1324"/>
                  </a:lnTo>
                  <a:lnTo>
                    <a:pt x="1955" y="1266"/>
                  </a:lnTo>
                  <a:lnTo>
                    <a:pt x="1802" y="1114"/>
                  </a:lnTo>
                  <a:lnTo>
                    <a:pt x="1765" y="1133"/>
                  </a:lnTo>
                  <a:lnTo>
                    <a:pt x="1726" y="1190"/>
                  </a:lnTo>
                  <a:lnTo>
                    <a:pt x="1687" y="1229"/>
                  </a:lnTo>
                  <a:lnTo>
                    <a:pt x="1553" y="1151"/>
                  </a:lnTo>
                  <a:lnTo>
                    <a:pt x="1553" y="1114"/>
                  </a:lnTo>
                  <a:lnTo>
                    <a:pt x="1439" y="1151"/>
                  </a:lnTo>
                  <a:lnTo>
                    <a:pt x="1400" y="959"/>
                  </a:lnTo>
                  <a:lnTo>
                    <a:pt x="1305" y="538"/>
                  </a:lnTo>
                  <a:lnTo>
                    <a:pt x="1226" y="250"/>
                  </a:lnTo>
                  <a:lnTo>
                    <a:pt x="1189" y="117"/>
                  </a:lnTo>
                  <a:lnTo>
                    <a:pt x="1074" y="59"/>
                  </a:lnTo>
                  <a:lnTo>
                    <a:pt x="1015" y="97"/>
                  </a:lnTo>
                  <a:lnTo>
                    <a:pt x="824" y="59"/>
                  </a:lnTo>
                  <a:lnTo>
                    <a:pt x="767" y="79"/>
                  </a:lnTo>
                  <a:lnTo>
                    <a:pt x="710" y="59"/>
                  </a:lnTo>
                  <a:lnTo>
                    <a:pt x="710" y="41"/>
                  </a:lnTo>
                  <a:lnTo>
                    <a:pt x="536" y="0"/>
                  </a:lnTo>
                  <a:lnTo>
                    <a:pt x="519" y="41"/>
                  </a:lnTo>
                  <a:lnTo>
                    <a:pt x="421" y="41"/>
                  </a:lnTo>
                  <a:lnTo>
                    <a:pt x="345" y="97"/>
                  </a:lnTo>
                  <a:lnTo>
                    <a:pt x="288" y="155"/>
                  </a:lnTo>
                  <a:lnTo>
                    <a:pt x="269" y="212"/>
                  </a:lnTo>
                  <a:lnTo>
                    <a:pt x="230" y="250"/>
                  </a:lnTo>
                  <a:lnTo>
                    <a:pt x="154" y="250"/>
                  </a:lnTo>
                  <a:lnTo>
                    <a:pt x="115" y="309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Freeform 9"/>
            <p:cNvSpPr>
              <a:spLocks/>
            </p:cNvSpPr>
            <p:nvPr/>
          </p:nvSpPr>
          <p:spPr bwMode="auto">
            <a:xfrm>
              <a:off x="1236" y="3297"/>
              <a:ext cx="22" cy="12"/>
            </a:xfrm>
            <a:custGeom>
              <a:avLst/>
              <a:gdLst>
                <a:gd name="T0" fmla="*/ 11 w 52"/>
                <a:gd name="T1" fmla="*/ 7 h 29"/>
                <a:gd name="T2" fmla="*/ 11 w 52"/>
                <a:gd name="T3" fmla="*/ 7 h 29"/>
                <a:gd name="T4" fmla="*/ 12 w 52"/>
                <a:gd name="T5" fmla="*/ 6 h 29"/>
                <a:gd name="T6" fmla="*/ 12 w 52"/>
                <a:gd name="T7" fmla="*/ 5 h 29"/>
                <a:gd name="T8" fmla="*/ 12 w 52"/>
                <a:gd name="T9" fmla="*/ 4 h 29"/>
                <a:gd name="T10" fmla="*/ 12 w 52"/>
                <a:gd name="T11" fmla="*/ 3 h 29"/>
                <a:gd name="T12" fmla="*/ 12 w 52"/>
                <a:gd name="T13" fmla="*/ 3 h 29"/>
                <a:gd name="T14" fmla="*/ 8 w 52"/>
                <a:gd name="T15" fmla="*/ 2 h 29"/>
                <a:gd name="T16" fmla="*/ 5 w 52"/>
                <a:gd name="T17" fmla="*/ 1 h 29"/>
                <a:gd name="T18" fmla="*/ 2 w 52"/>
                <a:gd name="T19" fmla="*/ 1 h 29"/>
                <a:gd name="T20" fmla="*/ 0 w 52"/>
                <a:gd name="T21" fmla="*/ 3 h 29"/>
                <a:gd name="T22" fmla="*/ 0 w 52"/>
                <a:gd name="T23" fmla="*/ 3 h 29"/>
                <a:gd name="T24" fmla="*/ 0 w 52"/>
                <a:gd name="T25" fmla="*/ 5 h 29"/>
                <a:gd name="T26" fmla="*/ 1 w 52"/>
                <a:gd name="T27" fmla="*/ 7 h 29"/>
                <a:gd name="T28" fmla="*/ 3 w 52"/>
                <a:gd name="T29" fmla="*/ 9 h 29"/>
                <a:gd name="T30" fmla="*/ 5 w 52"/>
                <a:gd name="T31" fmla="*/ 10 h 29"/>
                <a:gd name="T32" fmla="*/ 7 w 52"/>
                <a:gd name="T33" fmla="*/ 11 h 29"/>
                <a:gd name="T34" fmla="*/ 9 w 52"/>
                <a:gd name="T35" fmla="*/ 12 h 29"/>
                <a:gd name="T36" fmla="*/ 12 w 52"/>
                <a:gd name="T37" fmla="*/ 12 h 29"/>
                <a:gd name="T38" fmla="*/ 15 w 52"/>
                <a:gd name="T39" fmla="*/ 12 h 29"/>
                <a:gd name="T40" fmla="*/ 15 w 52"/>
                <a:gd name="T41" fmla="*/ 12 h 29"/>
                <a:gd name="T42" fmla="*/ 18 w 52"/>
                <a:gd name="T43" fmla="*/ 10 h 29"/>
                <a:gd name="T44" fmla="*/ 21 w 52"/>
                <a:gd name="T45" fmla="*/ 7 h 29"/>
                <a:gd name="T46" fmla="*/ 22 w 52"/>
                <a:gd name="T47" fmla="*/ 4 h 29"/>
                <a:gd name="T48" fmla="*/ 22 w 52"/>
                <a:gd name="T49" fmla="*/ 1 h 29"/>
                <a:gd name="T50" fmla="*/ 22 w 52"/>
                <a:gd name="T51" fmla="*/ 1 h 29"/>
                <a:gd name="T52" fmla="*/ 19 w 52"/>
                <a:gd name="T53" fmla="*/ 0 h 29"/>
                <a:gd name="T54" fmla="*/ 17 w 52"/>
                <a:gd name="T55" fmla="*/ 2 h 29"/>
                <a:gd name="T56" fmla="*/ 15 w 52"/>
                <a:gd name="T57" fmla="*/ 5 h 29"/>
                <a:gd name="T58" fmla="*/ 12 w 52"/>
                <a:gd name="T59" fmla="*/ 7 h 29"/>
                <a:gd name="T60" fmla="*/ 12 w 52"/>
                <a:gd name="T61" fmla="*/ 7 h 29"/>
                <a:gd name="T62" fmla="*/ 12 w 52"/>
                <a:gd name="T63" fmla="*/ 8 h 29"/>
                <a:gd name="T64" fmla="*/ 12 w 52"/>
                <a:gd name="T65" fmla="*/ 9 h 29"/>
                <a:gd name="T66" fmla="*/ 12 w 52"/>
                <a:gd name="T67" fmla="*/ 10 h 29"/>
                <a:gd name="T68" fmla="*/ 12 w 52"/>
                <a:gd name="T69" fmla="*/ 12 h 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"/>
                <a:gd name="T106" fmla="*/ 0 h 29"/>
                <a:gd name="T107" fmla="*/ 52 w 52"/>
                <a:gd name="T108" fmla="*/ 29 h 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" h="29">
                  <a:moveTo>
                    <a:pt x="27" y="17"/>
                  </a:moveTo>
                  <a:lnTo>
                    <a:pt x="27" y="17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0" y="5"/>
                  </a:lnTo>
                  <a:lnTo>
                    <a:pt x="12" y="2"/>
                  </a:lnTo>
                  <a:lnTo>
                    <a:pt x="4" y="2"/>
                  </a:lnTo>
                  <a:lnTo>
                    <a:pt x="0" y="7"/>
                  </a:lnTo>
                  <a:lnTo>
                    <a:pt x="0" y="12"/>
                  </a:lnTo>
                  <a:lnTo>
                    <a:pt x="3" y="16"/>
                  </a:lnTo>
                  <a:lnTo>
                    <a:pt x="6" y="21"/>
                  </a:lnTo>
                  <a:lnTo>
                    <a:pt x="11" y="24"/>
                  </a:lnTo>
                  <a:lnTo>
                    <a:pt x="16" y="26"/>
                  </a:lnTo>
                  <a:lnTo>
                    <a:pt x="22" y="29"/>
                  </a:lnTo>
                  <a:lnTo>
                    <a:pt x="29" y="29"/>
                  </a:lnTo>
                  <a:lnTo>
                    <a:pt x="35" y="28"/>
                  </a:lnTo>
                  <a:lnTo>
                    <a:pt x="42" y="24"/>
                  </a:lnTo>
                  <a:lnTo>
                    <a:pt x="49" y="17"/>
                  </a:lnTo>
                  <a:lnTo>
                    <a:pt x="52" y="9"/>
                  </a:lnTo>
                  <a:lnTo>
                    <a:pt x="51" y="2"/>
                  </a:lnTo>
                  <a:lnTo>
                    <a:pt x="46" y="0"/>
                  </a:lnTo>
                  <a:lnTo>
                    <a:pt x="41" y="5"/>
                  </a:lnTo>
                  <a:lnTo>
                    <a:pt x="36" y="12"/>
                  </a:lnTo>
                  <a:lnTo>
                    <a:pt x="29" y="17"/>
                  </a:lnTo>
                  <a:lnTo>
                    <a:pt x="28" y="20"/>
                  </a:lnTo>
                  <a:lnTo>
                    <a:pt x="28" y="22"/>
                  </a:lnTo>
                  <a:lnTo>
                    <a:pt x="28" y="25"/>
                  </a:lnTo>
                  <a:lnTo>
                    <a:pt x="29" y="29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Freeform 10"/>
            <p:cNvSpPr>
              <a:spLocks/>
            </p:cNvSpPr>
            <p:nvPr/>
          </p:nvSpPr>
          <p:spPr bwMode="auto">
            <a:xfrm>
              <a:off x="1189" y="3307"/>
              <a:ext cx="45" cy="31"/>
            </a:xfrm>
            <a:custGeom>
              <a:avLst/>
              <a:gdLst>
                <a:gd name="T0" fmla="*/ 39 w 107"/>
                <a:gd name="T1" fmla="*/ 1 h 70"/>
                <a:gd name="T2" fmla="*/ 32 w 107"/>
                <a:gd name="T3" fmla="*/ 1 h 70"/>
                <a:gd name="T4" fmla="*/ 26 w 107"/>
                <a:gd name="T5" fmla="*/ 0 h 70"/>
                <a:gd name="T6" fmla="*/ 20 w 107"/>
                <a:gd name="T7" fmla="*/ 1 h 70"/>
                <a:gd name="T8" fmla="*/ 15 w 107"/>
                <a:gd name="T9" fmla="*/ 5 h 70"/>
                <a:gd name="T10" fmla="*/ 14 w 107"/>
                <a:gd name="T11" fmla="*/ 10 h 70"/>
                <a:gd name="T12" fmla="*/ 13 w 107"/>
                <a:gd name="T13" fmla="*/ 12 h 70"/>
                <a:gd name="T14" fmla="*/ 7 w 107"/>
                <a:gd name="T15" fmla="*/ 14 h 70"/>
                <a:gd name="T16" fmla="*/ 5 w 107"/>
                <a:gd name="T17" fmla="*/ 18 h 70"/>
                <a:gd name="T18" fmla="*/ 4 w 107"/>
                <a:gd name="T19" fmla="*/ 21 h 70"/>
                <a:gd name="T20" fmla="*/ 3 w 107"/>
                <a:gd name="T21" fmla="*/ 25 h 70"/>
                <a:gd name="T22" fmla="*/ 0 w 107"/>
                <a:gd name="T23" fmla="*/ 27 h 70"/>
                <a:gd name="T24" fmla="*/ 0 w 107"/>
                <a:gd name="T25" fmla="*/ 30 h 70"/>
                <a:gd name="T26" fmla="*/ 0 w 107"/>
                <a:gd name="T27" fmla="*/ 30 h 70"/>
                <a:gd name="T28" fmla="*/ 1 w 107"/>
                <a:gd name="T29" fmla="*/ 30 h 70"/>
                <a:gd name="T30" fmla="*/ 2 w 107"/>
                <a:gd name="T31" fmla="*/ 30 h 70"/>
                <a:gd name="T32" fmla="*/ 2 w 107"/>
                <a:gd name="T33" fmla="*/ 30 h 70"/>
                <a:gd name="T34" fmla="*/ 2 w 107"/>
                <a:gd name="T35" fmla="*/ 31 h 70"/>
                <a:gd name="T36" fmla="*/ 3 w 107"/>
                <a:gd name="T37" fmla="*/ 31 h 70"/>
                <a:gd name="T38" fmla="*/ 7 w 107"/>
                <a:gd name="T39" fmla="*/ 31 h 70"/>
                <a:gd name="T40" fmla="*/ 11 w 107"/>
                <a:gd name="T41" fmla="*/ 28 h 70"/>
                <a:gd name="T42" fmla="*/ 15 w 107"/>
                <a:gd name="T43" fmla="*/ 25 h 70"/>
                <a:gd name="T44" fmla="*/ 19 w 107"/>
                <a:gd name="T45" fmla="*/ 23 h 70"/>
                <a:gd name="T46" fmla="*/ 24 w 107"/>
                <a:gd name="T47" fmla="*/ 20 h 70"/>
                <a:gd name="T48" fmla="*/ 28 w 107"/>
                <a:gd name="T49" fmla="*/ 17 h 70"/>
                <a:gd name="T50" fmla="*/ 32 w 107"/>
                <a:gd name="T51" fmla="*/ 13 h 70"/>
                <a:gd name="T52" fmla="*/ 36 w 107"/>
                <a:gd name="T53" fmla="*/ 10 h 70"/>
                <a:gd name="T54" fmla="*/ 40 w 107"/>
                <a:gd name="T55" fmla="*/ 9 h 70"/>
                <a:gd name="T56" fmla="*/ 43 w 107"/>
                <a:gd name="T57" fmla="*/ 7 h 70"/>
                <a:gd name="T58" fmla="*/ 45 w 107"/>
                <a:gd name="T59" fmla="*/ 4 h 70"/>
                <a:gd name="T60" fmla="*/ 44 w 107"/>
                <a:gd name="T61" fmla="*/ 1 h 70"/>
                <a:gd name="T62" fmla="*/ 42 w 107"/>
                <a:gd name="T63" fmla="*/ 0 h 70"/>
                <a:gd name="T64" fmla="*/ 42 w 107"/>
                <a:gd name="T65" fmla="*/ 0 h 70"/>
                <a:gd name="T66" fmla="*/ 42 w 107"/>
                <a:gd name="T67" fmla="*/ 0 h 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"/>
                <a:gd name="T103" fmla="*/ 0 h 70"/>
                <a:gd name="T104" fmla="*/ 107 w 107"/>
                <a:gd name="T105" fmla="*/ 70 h 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" h="70">
                  <a:moveTo>
                    <a:pt x="100" y="1"/>
                  </a:moveTo>
                  <a:lnTo>
                    <a:pt x="93" y="2"/>
                  </a:lnTo>
                  <a:lnTo>
                    <a:pt x="85" y="2"/>
                  </a:lnTo>
                  <a:lnTo>
                    <a:pt x="77" y="2"/>
                  </a:lnTo>
                  <a:lnTo>
                    <a:pt x="70" y="1"/>
                  </a:lnTo>
                  <a:lnTo>
                    <a:pt x="62" y="1"/>
                  </a:lnTo>
                  <a:lnTo>
                    <a:pt x="54" y="2"/>
                  </a:lnTo>
                  <a:lnTo>
                    <a:pt x="47" y="3"/>
                  </a:lnTo>
                  <a:lnTo>
                    <a:pt x="40" y="7"/>
                  </a:lnTo>
                  <a:lnTo>
                    <a:pt x="35" y="12"/>
                  </a:lnTo>
                  <a:lnTo>
                    <a:pt x="33" y="17"/>
                  </a:lnTo>
                  <a:lnTo>
                    <a:pt x="34" y="23"/>
                  </a:lnTo>
                  <a:lnTo>
                    <a:pt x="37" y="29"/>
                  </a:lnTo>
                  <a:lnTo>
                    <a:pt x="30" y="28"/>
                  </a:lnTo>
                  <a:lnTo>
                    <a:pt x="23" y="29"/>
                  </a:lnTo>
                  <a:lnTo>
                    <a:pt x="17" y="32"/>
                  </a:lnTo>
                  <a:lnTo>
                    <a:pt x="12" y="37"/>
                  </a:lnTo>
                  <a:lnTo>
                    <a:pt x="11" y="40"/>
                  </a:lnTo>
                  <a:lnTo>
                    <a:pt x="10" y="45"/>
                  </a:lnTo>
                  <a:lnTo>
                    <a:pt x="10" y="48"/>
                  </a:lnTo>
                  <a:lnTo>
                    <a:pt x="10" y="53"/>
                  </a:lnTo>
                  <a:lnTo>
                    <a:pt x="8" y="56"/>
                  </a:lnTo>
                  <a:lnTo>
                    <a:pt x="4" y="59"/>
                  </a:lnTo>
                  <a:lnTo>
                    <a:pt x="1" y="61"/>
                  </a:lnTo>
                  <a:lnTo>
                    <a:pt x="0" y="67"/>
                  </a:lnTo>
                  <a:lnTo>
                    <a:pt x="1" y="67"/>
                  </a:lnTo>
                  <a:lnTo>
                    <a:pt x="1" y="68"/>
                  </a:lnTo>
                  <a:lnTo>
                    <a:pt x="2" y="68"/>
                  </a:lnTo>
                  <a:lnTo>
                    <a:pt x="4" y="68"/>
                  </a:lnTo>
                  <a:lnTo>
                    <a:pt x="5" y="68"/>
                  </a:lnTo>
                  <a:lnTo>
                    <a:pt x="4" y="69"/>
                  </a:lnTo>
                  <a:lnTo>
                    <a:pt x="3" y="70"/>
                  </a:lnTo>
                  <a:lnTo>
                    <a:pt x="8" y="70"/>
                  </a:lnTo>
                  <a:lnTo>
                    <a:pt x="12" y="70"/>
                  </a:lnTo>
                  <a:lnTo>
                    <a:pt x="17" y="69"/>
                  </a:lnTo>
                  <a:lnTo>
                    <a:pt x="20" y="67"/>
                  </a:lnTo>
                  <a:lnTo>
                    <a:pt x="25" y="63"/>
                  </a:lnTo>
                  <a:lnTo>
                    <a:pt x="31" y="59"/>
                  </a:lnTo>
                  <a:lnTo>
                    <a:pt x="35" y="56"/>
                  </a:lnTo>
                  <a:lnTo>
                    <a:pt x="41" y="53"/>
                  </a:lnTo>
                  <a:lnTo>
                    <a:pt x="46" y="51"/>
                  </a:lnTo>
                  <a:lnTo>
                    <a:pt x="50" y="47"/>
                  </a:lnTo>
                  <a:lnTo>
                    <a:pt x="56" y="45"/>
                  </a:lnTo>
                  <a:lnTo>
                    <a:pt x="61" y="41"/>
                  </a:lnTo>
                  <a:lnTo>
                    <a:pt x="66" y="38"/>
                  </a:lnTo>
                  <a:lnTo>
                    <a:pt x="71" y="33"/>
                  </a:lnTo>
                  <a:lnTo>
                    <a:pt x="77" y="29"/>
                  </a:lnTo>
                  <a:lnTo>
                    <a:pt x="81" y="25"/>
                  </a:lnTo>
                  <a:lnTo>
                    <a:pt x="86" y="23"/>
                  </a:lnTo>
                  <a:lnTo>
                    <a:pt x="91" y="21"/>
                  </a:lnTo>
                  <a:lnTo>
                    <a:pt x="94" y="20"/>
                  </a:lnTo>
                  <a:lnTo>
                    <a:pt x="99" y="17"/>
                  </a:lnTo>
                  <a:lnTo>
                    <a:pt x="102" y="15"/>
                  </a:lnTo>
                  <a:lnTo>
                    <a:pt x="106" y="13"/>
                  </a:lnTo>
                  <a:lnTo>
                    <a:pt x="107" y="9"/>
                  </a:lnTo>
                  <a:lnTo>
                    <a:pt x="106" y="5"/>
                  </a:lnTo>
                  <a:lnTo>
                    <a:pt x="104" y="3"/>
                  </a:lnTo>
                  <a:lnTo>
                    <a:pt x="103" y="2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9" y="0"/>
                  </a:lnTo>
                  <a:lnTo>
                    <a:pt x="99" y="1"/>
                  </a:lnTo>
                  <a:lnTo>
                    <a:pt x="100" y="1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Freeform 11"/>
            <p:cNvSpPr>
              <a:spLocks/>
            </p:cNvSpPr>
            <p:nvPr/>
          </p:nvSpPr>
          <p:spPr bwMode="auto">
            <a:xfrm>
              <a:off x="1189" y="3307"/>
              <a:ext cx="45" cy="31"/>
            </a:xfrm>
            <a:custGeom>
              <a:avLst/>
              <a:gdLst>
                <a:gd name="T0" fmla="*/ 42 w 107"/>
                <a:gd name="T1" fmla="*/ 0 h 70"/>
                <a:gd name="T2" fmla="*/ 36 w 107"/>
                <a:gd name="T3" fmla="*/ 1 h 70"/>
                <a:gd name="T4" fmla="*/ 29 w 107"/>
                <a:gd name="T5" fmla="*/ 0 h 70"/>
                <a:gd name="T6" fmla="*/ 23 w 107"/>
                <a:gd name="T7" fmla="*/ 1 h 70"/>
                <a:gd name="T8" fmla="*/ 17 w 107"/>
                <a:gd name="T9" fmla="*/ 3 h 70"/>
                <a:gd name="T10" fmla="*/ 15 w 107"/>
                <a:gd name="T11" fmla="*/ 5 h 70"/>
                <a:gd name="T12" fmla="*/ 14 w 107"/>
                <a:gd name="T13" fmla="*/ 10 h 70"/>
                <a:gd name="T14" fmla="*/ 16 w 107"/>
                <a:gd name="T15" fmla="*/ 13 h 70"/>
                <a:gd name="T16" fmla="*/ 10 w 107"/>
                <a:gd name="T17" fmla="*/ 13 h 70"/>
                <a:gd name="T18" fmla="*/ 5 w 107"/>
                <a:gd name="T19" fmla="*/ 16 h 70"/>
                <a:gd name="T20" fmla="*/ 5 w 107"/>
                <a:gd name="T21" fmla="*/ 18 h 70"/>
                <a:gd name="T22" fmla="*/ 4 w 107"/>
                <a:gd name="T23" fmla="*/ 21 h 70"/>
                <a:gd name="T24" fmla="*/ 4 w 107"/>
                <a:gd name="T25" fmla="*/ 23 h 70"/>
                <a:gd name="T26" fmla="*/ 2 w 107"/>
                <a:gd name="T27" fmla="*/ 26 h 70"/>
                <a:gd name="T28" fmla="*/ 0 w 107"/>
                <a:gd name="T29" fmla="*/ 30 h 70"/>
                <a:gd name="T30" fmla="*/ 0 w 107"/>
                <a:gd name="T31" fmla="*/ 30 h 70"/>
                <a:gd name="T32" fmla="*/ 0 w 107"/>
                <a:gd name="T33" fmla="*/ 30 h 70"/>
                <a:gd name="T34" fmla="*/ 0 w 107"/>
                <a:gd name="T35" fmla="*/ 30 h 70"/>
                <a:gd name="T36" fmla="*/ 2 w 107"/>
                <a:gd name="T37" fmla="*/ 30 h 70"/>
                <a:gd name="T38" fmla="*/ 2 w 107"/>
                <a:gd name="T39" fmla="*/ 30 h 70"/>
                <a:gd name="T40" fmla="*/ 2 w 107"/>
                <a:gd name="T41" fmla="*/ 30 h 70"/>
                <a:gd name="T42" fmla="*/ 2 w 107"/>
                <a:gd name="T43" fmla="*/ 31 h 70"/>
                <a:gd name="T44" fmla="*/ 1 w 107"/>
                <a:gd name="T45" fmla="*/ 31 h 70"/>
                <a:gd name="T46" fmla="*/ 5 w 107"/>
                <a:gd name="T47" fmla="*/ 31 h 70"/>
                <a:gd name="T48" fmla="*/ 8 w 107"/>
                <a:gd name="T49" fmla="*/ 30 h 70"/>
                <a:gd name="T50" fmla="*/ 11 w 107"/>
                <a:gd name="T51" fmla="*/ 28 h 70"/>
                <a:gd name="T52" fmla="*/ 15 w 107"/>
                <a:gd name="T53" fmla="*/ 25 h 70"/>
                <a:gd name="T54" fmla="*/ 19 w 107"/>
                <a:gd name="T55" fmla="*/ 23 h 70"/>
                <a:gd name="T56" fmla="*/ 24 w 107"/>
                <a:gd name="T57" fmla="*/ 20 h 70"/>
                <a:gd name="T58" fmla="*/ 26 w 107"/>
                <a:gd name="T59" fmla="*/ 18 h 70"/>
                <a:gd name="T60" fmla="*/ 30 w 107"/>
                <a:gd name="T61" fmla="*/ 15 h 70"/>
                <a:gd name="T62" fmla="*/ 34 w 107"/>
                <a:gd name="T63" fmla="*/ 11 h 70"/>
                <a:gd name="T64" fmla="*/ 36 w 107"/>
                <a:gd name="T65" fmla="*/ 10 h 70"/>
                <a:gd name="T66" fmla="*/ 40 w 107"/>
                <a:gd name="T67" fmla="*/ 9 h 70"/>
                <a:gd name="T68" fmla="*/ 42 w 107"/>
                <a:gd name="T69" fmla="*/ 8 h 70"/>
                <a:gd name="T70" fmla="*/ 45 w 107"/>
                <a:gd name="T71" fmla="*/ 6 h 70"/>
                <a:gd name="T72" fmla="*/ 45 w 107"/>
                <a:gd name="T73" fmla="*/ 2 h 70"/>
                <a:gd name="T74" fmla="*/ 44 w 107"/>
                <a:gd name="T75" fmla="*/ 1 h 70"/>
                <a:gd name="T76" fmla="*/ 42 w 107"/>
                <a:gd name="T77" fmla="*/ 0 h 70"/>
                <a:gd name="T78" fmla="*/ 41 w 107"/>
                <a:gd name="T79" fmla="*/ 0 h 70"/>
                <a:gd name="T80" fmla="*/ 42 w 107"/>
                <a:gd name="T81" fmla="*/ 0 h 70"/>
                <a:gd name="T82" fmla="*/ 42 w 107"/>
                <a:gd name="T83" fmla="*/ 0 h 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7"/>
                <a:gd name="T127" fmla="*/ 0 h 70"/>
                <a:gd name="T128" fmla="*/ 107 w 107"/>
                <a:gd name="T129" fmla="*/ 70 h 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7" h="70">
                  <a:moveTo>
                    <a:pt x="100" y="1"/>
                  </a:moveTo>
                  <a:lnTo>
                    <a:pt x="100" y="1"/>
                  </a:lnTo>
                  <a:lnTo>
                    <a:pt x="93" y="2"/>
                  </a:lnTo>
                  <a:lnTo>
                    <a:pt x="85" y="2"/>
                  </a:lnTo>
                  <a:lnTo>
                    <a:pt x="77" y="2"/>
                  </a:lnTo>
                  <a:lnTo>
                    <a:pt x="70" y="1"/>
                  </a:lnTo>
                  <a:lnTo>
                    <a:pt x="62" y="1"/>
                  </a:lnTo>
                  <a:lnTo>
                    <a:pt x="54" y="2"/>
                  </a:lnTo>
                  <a:lnTo>
                    <a:pt x="47" y="3"/>
                  </a:lnTo>
                  <a:lnTo>
                    <a:pt x="40" y="7"/>
                  </a:lnTo>
                  <a:lnTo>
                    <a:pt x="35" y="12"/>
                  </a:lnTo>
                  <a:lnTo>
                    <a:pt x="33" y="17"/>
                  </a:lnTo>
                  <a:lnTo>
                    <a:pt x="34" y="23"/>
                  </a:lnTo>
                  <a:lnTo>
                    <a:pt x="37" y="29"/>
                  </a:lnTo>
                  <a:lnTo>
                    <a:pt x="30" y="28"/>
                  </a:lnTo>
                  <a:lnTo>
                    <a:pt x="23" y="29"/>
                  </a:lnTo>
                  <a:lnTo>
                    <a:pt x="17" y="32"/>
                  </a:lnTo>
                  <a:lnTo>
                    <a:pt x="12" y="37"/>
                  </a:lnTo>
                  <a:lnTo>
                    <a:pt x="11" y="40"/>
                  </a:lnTo>
                  <a:lnTo>
                    <a:pt x="10" y="45"/>
                  </a:lnTo>
                  <a:lnTo>
                    <a:pt x="10" y="48"/>
                  </a:lnTo>
                  <a:lnTo>
                    <a:pt x="10" y="53"/>
                  </a:lnTo>
                  <a:lnTo>
                    <a:pt x="8" y="56"/>
                  </a:lnTo>
                  <a:lnTo>
                    <a:pt x="4" y="59"/>
                  </a:lnTo>
                  <a:lnTo>
                    <a:pt x="1" y="61"/>
                  </a:lnTo>
                  <a:lnTo>
                    <a:pt x="0" y="67"/>
                  </a:lnTo>
                  <a:lnTo>
                    <a:pt x="1" y="67"/>
                  </a:lnTo>
                  <a:lnTo>
                    <a:pt x="1" y="68"/>
                  </a:lnTo>
                  <a:lnTo>
                    <a:pt x="2" y="68"/>
                  </a:lnTo>
                  <a:lnTo>
                    <a:pt x="4" y="68"/>
                  </a:lnTo>
                  <a:lnTo>
                    <a:pt x="5" y="68"/>
                  </a:lnTo>
                  <a:lnTo>
                    <a:pt x="4" y="69"/>
                  </a:lnTo>
                  <a:lnTo>
                    <a:pt x="3" y="70"/>
                  </a:lnTo>
                  <a:lnTo>
                    <a:pt x="8" y="70"/>
                  </a:lnTo>
                  <a:lnTo>
                    <a:pt x="12" y="70"/>
                  </a:lnTo>
                  <a:lnTo>
                    <a:pt x="17" y="69"/>
                  </a:lnTo>
                  <a:lnTo>
                    <a:pt x="20" y="67"/>
                  </a:lnTo>
                  <a:lnTo>
                    <a:pt x="25" y="63"/>
                  </a:lnTo>
                  <a:lnTo>
                    <a:pt x="31" y="59"/>
                  </a:lnTo>
                  <a:lnTo>
                    <a:pt x="35" y="56"/>
                  </a:lnTo>
                  <a:lnTo>
                    <a:pt x="41" y="53"/>
                  </a:lnTo>
                  <a:lnTo>
                    <a:pt x="46" y="51"/>
                  </a:lnTo>
                  <a:lnTo>
                    <a:pt x="50" y="47"/>
                  </a:lnTo>
                  <a:lnTo>
                    <a:pt x="56" y="45"/>
                  </a:lnTo>
                  <a:lnTo>
                    <a:pt x="61" y="41"/>
                  </a:lnTo>
                  <a:lnTo>
                    <a:pt x="66" y="38"/>
                  </a:lnTo>
                  <a:lnTo>
                    <a:pt x="71" y="33"/>
                  </a:lnTo>
                  <a:lnTo>
                    <a:pt x="77" y="29"/>
                  </a:lnTo>
                  <a:lnTo>
                    <a:pt x="81" y="25"/>
                  </a:lnTo>
                  <a:lnTo>
                    <a:pt x="86" y="23"/>
                  </a:lnTo>
                  <a:lnTo>
                    <a:pt x="91" y="21"/>
                  </a:lnTo>
                  <a:lnTo>
                    <a:pt x="94" y="20"/>
                  </a:lnTo>
                  <a:lnTo>
                    <a:pt x="99" y="17"/>
                  </a:lnTo>
                  <a:lnTo>
                    <a:pt x="102" y="15"/>
                  </a:lnTo>
                  <a:lnTo>
                    <a:pt x="106" y="13"/>
                  </a:lnTo>
                  <a:lnTo>
                    <a:pt x="107" y="9"/>
                  </a:lnTo>
                  <a:lnTo>
                    <a:pt x="106" y="5"/>
                  </a:lnTo>
                  <a:lnTo>
                    <a:pt x="104" y="3"/>
                  </a:lnTo>
                  <a:lnTo>
                    <a:pt x="103" y="2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9" y="0"/>
                  </a:lnTo>
                  <a:lnTo>
                    <a:pt x="99" y="1"/>
                  </a:lnTo>
                  <a:lnTo>
                    <a:pt x="100" y="1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Freeform 12"/>
            <p:cNvSpPr>
              <a:spLocks/>
            </p:cNvSpPr>
            <p:nvPr/>
          </p:nvSpPr>
          <p:spPr bwMode="auto">
            <a:xfrm>
              <a:off x="1146" y="3325"/>
              <a:ext cx="41" cy="31"/>
            </a:xfrm>
            <a:custGeom>
              <a:avLst/>
              <a:gdLst>
                <a:gd name="T0" fmla="*/ 38 w 96"/>
                <a:gd name="T1" fmla="*/ 11 h 73"/>
                <a:gd name="T2" fmla="*/ 39 w 96"/>
                <a:gd name="T3" fmla="*/ 8 h 73"/>
                <a:gd name="T4" fmla="*/ 41 w 96"/>
                <a:gd name="T5" fmla="*/ 5 h 73"/>
                <a:gd name="T6" fmla="*/ 41 w 96"/>
                <a:gd name="T7" fmla="*/ 3 h 73"/>
                <a:gd name="T8" fmla="*/ 39 w 96"/>
                <a:gd name="T9" fmla="*/ 0 h 73"/>
                <a:gd name="T10" fmla="*/ 37 w 96"/>
                <a:gd name="T11" fmla="*/ 0 h 73"/>
                <a:gd name="T12" fmla="*/ 34 w 96"/>
                <a:gd name="T13" fmla="*/ 0 h 73"/>
                <a:gd name="T14" fmla="*/ 32 w 96"/>
                <a:gd name="T15" fmla="*/ 0 h 73"/>
                <a:gd name="T16" fmla="*/ 29 w 96"/>
                <a:gd name="T17" fmla="*/ 2 h 73"/>
                <a:gd name="T18" fmla="*/ 27 w 96"/>
                <a:gd name="T19" fmla="*/ 4 h 73"/>
                <a:gd name="T20" fmla="*/ 25 w 96"/>
                <a:gd name="T21" fmla="*/ 6 h 73"/>
                <a:gd name="T22" fmla="*/ 24 w 96"/>
                <a:gd name="T23" fmla="*/ 8 h 73"/>
                <a:gd name="T24" fmla="*/ 22 w 96"/>
                <a:gd name="T25" fmla="*/ 10 h 73"/>
                <a:gd name="T26" fmla="*/ 21 w 96"/>
                <a:gd name="T27" fmla="*/ 11 h 73"/>
                <a:gd name="T28" fmla="*/ 21 w 96"/>
                <a:gd name="T29" fmla="*/ 12 h 73"/>
                <a:gd name="T30" fmla="*/ 21 w 96"/>
                <a:gd name="T31" fmla="*/ 14 h 73"/>
                <a:gd name="T32" fmla="*/ 21 w 96"/>
                <a:gd name="T33" fmla="*/ 16 h 73"/>
                <a:gd name="T34" fmla="*/ 20 w 96"/>
                <a:gd name="T35" fmla="*/ 17 h 73"/>
                <a:gd name="T36" fmla="*/ 19 w 96"/>
                <a:gd name="T37" fmla="*/ 18 h 73"/>
                <a:gd name="T38" fmla="*/ 18 w 96"/>
                <a:gd name="T39" fmla="*/ 19 h 73"/>
                <a:gd name="T40" fmla="*/ 16 w 96"/>
                <a:gd name="T41" fmla="*/ 20 h 73"/>
                <a:gd name="T42" fmla="*/ 15 w 96"/>
                <a:gd name="T43" fmla="*/ 20 h 73"/>
                <a:gd name="T44" fmla="*/ 13 w 96"/>
                <a:gd name="T45" fmla="*/ 20 h 73"/>
                <a:gd name="T46" fmla="*/ 12 w 96"/>
                <a:gd name="T47" fmla="*/ 21 h 73"/>
                <a:gd name="T48" fmla="*/ 10 w 96"/>
                <a:gd name="T49" fmla="*/ 21 h 73"/>
                <a:gd name="T50" fmla="*/ 9 w 96"/>
                <a:gd name="T51" fmla="*/ 22 h 73"/>
                <a:gd name="T52" fmla="*/ 7 w 96"/>
                <a:gd name="T53" fmla="*/ 23 h 73"/>
                <a:gd name="T54" fmla="*/ 6 w 96"/>
                <a:gd name="T55" fmla="*/ 25 h 73"/>
                <a:gd name="T56" fmla="*/ 3 w 96"/>
                <a:gd name="T57" fmla="*/ 27 h 73"/>
                <a:gd name="T58" fmla="*/ 3 w 96"/>
                <a:gd name="T59" fmla="*/ 27 h 73"/>
                <a:gd name="T60" fmla="*/ 1 w 96"/>
                <a:gd name="T61" fmla="*/ 28 h 73"/>
                <a:gd name="T62" fmla="*/ 0 w 96"/>
                <a:gd name="T63" fmla="*/ 29 h 73"/>
                <a:gd name="T64" fmla="*/ 0 w 96"/>
                <a:gd name="T65" fmla="*/ 30 h 73"/>
                <a:gd name="T66" fmla="*/ 2 w 96"/>
                <a:gd name="T67" fmla="*/ 31 h 73"/>
                <a:gd name="T68" fmla="*/ 4 w 96"/>
                <a:gd name="T69" fmla="*/ 31 h 73"/>
                <a:gd name="T70" fmla="*/ 6 w 96"/>
                <a:gd name="T71" fmla="*/ 31 h 73"/>
                <a:gd name="T72" fmla="*/ 8 w 96"/>
                <a:gd name="T73" fmla="*/ 29 h 73"/>
                <a:gd name="T74" fmla="*/ 10 w 96"/>
                <a:gd name="T75" fmla="*/ 28 h 73"/>
                <a:gd name="T76" fmla="*/ 12 w 96"/>
                <a:gd name="T77" fmla="*/ 26 h 73"/>
                <a:gd name="T78" fmla="*/ 14 w 96"/>
                <a:gd name="T79" fmla="*/ 25 h 73"/>
                <a:gd name="T80" fmla="*/ 16 w 96"/>
                <a:gd name="T81" fmla="*/ 23 h 73"/>
                <a:gd name="T82" fmla="*/ 19 w 96"/>
                <a:gd name="T83" fmla="*/ 22 h 73"/>
                <a:gd name="T84" fmla="*/ 23 w 96"/>
                <a:gd name="T85" fmla="*/ 21 h 73"/>
                <a:gd name="T86" fmla="*/ 26 w 96"/>
                <a:gd name="T87" fmla="*/ 19 h 73"/>
                <a:gd name="T88" fmla="*/ 29 w 96"/>
                <a:gd name="T89" fmla="*/ 17 h 73"/>
                <a:gd name="T90" fmla="*/ 32 w 96"/>
                <a:gd name="T91" fmla="*/ 16 h 73"/>
                <a:gd name="T92" fmla="*/ 34 w 96"/>
                <a:gd name="T93" fmla="*/ 14 h 73"/>
                <a:gd name="T94" fmla="*/ 36 w 96"/>
                <a:gd name="T95" fmla="*/ 12 h 73"/>
                <a:gd name="T96" fmla="*/ 38 w 96"/>
                <a:gd name="T97" fmla="*/ 11 h 73"/>
                <a:gd name="T98" fmla="*/ 38 w 96"/>
                <a:gd name="T99" fmla="*/ 11 h 73"/>
                <a:gd name="T100" fmla="*/ 38 w 96"/>
                <a:gd name="T101" fmla="*/ 11 h 73"/>
                <a:gd name="T102" fmla="*/ 38 w 96"/>
                <a:gd name="T103" fmla="*/ 11 h 73"/>
                <a:gd name="T104" fmla="*/ 38 w 96"/>
                <a:gd name="T105" fmla="*/ 11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6"/>
                <a:gd name="T160" fmla="*/ 0 h 73"/>
                <a:gd name="T161" fmla="*/ 96 w 96"/>
                <a:gd name="T162" fmla="*/ 73 h 7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6" h="73">
                  <a:moveTo>
                    <a:pt x="88" y="27"/>
                  </a:moveTo>
                  <a:lnTo>
                    <a:pt x="91" y="20"/>
                  </a:lnTo>
                  <a:lnTo>
                    <a:pt x="96" y="12"/>
                  </a:lnTo>
                  <a:lnTo>
                    <a:pt x="96" y="6"/>
                  </a:lnTo>
                  <a:lnTo>
                    <a:pt x="92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4" y="1"/>
                  </a:lnTo>
                  <a:lnTo>
                    <a:pt x="69" y="5"/>
                  </a:lnTo>
                  <a:lnTo>
                    <a:pt x="64" y="10"/>
                  </a:lnTo>
                  <a:lnTo>
                    <a:pt x="59" y="14"/>
                  </a:lnTo>
                  <a:lnTo>
                    <a:pt x="56" y="19"/>
                  </a:lnTo>
                  <a:lnTo>
                    <a:pt x="51" y="23"/>
                  </a:lnTo>
                  <a:lnTo>
                    <a:pt x="50" y="26"/>
                  </a:lnTo>
                  <a:lnTo>
                    <a:pt x="50" y="29"/>
                  </a:lnTo>
                  <a:lnTo>
                    <a:pt x="49" y="33"/>
                  </a:lnTo>
                  <a:lnTo>
                    <a:pt x="48" y="37"/>
                  </a:lnTo>
                  <a:lnTo>
                    <a:pt x="46" y="40"/>
                  </a:lnTo>
                  <a:lnTo>
                    <a:pt x="44" y="42"/>
                  </a:lnTo>
                  <a:lnTo>
                    <a:pt x="42" y="44"/>
                  </a:lnTo>
                  <a:lnTo>
                    <a:pt x="38" y="46"/>
                  </a:lnTo>
                  <a:lnTo>
                    <a:pt x="35" y="48"/>
                  </a:lnTo>
                  <a:lnTo>
                    <a:pt x="31" y="48"/>
                  </a:lnTo>
                  <a:lnTo>
                    <a:pt x="28" y="49"/>
                  </a:lnTo>
                  <a:lnTo>
                    <a:pt x="24" y="50"/>
                  </a:lnTo>
                  <a:lnTo>
                    <a:pt x="21" y="52"/>
                  </a:lnTo>
                  <a:lnTo>
                    <a:pt x="16" y="54"/>
                  </a:lnTo>
                  <a:lnTo>
                    <a:pt x="13" y="59"/>
                  </a:lnTo>
                  <a:lnTo>
                    <a:pt x="8" y="63"/>
                  </a:lnTo>
                  <a:lnTo>
                    <a:pt x="6" y="64"/>
                  </a:lnTo>
                  <a:lnTo>
                    <a:pt x="3" y="66"/>
                  </a:lnTo>
                  <a:lnTo>
                    <a:pt x="0" y="68"/>
                  </a:lnTo>
                  <a:lnTo>
                    <a:pt x="1" y="71"/>
                  </a:lnTo>
                  <a:lnTo>
                    <a:pt x="5" y="73"/>
                  </a:lnTo>
                  <a:lnTo>
                    <a:pt x="9" y="73"/>
                  </a:lnTo>
                  <a:lnTo>
                    <a:pt x="14" y="72"/>
                  </a:lnTo>
                  <a:lnTo>
                    <a:pt x="19" y="69"/>
                  </a:lnTo>
                  <a:lnTo>
                    <a:pt x="23" y="66"/>
                  </a:lnTo>
                  <a:lnTo>
                    <a:pt x="28" y="61"/>
                  </a:lnTo>
                  <a:lnTo>
                    <a:pt x="33" y="58"/>
                  </a:lnTo>
                  <a:lnTo>
                    <a:pt x="37" y="54"/>
                  </a:lnTo>
                  <a:lnTo>
                    <a:pt x="45" y="51"/>
                  </a:lnTo>
                  <a:lnTo>
                    <a:pt x="53" y="49"/>
                  </a:lnTo>
                  <a:lnTo>
                    <a:pt x="61" y="45"/>
                  </a:lnTo>
                  <a:lnTo>
                    <a:pt x="69" y="41"/>
                  </a:lnTo>
                  <a:lnTo>
                    <a:pt x="74" y="37"/>
                  </a:lnTo>
                  <a:lnTo>
                    <a:pt x="79" y="33"/>
                  </a:lnTo>
                  <a:lnTo>
                    <a:pt x="84" y="29"/>
                  </a:lnTo>
                  <a:lnTo>
                    <a:pt x="90" y="27"/>
                  </a:lnTo>
                  <a:lnTo>
                    <a:pt x="89" y="27"/>
                  </a:lnTo>
                  <a:lnTo>
                    <a:pt x="88" y="27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Freeform 13"/>
            <p:cNvSpPr>
              <a:spLocks/>
            </p:cNvSpPr>
            <p:nvPr/>
          </p:nvSpPr>
          <p:spPr bwMode="auto">
            <a:xfrm>
              <a:off x="1146" y="3325"/>
              <a:ext cx="41" cy="31"/>
            </a:xfrm>
            <a:custGeom>
              <a:avLst/>
              <a:gdLst>
                <a:gd name="T0" fmla="*/ 38 w 96"/>
                <a:gd name="T1" fmla="*/ 11 h 73"/>
                <a:gd name="T2" fmla="*/ 41 w 96"/>
                <a:gd name="T3" fmla="*/ 5 h 73"/>
                <a:gd name="T4" fmla="*/ 39 w 96"/>
                <a:gd name="T5" fmla="*/ 0 h 73"/>
                <a:gd name="T6" fmla="*/ 37 w 96"/>
                <a:gd name="T7" fmla="*/ 0 h 73"/>
                <a:gd name="T8" fmla="*/ 32 w 96"/>
                <a:gd name="T9" fmla="*/ 0 h 73"/>
                <a:gd name="T10" fmla="*/ 27 w 96"/>
                <a:gd name="T11" fmla="*/ 4 h 73"/>
                <a:gd name="T12" fmla="*/ 24 w 96"/>
                <a:gd name="T13" fmla="*/ 8 h 73"/>
                <a:gd name="T14" fmla="*/ 22 w 96"/>
                <a:gd name="T15" fmla="*/ 10 h 73"/>
                <a:gd name="T16" fmla="*/ 21 w 96"/>
                <a:gd name="T17" fmla="*/ 12 h 73"/>
                <a:gd name="T18" fmla="*/ 21 w 96"/>
                <a:gd name="T19" fmla="*/ 16 h 73"/>
                <a:gd name="T20" fmla="*/ 20 w 96"/>
                <a:gd name="T21" fmla="*/ 17 h 73"/>
                <a:gd name="T22" fmla="*/ 18 w 96"/>
                <a:gd name="T23" fmla="*/ 19 h 73"/>
                <a:gd name="T24" fmla="*/ 16 w 96"/>
                <a:gd name="T25" fmla="*/ 20 h 73"/>
                <a:gd name="T26" fmla="*/ 13 w 96"/>
                <a:gd name="T27" fmla="*/ 20 h 73"/>
                <a:gd name="T28" fmla="*/ 10 w 96"/>
                <a:gd name="T29" fmla="*/ 21 h 73"/>
                <a:gd name="T30" fmla="*/ 9 w 96"/>
                <a:gd name="T31" fmla="*/ 22 h 73"/>
                <a:gd name="T32" fmla="*/ 6 w 96"/>
                <a:gd name="T33" fmla="*/ 25 h 73"/>
                <a:gd name="T34" fmla="*/ 3 w 96"/>
                <a:gd name="T35" fmla="*/ 27 h 73"/>
                <a:gd name="T36" fmla="*/ 1 w 96"/>
                <a:gd name="T37" fmla="*/ 28 h 73"/>
                <a:gd name="T38" fmla="*/ 0 w 96"/>
                <a:gd name="T39" fmla="*/ 30 h 73"/>
                <a:gd name="T40" fmla="*/ 2 w 96"/>
                <a:gd name="T41" fmla="*/ 31 h 73"/>
                <a:gd name="T42" fmla="*/ 6 w 96"/>
                <a:gd name="T43" fmla="*/ 31 h 73"/>
                <a:gd name="T44" fmla="*/ 8 w 96"/>
                <a:gd name="T45" fmla="*/ 29 h 73"/>
                <a:gd name="T46" fmla="*/ 12 w 96"/>
                <a:gd name="T47" fmla="*/ 26 h 73"/>
                <a:gd name="T48" fmla="*/ 16 w 96"/>
                <a:gd name="T49" fmla="*/ 23 h 73"/>
                <a:gd name="T50" fmla="*/ 19 w 96"/>
                <a:gd name="T51" fmla="*/ 22 h 73"/>
                <a:gd name="T52" fmla="*/ 26 w 96"/>
                <a:gd name="T53" fmla="*/ 19 h 73"/>
                <a:gd name="T54" fmla="*/ 29 w 96"/>
                <a:gd name="T55" fmla="*/ 17 h 73"/>
                <a:gd name="T56" fmla="*/ 34 w 96"/>
                <a:gd name="T57" fmla="*/ 14 h 73"/>
                <a:gd name="T58" fmla="*/ 38 w 96"/>
                <a:gd name="T59" fmla="*/ 11 h 73"/>
                <a:gd name="T60" fmla="*/ 38 w 96"/>
                <a:gd name="T61" fmla="*/ 11 h 73"/>
                <a:gd name="T62" fmla="*/ 38 w 96"/>
                <a:gd name="T63" fmla="*/ 11 h 7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6"/>
                <a:gd name="T97" fmla="*/ 0 h 73"/>
                <a:gd name="T98" fmla="*/ 96 w 96"/>
                <a:gd name="T99" fmla="*/ 73 h 7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6" h="73">
                  <a:moveTo>
                    <a:pt x="88" y="27"/>
                  </a:moveTo>
                  <a:lnTo>
                    <a:pt x="88" y="27"/>
                  </a:lnTo>
                  <a:lnTo>
                    <a:pt x="91" y="20"/>
                  </a:lnTo>
                  <a:lnTo>
                    <a:pt x="96" y="12"/>
                  </a:lnTo>
                  <a:lnTo>
                    <a:pt x="96" y="6"/>
                  </a:lnTo>
                  <a:lnTo>
                    <a:pt x="92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4" y="1"/>
                  </a:lnTo>
                  <a:lnTo>
                    <a:pt x="69" y="5"/>
                  </a:lnTo>
                  <a:lnTo>
                    <a:pt x="64" y="10"/>
                  </a:lnTo>
                  <a:lnTo>
                    <a:pt x="59" y="14"/>
                  </a:lnTo>
                  <a:lnTo>
                    <a:pt x="56" y="19"/>
                  </a:lnTo>
                  <a:lnTo>
                    <a:pt x="51" y="23"/>
                  </a:lnTo>
                  <a:lnTo>
                    <a:pt x="50" y="26"/>
                  </a:lnTo>
                  <a:lnTo>
                    <a:pt x="50" y="29"/>
                  </a:lnTo>
                  <a:lnTo>
                    <a:pt x="49" y="33"/>
                  </a:lnTo>
                  <a:lnTo>
                    <a:pt x="48" y="37"/>
                  </a:lnTo>
                  <a:lnTo>
                    <a:pt x="46" y="40"/>
                  </a:lnTo>
                  <a:lnTo>
                    <a:pt x="44" y="42"/>
                  </a:lnTo>
                  <a:lnTo>
                    <a:pt x="42" y="44"/>
                  </a:lnTo>
                  <a:lnTo>
                    <a:pt x="38" y="46"/>
                  </a:lnTo>
                  <a:lnTo>
                    <a:pt x="35" y="48"/>
                  </a:lnTo>
                  <a:lnTo>
                    <a:pt x="31" y="48"/>
                  </a:lnTo>
                  <a:lnTo>
                    <a:pt x="28" y="49"/>
                  </a:lnTo>
                  <a:lnTo>
                    <a:pt x="24" y="50"/>
                  </a:lnTo>
                  <a:lnTo>
                    <a:pt x="21" y="52"/>
                  </a:lnTo>
                  <a:lnTo>
                    <a:pt x="16" y="54"/>
                  </a:lnTo>
                  <a:lnTo>
                    <a:pt x="13" y="59"/>
                  </a:lnTo>
                  <a:lnTo>
                    <a:pt x="8" y="63"/>
                  </a:lnTo>
                  <a:lnTo>
                    <a:pt x="6" y="64"/>
                  </a:lnTo>
                  <a:lnTo>
                    <a:pt x="3" y="66"/>
                  </a:lnTo>
                  <a:lnTo>
                    <a:pt x="0" y="68"/>
                  </a:lnTo>
                  <a:lnTo>
                    <a:pt x="1" y="71"/>
                  </a:lnTo>
                  <a:lnTo>
                    <a:pt x="5" y="73"/>
                  </a:lnTo>
                  <a:lnTo>
                    <a:pt x="9" y="73"/>
                  </a:lnTo>
                  <a:lnTo>
                    <a:pt x="14" y="72"/>
                  </a:lnTo>
                  <a:lnTo>
                    <a:pt x="19" y="69"/>
                  </a:lnTo>
                  <a:lnTo>
                    <a:pt x="23" y="66"/>
                  </a:lnTo>
                  <a:lnTo>
                    <a:pt x="28" y="61"/>
                  </a:lnTo>
                  <a:lnTo>
                    <a:pt x="33" y="58"/>
                  </a:lnTo>
                  <a:lnTo>
                    <a:pt x="37" y="54"/>
                  </a:lnTo>
                  <a:lnTo>
                    <a:pt x="45" y="51"/>
                  </a:lnTo>
                  <a:lnTo>
                    <a:pt x="53" y="49"/>
                  </a:lnTo>
                  <a:lnTo>
                    <a:pt x="61" y="45"/>
                  </a:lnTo>
                  <a:lnTo>
                    <a:pt x="69" y="41"/>
                  </a:lnTo>
                  <a:lnTo>
                    <a:pt x="74" y="37"/>
                  </a:lnTo>
                  <a:lnTo>
                    <a:pt x="79" y="33"/>
                  </a:lnTo>
                  <a:lnTo>
                    <a:pt x="84" y="29"/>
                  </a:lnTo>
                  <a:lnTo>
                    <a:pt x="90" y="27"/>
                  </a:lnTo>
                  <a:lnTo>
                    <a:pt x="89" y="27"/>
                  </a:lnTo>
                  <a:lnTo>
                    <a:pt x="88" y="27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Freeform 14"/>
            <p:cNvSpPr>
              <a:spLocks/>
            </p:cNvSpPr>
            <p:nvPr/>
          </p:nvSpPr>
          <p:spPr bwMode="auto">
            <a:xfrm>
              <a:off x="1128" y="3360"/>
              <a:ext cx="11" cy="4"/>
            </a:xfrm>
            <a:custGeom>
              <a:avLst/>
              <a:gdLst>
                <a:gd name="T0" fmla="*/ 8 w 24"/>
                <a:gd name="T1" fmla="*/ 1 h 10"/>
                <a:gd name="T2" fmla="*/ 6 w 24"/>
                <a:gd name="T3" fmla="*/ 1 h 10"/>
                <a:gd name="T4" fmla="*/ 3 w 24"/>
                <a:gd name="T5" fmla="*/ 1 h 10"/>
                <a:gd name="T6" fmla="*/ 1 w 24"/>
                <a:gd name="T7" fmla="*/ 2 h 10"/>
                <a:gd name="T8" fmla="*/ 0 w 24"/>
                <a:gd name="T9" fmla="*/ 4 h 10"/>
                <a:gd name="T10" fmla="*/ 3 w 24"/>
                <a:gd name="T11" fmla="*/ 4 h 10"/>
                <a:gd name="T12" fmla="*/ 6 w 24"/>
                <a:gd name="T13" fmla="*/ 4 h 10"/>
                <a:gd name="T14" fmla="*/ 9 w 24"/>
                <a:gd name="T15" fmla="*/ 3 h 10"/>
                <a:gd name="T16" fmla="*/ 11 w 24"/>
                <a:gd name="T17" fmla="*/ 1 h 10"/>
                <a:gd name="T18" fmla="*/ 11 w 24"/>
                <a:gd name="T19" fmla="*/ 1 h 10"/>
                <a:gd name="T20" fmla="*/ 11 w 24"/>
                <a:gd name="T21" fmla="*/ 0 h 10"/>
                <a:gd name="T22" fmla="*/ 10 w 24"/>
                <a:gd name="T23" fmla="*/ 0 h 10"/>
                <a:gd name="T24" fmla="*/ 10 w 24"/>
                <a:gd name="T25" fmla="*/ 0 h 10"/>
                <a:gd name="T26" fmla="*/ 9 w 24"/>
                <a:gd name="T27" fmla="*/ 0 h 10"/>
                <a:gd name="T28" fmla="*/ 9 w 24"/>
                <a:gd name="T29" fmla="*/ 0 h 10"/>
                <a:gd name="T30" fmla="*/ 9 w 24"/>
                <a:gd name="T31" fmla="*/ 1 h 10"/>
                <a:gd name="T32" fmla="*/ 8 w 24"/>
                <a:gd name="T33" fmla="*/ 1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0"/>
                <a:gd name="T53" fmla="*/ 24 w 24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0">
                  <a:moveTo>
                    <a:pt x="18" y="2"/>
                  </a:moveTo>
                  <a:lnTo>
                    <a:pt x="12" y="3"/>
                  </a:lnTo>
                  <a:lnTo>
                    <a:pt x="7" y="3"/>
                  </a:lnTo>
                  <a:lnTo>
                    <a:pt x="2" y="6"/>
                  </a:lnTo>
                  <a:lnTo>
                    <a:pt x="0" y="10"/>
                  </a:lnTo>
                  <a:lnTo>
                    <a:pt x="7" y="10"/>
                  </a:lnTo>
                  <a:lnTo>
                    <a:pt x="14" y="10"/>
                  </a:lnTo>
                  <a:lnTo>
                    <a:pt x="19" y="8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18" y="2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Freeform 15"/>
            <p:cNvSpPr>
              <a:spLocks/>
            </p:cNvSpPr>
            <p:nvPr/>
          </p:nvSpPr>
          <p:spPr bwMode="auto">
            <a:xfrm>
              <a:off x="1128" y="3360"/>
              <a:ext cx="11" cy="4"/>
            </a:xfrm>
            <a:custGeom>
              <a:avLst/>
              <a:gdLst>
                <a:gd name="T0" fmla="*/ 8 w 24"/>
                <a:gd name="T1" fmla="*/ 1 h 10"/>
                <a:gd name="T2" fmla="*/ 8 w 24"/>
                <a:gd name="T3" fmla="*/ 1 h 10"/>
                <a:gd name="T4" fmla="*/ 6 w 24"/>
                <a:gd name="T5" fmla="*/ 1 h 10"/>
                <a:gd name="T6" fmla="*/ 3 w 24"/>
                <a:gd name="T7" fmla="*/ 1 h 10"/>
                <a:gd name="T8" fmla="*/ 1 w 24"/>
                <a:gd name="T9" fmla="*/ 2 h 10"/>
                <a:gd name="T10" fmla="*/ 0 w 24"/>
                <a:gd name="T11" fmla="*/ 4 h 10"/>
                <a:gd name="T12" fmla="*/ 0 w 24"/>
                <a:gd name="T13" fmla="*/ 4 h 10"/>
                <a:gd name="T14" fmla="*/ 3 w 24"/>
                <a:gd name="T15" fmla="*/ 4 h 10"/>
                <a:gd name="T16" fmla="*/ 6 w 24"/>
                <a:gd name="T17" fmla="*/ 4 h 10"/>
                <a:gd name="T18" fmla="*/ 9 w 24"/>
                <a:gd name="T19" fmla="*/ 3 h 10"/>
                <a:gd name="T20" fmla="*/ 11 w 24"/>
                <a:gd name="T21" fmla="*/ 1 h 10"/>
                <a:gd name="T22" fmla="*/ 11 w 24"/>
                <a:gd name="T23" fmla="*/ 1 h 10"/>
                <a:gd name="T24" fmla="*/ 11 w 24"/>
                <a:gd name="T25" fmla="*/ 1 h 10"/>
                <a:gd name="T26" fmla="*/ 11 w 24"/>
                <a:gd name="T27" fmla="*/ 0 h 10"/>
                <a:gd name="T28" fmla="*/ 10 w 24"/>
                <a:gd name="T29" fmla="*/ 0 h 10"/>
                <a:gd name="T30" fmla="*/ 10 w 24"/>
                <a:gd name="T31" fmla="*/ 0 h 10"/>
                <a:gd name="T32" fmla="*/ 10 w 24"/>
                <a:gd name="T33" fmla="*/ 0 h 10"/>
                <a:gd name="T34" fmla="*/ 9 w 24"/>
                <a:gd name="T35" fmla="*/ 0 h 10"/>
                <a:gd name="T36" fmla="*/ 9 w 24"/>
                <a:gd name="T37" fmla="*/ 0 h 10"/>
                <a:gd name="T38" fmla="*/ 9 w 24"/>
                <a:gd name="T39" fmla="*/ 1 h 10"/>
                <a:gd name="T40" fmla="*/ 8 w 24"/>
                <a:gd name="T41" fmla="*/ 1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"/>
                <a:gd name="T64" fmla="*/ 0 h 10"/>
                <a:gd name="T65" fmla="*/ 24 w 24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" h="10">
                  <a:moveTo>
                    <a:pt x="18" y="2"/>
                  </a:moveTo>
                  <a:lnTo>
                    <a:pt x="18" y="2"/>
                  </a:lnTo>
                  <a:lnTo>
                    <a:pt x="12" y="3"/>
                  </a:lnTo>
                  <a:lnTo>
                    <a:pt x="7" y="3"/>
                  </a:lnTo>
                  <a:lnTo>
                    <a:pt x="2" y="6"/>
                  </a:lnTo>
                  <a:lnTo>
                    <a:pt x="0" y="10"/>
                  </a:lnTo>
                  <a:lnTo>
                    <a:pt x="7" y="10"/>
                  </a:lnTo>
                  <a:lnTo>
                    <a:pt x="14" y="10"/>
                  </a:lnTo>
                  <a:lnTo>
                    <a:pt x="19" y="8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18" y="2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Freeform 16"/>
            <p:cNvSpPr>
              <a:spLocks/>
            </p:cNvSpPr>
            <p:nvPr/>
          </p:nvSpPr>
          <p:spPr bwMode="auto">
            <a:xfrm>
              <a:off x="1118" y="3369"/>
              <a:ext cx="6" cy="3"/>
            </a:xfrm>
            <a:custGeom>
              <a:avLst/>
              <a:gdLst>
                <a:gd name="T0" fmla="*/ 6 w 13"/>
                <a:gd name="T1" fmla="*/ 0 h 9"/>
                <a:gd name="T2" fmla="*/ 5 w 13"/>
                <a:gd name="T3" fmla="*/ 0 h 9"/>
                <a:gd name="T4" fmla="*/ 3 w 13"/>
                <a:gd name="T5" fmla="*/ 0 h 9"/>
                <a:gd name="T6" fmla="*/ 1 w 13"/>
                <a:gd name="T7" fmla="*/ 1 h 9"/>
                <a:gd name="T8" fmla="*/ 0 w 13"/>
                <a:gd name="T9" fmla="*/ 1 h 9"/>
                <a:gd name="T10" fmla="*/ 0 w 13"/>
                <a:gd name="T11" fmla="*/ 2 h 9"/>
                <a:gd name="T12" fmla="*/ 0 w 13"/>
                <a:gd name="T13" fmla="*/ 2 h 9"/>
                <a:gd name="T14" fmla="*/ 0 w 13"/>
                <a:gd name="T15" fmla="*/ 3 h 9"/>
                <a:gd name="T16" fmla="*/ 1 w 13"/>
                <a:gd name="T17" fmla="*/ 3 h 9"/>
                <a:gd name="T18" fmla="*/ 3 w 13"/>
                <a:gd name="T19" fmla="*/ 3 h 9"/>
                <a:gd name="T20" fmla="*/ 5 w 13"/>
                <a:gd name="T21" fmla="*/ 2 h 9"/>
                <a:gd name="T22" fmla="*/ 6 w 13"/>
                <a:gd name="T23" fmla="*/ 1 h 9"/>
                <a:gd name="T24" fmla="*/ 6 w 13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"/>
                <a:gd name="T40" fmla="*/ 0 h 9"/>
                <a:gd name="T41" fmla="*/ 13 w 13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" h="9">
                  <a:moveTo>
                    <a:pt x="12" y="1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9"/>
                  </a:lnTo>
                  <a:lnTo>
                    <a:pt x="7" y="8"/>
                  </a:lnTo>
                  <a:lnTo>
                    <a:pt x="11" y="6"/>
                  </a:lnTo>
                  <a:lnTo>
                    <a:pt x="13" y="4"/>
                  </a:lnTo>
                  <a:lnTo>
                    <a:pt x="12" y="1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Freeform 17"/>
            <p:cNvSpPr>
              <a:spLocks/>
            </p:cNvSpPr>
            <p:nvPr/>
          </p:nvSpPr>
          <p:spPr bwMode="auto">
            <a:xfrm>
              <a:off x="1118" y="3369"/>
              <a:ext cx="6" cy="3"/>
            </a:xfrm>
            <a:custGeom>
              <a:avLst/>
              <a:gdLst>
                <a:gd name="T0" fmla="*/ 6 w 13"/>
                <a:gd name="T1" fmla="*/ 0 h 9"/>
                <a:gd name="T2" fmla="*/ 6 w 13"/>
                <a:gd name="T3" fmla="*/ 0 h 9"/>
                <a:gd name="T4" fmla="*/ 5 w 13"/>
                <a:gd name="T5" fmla="*/ 0 h 9"/>
                <a:gd name="T6" fmla="*/ 3 w 13"/>
                <a:gd name="T7" fmla="*/ 0 h 9"/>
                <a:gd name="T8" fmla="*/ 1 w 13"/>
                <a:gd name="T9" fmla="*/ 1 h 9"/>
                <a:gd name="T10" fmla="*/ 0 w 13"/>
                <a:gd name="T11" fmla="*/ 1 h 9"/>
                <a:gd name="T12" fmla="*/ 0 w 13"/>
                <a:gd name="T13" fmla="*/ 1 h 9"/>
                <a:gd name="T14" fmla="*/ 0 w 13"/>
                <a:gd name="T15" fmla="*/ 2 h 9"/>
                <a:gd name="T16" fmla="*/ 0 w 13"/>
                <a:gd name="T17" fmla="*/ 2 h 9"/>
                <a:gd name="T18" fmla="*/ 0 w 13"/>
                <a:gd name="T19" fmla="*/ 3 h 9"/>
                <a:gd name="T20" fmla="*/ 1 w 13"/>
                <a:gd name="T21" fmla="*/ 3 h 9"/>
                <a:gd name="T22" fmla="*/ 1 w 13"/>
                <a:gd name="T23" fmla="*/ 3 h 9"/>
                <a:gd name="T24" fmla="*/ 3 w 13"/>
                <a:gd name="T25" fmla="*/ 3 h 9"/>
                <a:gd name="T26" fmla="*/ 5 w 13"/>
                <a:gd name="T27" fmla="*/ 2 h 9"/>
                <a:gd name="T28" fmla="*/ 6 w 13"/>
                <a:gd name="T29" fmla="*/ 1 h 9"/>
                <a:gd name="T30" fmla="*/ 6 w 13"/>
                <a:gd name="T31" fmla="*/ 0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9"/>
                <a:gd name="T50" fmla="*/ 13 w 13"/>
                <a:gd name="T51" fmla="*/ 9 h 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9">
                  <a:moveTo>
                    <a:pt x="12" y="1"/>
                  </a:moveTo>
                  <a:lnTo>
                    <a:pt x="12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9"/>
                  </a:lnTo>
                  <a:lnTo>
                    <a:pt x="7" y="8"/>
                  </a:lnTo>
                  <a:lnTo>
                    <a:pt x="11" y="6"/>
                  </a:lnTo>
                  <a:lnTo>
                    <a:pt x="13" y="4"/>
                  </a:lnTo>
                  <a:lnTo>
                    <a:pt x="12" y="1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Freeform 18"/>
            <p:cNvSpPr>
              <a:spLocks/>
            </p:cNvSpPr>
            <p:nvPr/>
          </p:nvSpPr>
          <p:spPr bwMode="auto">
            <a:xfrm>
              <a:off x="1109" y="3376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0 h 3"/>
                <a:gd name="T10" fmla="*/ 0 w 3"/>
                <a:gd name="T11" fmla="*/ 0 h 3"/>
                <a:gd name="T12" fmla="*/ 0 w 3"/>
                <a:gd name="T13" fmla="*/ 1 h 3"/>
                <a:gd name="T14" fmla="*/ 0 w 3"/>
                <a:gd name="T15" fmla="*/ 1 h 3"/>
                <a:gd name="T16" fmla="*/ 1 w 3"/>
                <a:gd name="T17" fmla="*/ 1 h 3"/>
                <a:gd name="T18" fmla="*/ 1 w 3"/>
                <a:gd name="T19" fmla="*/ 1 h 3"/>
                <a:gd name="T20" fmla="*/ 1 w 3"/>
                <a:gd name="T21" fmla="*/ 1 h 3"/>
                <a:gd name="T22" fmla="*/ 2 w 3"/>
                <a:gd name="T23" fmla="*/ 1 h 3"/>
                <a:gd name="T24" fmla="*/ 2 w 3"/>
                <a:gd name="T25" fmla="*/ 1 h 3"/>
                <a:gd name="T26" fmla="*/ 2 w 3"/>
                <a:gd name="T27" fmla="*/ 1 h 3"/>
                <a:gd name="T28" fmla="*/ 2 w 3"/>
                <a:gd name="T29" fmla="*/ 1 h 3"/>
                <a:gd name="T30" fmla="*/ 2 w 3"/>
                <a:gd name="T31" fmla="*/ 0 h 3"/>
                <a:gd name="T32" fmla="*/ 2 w 3"/>
                <a:gd name="T33" fmla="*/ 0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3"/>
                <a:gd name="T53" fmla="*/ 3 w 3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3">
                  <a:moveTo>
                    <a:pt x="3" y="1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Freeform 19"/>
            <p:cNvSpPr>
              <a:spLocks/>
            </p:cNvSpPr>
            <p:nvPr/>
          </p:nvSpPr>
          <p:spPr bwMode="auto">
            <a:xfrm>
              <a:off x="1109" y="3376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2 w 3"/>
                <a:gd name="T5" fmla="*/ 0 h 3"/>
                <a:gd name="T6" fmla="*/ 1 w 3"/>
                <a:gd name="T7" fmla="*/ 0 h 3"/>
                <a:gd name="T8" fmla="*/ 1 w 3"/>
                <a:gd name="T9" fmla="*/ 0 h 3"/>
                <a:gd name="T10" fmla="*/ 1 w 3"/>
                <a:gd name="T11" fmla="*/ 0 h 3"/>
                <a:gd name="T12" fmla="*/ 1 w 3"/>
                <a:gd name="T13" fmla="*/ 0 h 3"/>
                <a:gd name="T14" fmla="*/ 0 w 3"/>
                <a:gd name="T15" fmla="*/ 0 h 3"/>
                <a:gd name="T16" fmla="*/ 0 w 3"/>
                <a:gd name="T17" fmla="*/ 1 h 3"/>
                <a:gd name="T18" fmla="*/ 0 w 3"/>
                <a:gd name="T19" fmla="*/ 1 h 3"/>
                <a:gd name="T20" fmla="*/ 1 w 3"/>
                <a:gd name="T21" fmla="*/ 1 h 3"/>
                <a:gd name="T22" fmla="*/ 1 w 3"/>
                <a:gd name="T23" fmla="*/ 1 h 3"/>
                <a:gd name="T24" fmla="*/ 1 w 3"/>
                <a:gd name="T25" fmla="*/ 1 h 3"/>
                <a:gd name="T26" fmla="*/ 1 w 3"/>
                <a:gd name="T27" fmla="*/ 1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1 h 3"/>
                <a:gd name="T34" fmla="*/ 2 w 3"/>
                <a:gd name="T35" fmla="*/ 1 h 3"/>
                <a:gd name="T36" fmla="*/ 2 w 3"/>
                <a:gd name="T37" fmla="*/ 1 h 3"/>
                <a:gd name="T38" fmla="*/ 2 w 3"/>
                <a:gd name="T39" fmla="*/ 0 h 3"/>
                <a:gd name="T40" fmla="*/ 2 w 3"/>
                <a:gd name="T41" fmla="*/ 0 h 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"/>
                <a:gd name="T64" fmla="*/ 0 h 3"/>
                <a:gd name="T65" fmla="*/ 3 w 3"/>
                <a:gd name="T66" fmla="*/ 3 h 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1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Freeform 20"/>
            <p:cNvSpPr>
              <a:spLocks/>
            </p:cNvSpPr>
            <p:nvPr/>
          </p:nvSpPr>
          <p:spPr bwMode="auto">
            <a:xfrm>
              <a:off x="1102" y="3379"/>
              <a:ext cx="4" cy="2"/>
            </a:xfrm>
            <a:custGeom>
              <a:avLst/>
              <a:gdLst>
                <a:gd name="T0" fmla="*/ 2 w 7"/>
                <a:gd name="T1" fmla="*/ 0 h 3"/>
                <a:gd name="T2" fmla="*/ 2 w 7"/>
                <a:gd name="T3" fmla="*/ 0 h 3"/>
                <a:gd name="T4" fmla="*/ 1 w 7"/>
                <a:gd name="T5" fmla="*/ 0 h 3"/>
                <a:gd name="T6" fmla="*/ 1 w 7"/>
                <a:gd name="T7" fmla="*/ 0 h 3"/>
                <a:gd name="T8" fmla="*/ 0 w 7"/>
                <a:gd name="T9" fmla="*/ 0 h 3"/>
                <a:gd name="T10" fmla="*/ 0 w 7"/>
                <a:gd name="T11" fmla="*/ 0 h 3"/>
                <a:gd name="T12" fmla="*/ 0 w 7"/>
                <a:gd name="T13" fmla="*/ 1 h 3"/>
                <a:gd name="T14" fmla="*/ 0 w 7"/>
                <a:gd name="T15" fmla="*/ 1 h 3"/>
                <a:gd name="T16" fmla="*/ 0 w 7"/>
                <a:gd name="T17" fmla="*/ 2 h 3"/>
                <a:gd name="T18" fmla="*/ 1 w 7"/>
                <a:gd name="T19" fmla="*/ 2 h 3"/>
                <a:gd name="T20" fmla="*/ 2 w 7"/>
                <a:gd name="T21" fmla="*/ 2 h 3"/>
                <a:gd name="T22" fmla="*/ 3 w 7"/>
                <a:gd name="T23" fmla="*/ 2 h 3"/>
                <a:gd name="T24" fmla="*/ 4 w 7"/>
                <a:gd name="T25" fmla="*/ 2 h 3"/>
                <a:gd name="T26" fmla="*/ 4 w 7"/>
                <a:gd name="T27" fmla="*/ 1 h 3"/>
                <a:gd name="T28" fmla="*/ 3 w 7"/>
                <a:gd name="T29" fmla="*/ 1 h 3"/>
                <a:gd name="T30" fmla="*/ 3 w 7"/>
                <a:gd name="T31" fmla="*/ 0 h 3"/>
                <a:gd name="T32" fmla="*/ 2 w 7"/>
                <a:gd name="T33" fmla="*/ 0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3"/>
                <a:gd name="T53" fmla="*/ 7 w 7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3">
                  <a:moveTo>
                    <a:pt x="4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Freeform 21"/>
            <p:cNvSpPr>
              <a:spLocks/>
            </p:cNvSpPr>
            <p:nvPr/>
          </p:nvSpPr>
          <p:spPr bwMode="auto">
            <a:xfrm>
              <a:off x="1102" y="3379"/>
              <a:ext cx="4" cy="2"/>
            </a:xfrm>
            <a:custGeom>
              <a:avLst/>
              <a:gdLst>
                <a:gd name="T0" fmla="*/ 2 w 7"/>
                <a:gd name="T1" fmla="*/ 0 h 3"/>
                <a:gd name="T2" fmla="*/ 2 w 7"/>
                <a:gd name="T3" fmla="*/ 0 h 3"/>
                <a:gd name="T4" fmla="*/ 2 w 7"/>
                <a:gd name="T5" fmla="*/ 0 h 3"/>
                <a:gd name="T6" fmla="*/ 1 w 7"/>
                <a:gd name="T7" fmla="*/ 0 h 3"/>
                <a:gd name="T8" fmla="*/ 1 w 7"/>
                <a:gd name="T9" fmla="*/ 0 h 3"/>
                <a:gd name="T10" fmla="*/ 0 w 7"/>
                <a:gd name="T11" fmla="*/ 0 h 3"/>
                <a:gd name="T12" fmla="*/ 0 w 7"/>
                <a:gd name="T13" fmla="*/ 0 h 3"/>
                <a:gd name="T14" fmla="*/ 0 w 7"/>
                <a:gd name="T15" fmla="*/ 0 h 3"/>
                <a:gd name="T16" fmla="*/ 0 w 7"/>
                <a:gd name="T17" fmla="*/ 1 h 3"/>
                <a:gd name="T18" fmla="*/ 0 w 7"/>
                <a:gd name="T19" fmla="*/ 1 h 3"/>
                <a:gd name="T20" fmla="*/ 0 w 7"/>
                <a:gd name="T21" fmla="*/ 2 h 3"/>
                <a:gd name="T22" fmla="*/ 0 w 7"/>
                <a:gd name="T23" fmla="*/ 2 h 3"/>
                <a:gd name="T24" fmla="*/ 1 w 7"/>
                <a:gd name="T25" fmla="*/ 2 h 3"/>
                <a:gd name="T26" fmla="*/ 2 w 7"/>
                <a:gd name="T27" fmla="*/ 2 h 3"/>
                <a:gd name="T28" fmla="*/ 3 w 7"/>
                <a:gd name="T29" fmla="*/ 2 h 3"/>
                <a:gd name="T30" fmla="*/ 4 w 7"/>
                <a:gd name="T31" fmla="*/ 2 h 3"/>
                <a:gd name="T32" fmla="*/ 4 w 7"/>
                <a:gd name="T33" fmla="*/ 2 h 3"/>
                <a:gd name="T34" fmla="*/ 4 w 7"/>
                <a:gd name="T35" fmla="*/ 1 h 3"/>
                <a:gd name="T36" fmla="*/ 3 w 7"/>
                <a:gd name="T37" fmla="*/ 1 h 3"/>
                <a:gd name="T38" fmla="*/ 3 w 7"/>
                <a:gd name="T39" fmla="*/ 0 h 3"/>
                <a:gd name="T40" fmla="*/ 2 w 7"/>
                <a:gd name="T41" fmla="*/ 0 h 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"/>
                <a:gd name="T64" fmla="*/ 0 h 3"/>
                <a:gd name="T65" fmla="*/ 7 w 7"/>
                <a:gd name="T66" fmla="*/ 3 h 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" h="3">
                  <a:moveTo>
                    <a:pt x="4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Freeform 22"/>
            <p:cNvSpPr>
              <a:spLocks/>
            </p:cNvSpPr>
            <p:nvPr/>
          </p:nvSpPr>
          <p:spPr bwMode="auto">
            <a:xfrm>
              <a:off x="1086" y="3382"/>
              <a:ext cx="9" cy="2"/>
            </a:xfrm>
            <a:custGeom>
              <a:avLst/>
              <a:gdLst>
                <a:gd name="T0" fmla="*/ 4 w 23"/>
                <a:gd name="T1" fmla="*/ 0 h 6"/>
                <a:gd name="T2" fmla="*/ 3 w 23"/>
                <a:gd name="T3" fmla="*/ 0 h 6"/>
                <a:gd name="T4" fmla="*/ 2 w 23"/>
                <a:gd name="T5" fmla="*/ 1 h 6"/>
                <a:gd name="T6" fmla="*/ 1 w 23"/>
                <a:gd name="T7" fmla="*/ 1 h 6"/>
                <a:gd name="T8" fmla="*/ 0 w 23"/>
                <a:gd name="T9" fmla="*/ 1 h 6"/>
                <a:gd name="T10" fmla="*/ 0 w 23"/>
                <a:gd name="T11" fmla="*/ 1 h 6"/>
                <a:gd name="T12" fmla="*/ 0 w 23"/>
                <a:gd name="T13" fmla="*/ 2 h 6"/>
                <a:gd name="T14" fmla="*/ 0 w 23"/>
                <a:gd name="T15" fmla="*/ 2 h 6"/>
                <a:gd name="T16" fmla="*/ 0 w 23"/>
                <a:gd name="T17" fmla="*/ 2 h 6"/>
                <a:gd name="T18" fmla="*/ 2 w 23"/>
                <a:gd name="T19" fmla="*/ 2 h 6"/>
                <a:gd name="T20" fmla="*/ 5 w 23"/>
                <a:gd name="T21" fmla="*/ 2 h 6"/>
                <a:gd name="T22" fmla="*/ 7 w 23"/>
                <a:gd name="T23" fmla="*/ 2 h 6"/>
                <a:gd name="T24" fmla="*/ 9 w 23"/>
                <a:gd name="T25" fmla="*/ 2 h 6"/>
                <a:gd name="T26" fmla="*/ 9 w 23"/>
                <a:gd name="T27" fmla="*/ 2 h 6"/>
                <a:gd name="T28" fmla="*/ 9 w 23"/>
                <a:gd name="T29" fmla="*/ 2 h 6"/>
                <a:gd name="T30" fmla="*/ 9 w 23"/>
                <a:gd name="T31" fmla="*/ 1 h 6"/>
                <a:gd name="T32" fmla="*/ 9 w 23"/>
                <a:gd name="T33" fmla="*/ 1 h 6"/>
                <a:gd name="T34" fmla="*/ 8 w 23"/>
                <a:gd name="T35" fmla="*/ 1 h 6"/>
                <a:gd name="T36" fmla="*/ 7 w 23"/>
                <a:gd name="T37" fmla="*/ 1 h 6"/>
                <a:gd name="T38" fmla="*/ 5 w 23"/>
                <a:gd name="T39" fmla="*/ 0 h 6"/>
                <a:gd name="T40" fmla="*/ 4 w 23"/>
                <a:gd name="T41" fmla="*/ 0 h 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"/>
                <a:gd name="T64" fmla="*/ 0 h 6"/>
                <a:gd name="T65" fmla="*/ 23 w 23"/>
                <a:gd name="T66" fmla="*/ 6 h 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" h="6">
                  <a:moveTo>
                    <a:pt x="10" y="0"/>
                  </a:moveTo>
                  <a:lnTo>
                    <a:pt x="7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Freeform 23"/>
            <p:cNvSpPr>
              <a:spLocks/>
            </p:cNvSpPr>
            <p:nvPr/>
          </p:nvSpPr>
          <p:spPr bwMode="auto">
            <a:xfrm>
              <a:off x="1086" y="3382"/>
              <a:ext cx="9" cy="2"/>
            </a:xfrm>
            <a:custGeom>
              <a:avLst/>
              <a:gdLst>
                <a:gd name="T0" fmla="*/ 4 w 23"/>
                <a:gd name="T1" fmla="*/ 0 h 6"/>
                <a:gd name="T2" fmla="*/ 4 w 23"/>
                <a:gd name="T3" fmla="*/ 0 h 6"/>
                <a:gd name="T4" fmla="*/ 3 w 23"/>
                <a:gd name="T5" fmla="*/ 0 h 6"/>
                <a:gd name="T6" fmla="*/ 2 w 23"/>
                <a:gd name="T7" fmla="*/ 1 h 6"/>
                <a:gd name="T8" fmla="*/ 1 w 23"/>
                <a:gd name="T9" fmla="*/ 1 h 6"/>
                <a:gd name="T10" fmla="*/ 0 w 23"/>
                <a:gd name="T11" fmla="*/ 1 h 6"/>
                <a:gd name="T12" fmla="*/ 0 w 23"/>
                <a:gd name="T13" fmla="*/ 1 h 6"/>
                <a:gd name="T14" fmla="*/ 0 w 23"/>
                <a:gd name="T15" fmla="*/ 1 h 6"/>
                <a:gd name="T16" fmla="*/ 0 w 23"/>
                <a:gd name="T17" fmla="*/ 2 h 6"/>
                <a:gd name="T18" fmla="*/ 0 w 23"/>
                <a:gd name="T19" fmla="*/ 2 h 6"/>
                <a:gd name="T20" fmla="*/ 0 w 23"/>
                <a:gd name="T21" fmla="*/ 2 h 6"/>
                <a:gd name="T22" fmla="*/ 0 w 23"/>
                <a:gd name="T23" fmla="*/ 2 h 6"/>
                <a:gd name="T24" fmla="*/ 2 w 23"/>
                <a:gd name="T25" fmla="*/ 2 h 6"/>
                <a:gd name="T26" fmla="*/ 5 w 23"/>
                <a:gd name="T27" fmla="*/ 2 h 6"/>
                <a:gd name="T28" fmla="*/ 7 w 23"/>
                <a:gd name="T29" fmla="*/ 2 h 6"/>
                <a:gd name="T30" fmla="*/ 9 w 23"/>
                <a:gd name="T31" fmla="*/ 2 h 6"/>
                <a:gd name="T32" fmla="*/ 9 w 23"/>
                <a:gd name="T33" fmla="*/ 2 h 6"/>
                <a:gd name="T34" fmla="*/ 9 w 23"/>
                <a:gd name="T35" fmla="*/ 2 h 6"/>
                <a:gd name="T36" fmla="*/ 9 w 23"/>
                <a:gd name="T37" fmla="*/ 2 h 6"/>
                <a:gd name="T38" fmla="*/ 9 w 23"/>
                <a:gd name="T39" fmla="*/ 1 h 6"/>
                <a:gd name="T40" fmla="*/ 9 w 23"/>
                <a:gd name="T41" fmla="*/ 1 h 6"/>
                <a:gd name="T42" fmla="*/ 9 w 23"/>
                <a:gd name="T43" fmla="*/ 1 h 6"/>
                <a:gd name="T44" fmla="*/ 8 w 23"/>
                <a:gd name="T45" fmla="*/ 1 h 6"/>
                <a:gd name="T46" fmla="*/ 7 w 23"/>
                <a:gd name="T47" fmla="*/ 1 h 6"/>
                <a:gd name="T48" fmla="*/ 5 w 23"/>
                <a:gd name="T49" fmla="*/ 0 h 6"/>
                <a:gd name="T50" fmla="*/ 4 w 23"/>
                <a:gd name="T51" fmla="*/ 0 h 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3"/>
                <a:gd name="T79" fmla="*/ 0 h 6"/>
                <a:gd name="T80" fmla="*/ 23 w 23"/>
                <a:gd name="T81" fmla="*/ 6 h 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3" h="6">
                  <a:moveTo>
                    <a:pt x="10" y="0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Freeform 24"/>
            <p:cNvSpPr>
              <a:spLocks/>
            </p:cNvSpPr>
            <p:nvPr/>
          </p:nvSpPr>
          <p:spPr bwMode="auto">
            <a:xfrm>
              <a:off x="1068" y="3377"/>
              <a:ext cx="15" cy="12"/>
            </a:xfrm>
            <a:custGeom>
              <a:avLst/>
              <a:gdLst>
                <a:gd name="T0" fmla="*/ 8 w 36"/>
                <a:gd name="T1" fmla="*/ 2 h 28"/>
                <a:gd name="T2" fmla="*/ 10 w 36"/>
                <a:gd name="T3" fmla="*/ 0 h 28"/>
                <a:gd name="T4" fmla="*/ 13 w 36"/>
                <a:gd name="T5" fmla="*/ 0 h 28"/>
                <a:gd name="T6" fmla="*/ 15 w 36"/>
                <a:gd name="T7" fmla="*/ 1 h 28"/>
                <a:gd name="T8" fmla="*/ 15 w 36"/>
                <a:gd name="T9" fmla="*/ 4 h 28"/>
                <a:gd name="T10" fmla="*/ 15 w 36"/>
                <a:gd name="T11" fmla="*/ 4 h 28"/>
                <a:gd name="T12" fmla="*/ 13 w 36"/>
                <a:gd name="T13" fmla="*/ 5 h 28"/>
                <a:gd name="T14" fmla="*/ 12 w 36"/>
                <a:gd name="T15" fmla="*/ 5 h 28"/>
                <a:gd name="T16" fmla="*/ 12 w 36"/>
                <a:gd name="T17" fmla="*/ 5 h 28"/>
                <a:gd name="T18" fmla="*/ 12 w 36"/>
                <a:gd name="T19" fmla="*/ 6 h 28"/>
                <a:gd name="T20" fmla="*/ 13 w 36"/>
                <a:gd name="T21" fmla="*/ 6 h 28"/>
                <a:gd name="T22" fmla="*/ 13 w 36"/>
                <a:gd name="T23" fmla="*/ 6 h 28"/>
                <a:gd name="T24" fmla="*/ 15 w 36"/>
                <a:gd name="T25" fmla="*/ 6 h 28"/>
                <a:gd name="T26" fmla="*/ 13 w 36"/>
                <a:gd name="T27" fmla="*/ 7 h 28"/>
                <a:gd name="T28" fmla="*/ 12 w 36"/>
                <a:gd name="T29" fmla="*/ 7 h 28"/>
                <a:gd name="T30" fmla="*/ 11 w 36"/>
                <a:gd name="T31" fmla="*/ 8 h 28"/>
                <a:gd name="T32" fmla="*/ 10 w 36"/>
                <a:gd name="T33" fmla="*/ 9 h 28"/>
                <a:gd name="T34" fmla="*/ 9 w 36"/>
                <a:gd name="T35" fmla="*/ 9 h 28"/>
                <a:gd name="T36" fmla="*/ 8 w 36"/>
                <a:gd name="T37" fmla="*/ 9 h 28"/>
                <a:gd name="T38" fmla="*/ 8 w 36"/>
                <a:gd name="T39" fmla="*/ 10 h 28"/>
                <a:gd name="T40" fmla="*/ 7 w 36"/>
                <a:gd name="T41" fmla="*/ 11 h 28"/>
                <a:gd name="T42" fmla="*/ 5 w 36"/>
                <a:gd name="T43" fmla="*/ 11 h 28"/>
                <a:gd name="T44" fmla="*/ 4 w 36"/>
                <a:gd name="T45" fmla="*/ 12 h 28"/>
                <a:gd name="T46" fmla="*/ 2 w 36"/>
                <a:gd name="T47" fmla="*/ 12 h 28"/>
                <a:gd name="T48" fmla="*/ 0 w 36"/>
                <a:gd name="T49" fmla="*/ 12 h 28"/>
                <a:gd name="T50" fmla="*/ 1 w 36"/>
                <a:gd name="T51" fmla="*/ 10 h 28"/>
                <a:gd name="T52" fmla="*/ 3 w 36"/>
                <a:gd name="T53" fmla="*/ 8 h 28"/>
                <a:gd name="T54" fmla="*/ 5 w 36"/>
                <a:gd name="T55" fmla="*/ 6 h 28"/>
                <a:gd name="T56" fmla="*/ 7 w 36"/>
                <a:gd name="T57" fmla="*/ 4 h 28"/>
                <a:gd name="T58" fmla="*/ 8 w 36"/>
                <a:gd name="T59" fmla="*/ 4 h 28"/>
                <a:gd name="T60" fmla="*/ 9 w 36"/>
                <a:gd name="T61" fmla="*/ 3 h 28"/>
                <a:gd name="T62" fmla="*/ 9 w 36"/>
                <a:gd name="T63" fmla="*/ 3 h 28"/>
                <a:gd name="T64" fmla="*/ 8 w 36"/>
                <a:gd name="T65" fmla="*/ 2 h 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"/>
                <a:gd name="T100" fmla="*/ 0 h 28"/>
                <a:gd name="T101" fmla="*/ 36 w 36"/>
                <a:gd name="T102" fmla="*/ 28 h 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" h="28">
                  <a:moveTo>
                    <a:pt x="20" y="5"/>
                  </a:moveTo>
                  <a:lnTo>
                    <a:pt x="25" y="1"/>
                  </a:lnTo>
                  <a:lnTo>
                    <a:pt x="31" y="0"/>
                  </a:lnTo>
                  <a:lnTo>
                    <a:pt x="35" y="2"/>
                  </a:lnTo>
                  <a:lnTo>
                    <a:pt x="36" y="9"/>
                  </a:lnTo>
                  <a:lnTo>
                    <a:pt x="35" y="10"/>
                  </a:lnTo>
                  <a:lnTo>
                    <a:pt x="32" y="11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9" y="13"/>
                  </a:lnTo>
                  <a:lnTo>
                    <a:pt x="31" y="13"/>
                  </a:lnTo>
                  <a:lnTo>
                    <a:pt x="32" y="14"/>
                  </a:lnTo>
                  <a:lnTo>
                    <a:pt x="35" y="14"/>
                  </a:lnTo>
                  <a:lnTo>
                    <a:pt x="32" y="16"/>
                  </a:lnTo>
                  <a:lnTo>
                    <a:pt x="30" y="17"/>
                  </a:lnTo>
                  <a:lnTo>
                    <a:pt x="26" y="18"/>
                  </a:lnTo>
                  <a:lnTo>
                    <a:pt x="23" y="20"/>
                  </a:lnTo>
                  <a:lnTo>
                    <a:pt x="22" y="21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6" y="25"/>
                  </a:lnTo>
                  <a:lnTo>
                    <a:pt x="13" y="26"/>
                  </a:lnTo>
                  <a:lnTo>
                    <a:pt x="9" y="28"/>
                  </a:lnTo>
                  <a:lnTo>
                    <a:pt x="5" y="28"/>
                  </a:lnTo>
                  <a:lnTo>
                    <a:pt x="0" y="28"/>
                  </a:lnTo>
                  <a:lnTo>
                    <a:pt x="3" y="23"/>
                  </a:lnTo>
                  <a:lnTo>
                    <a:pt x="8" y="18"/>
                  </a:lnTo>
                  <a:lnTo>
                    <a:pt x="13" y="15"/>
                  </a:lnTo>
                  <a:lnTo>
                    <a:pt x="16" y="10"/>
                  </a:lnTo>
                  <a:lnTo>
                    <a:pt x="18" y="9"/>
                  </a:lnTo>
                  <a:lnTo>
                    <a:pt x="21" y="8"/>
                  </a:lnTo>
                  <a:lnTo>
                    <a:pt x="22" y="6"/>
                  </a:lnTo>
                  <a:lnTo>
                    <a:pt x="20" y="5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Freeform 25"/>
            <p:cNvSpPr>
              <a:spLocks/>
            </p:cNvSpPr>
            <p:nvPr/>
          </p:nvSpPr>
          <p:spPr bwMode="auto">
            <a:xfrm>
              <a:off x="1068" y="3377"/>
              <a:ext cx="15" cy="12"/>
            </a:xfrm>
            <a:custGeom>
              <a:avLst/>
              <a:gdLst>
                <a:gd name="T0" fmla="*/ 8 w 36"/>
                <a:gd name="T1" fmla="*/ 2 h 28"/>
                <a:gd name="T2" fmla="*/ 8 w 36"/>
                <a:gd name="T3" fmla="*/ 2 h 28"/>
                <a:gd name="T4" fmla="*/ 10 w 36"/>
                <a:gd name="T5" fmla="*/ 0 h 28"/>
                <a:gd name="T6" fmla="*/ 13 w 36"/>
                <a:gd name="T7" fmla="*/ 0 h 28"/>
                <a:gd name="T8" fmla="*/ 15 w 36"/>
                <a:gd name="T9" fmla="*/ 1 h 28"/>
                <a:gd name="T10" fmla="*/ 15 w 36"/>
                <a:gd name="T11" fmla="*/ 4 h 28"/>
                <a:gd name="T12" fmla="*/ 15 w 36"/>
                <a:gd name="T13" fmla="*/ 4 h 28"/>
                <a:gd name="T14" fmla="*/ 15 w 36"/>
                <a:gd name="T15" fmla="*/ 4 h 28"/>
                <a:gd name="T16" fmla="*/ 13 w 36"/>
                <a:gd name="T17" fmla="*/ 5 h 28"/>
                <a:gd name="T18" fmla="*/ 12 w 36"/>
                <a:gd name="T19" fmla="*/ 5 h 28"/>
                <a:gd name="T20" fmla="*/ 12 w 36"/>
                <a:gd name="T21" fmla="*/ 5 h 28"/>
                <a:gd name="T22" fmla="*/ 12 w 36"/>
                <a:gd name="T23" fmla="*/ 5 h 28"/>
                <a:gd name="T24" fmla="*/ 12 w 36"/>
                <a:gd name="T25" fmla="*/ 6 h 28"/>
                <a:gd name="T26" fmla="*/ 13 w 36"/>
                <a:gd name="T27" fmla="*/ 6 h 28"/>
                <a:gd name="T28" fmla="*/ 13 w 36"/>
                <a:gd name="T29" fmla="*/ 6 h 28"/>
                <a:gd name="T30" fmla="*/ 15 w 36"/>
                <a:gd name="T31" fmla="*/ 6 h 28"/>
                <a:gd name="T32" fmla="*/ 15 w 36"/>
                <a:gd name="T33" fmla="*/ 6 h 28"/>
                <a:gd name="T34" fmla="*/ 13 w 36"/>
                <a:gd name="T35" fmla="*/ 7 h 28"/>
                <a:gd name="T36" fmla="*/ 12 w 36"/>
                <a:gd name="T37" fmla="*/ 7 h 28"/>
                <a:gd name="T38" fmla="*/ 11 w 36"/>
                <a:gd name="T39" fmla="*/ 8 h 28"/>
                <a:gd name="T40" fmla="*/ 10 w 36"/>
                <a:gd name="T41" fmla="*/ 9 h 28"/>
                <a:gd name="T42" fmla="*/ 10 w 36"/>
                <a:gd name="T43" fmla="*/ 9 h 28"/>
                <a:gd name="T44" fmla="*/ 9 w 36"/>
                <a:gd name="T45" fmla="*/ 9 h 28"/>
                <a:gd name="T46" fmla="*/ 8 w 36"/>
                <a:gd name="T47" fmla="*/ 9 h 28"/>
                <a:gd name="T48" fmla="*/ 8 w 36"/>
                <a:gd name="T49" fmla="*/ 10 h 28"/>
                <a:gd name="T50" fmla="*/ 7 w 36"/>
                <a:gd name="T51" fmla="*/ 11 h 28"/>
                <a:gd name="T52" fmla="*/ 7 w 36"/>
                <a:gd name="T53" fmla="*/ 11 h 28"/>
                <a:gd name="T54" fmla="*/ 5 w 36"/>
                <a:gd name="T55" fmla="*/ 11 h 28"/>
                <a:gd name="T56" fmla="*/ 4 w 36"/>
                <a:gd name="T57" fmla="*/ 12 h 28"/>
                <a:gd name="T58" fmla="*/ 2 w 36"/>
                <a:gd name="T59" fmla="*/ 12 h 28"/>
                <a:gd name="T60" fmla="*/ 0 w 36"/>
                <a:gd name="T61" fmla="*/ 12 h 28"/>
                <a:gd name="T62" fmla="*/ 0 w 36"/>
                <a:gd name="T63" fmla="*/ 12 h 28"/>
                <a:gd name="T64" fmla="*/ 1 w 36"/>
                <a:gd name="T65" fmla="*/ 10 h 28"/>
                <a:gd name="T66" fmla="*/ 3 w 36"/>
                <a:gd name="T67" fmla="*/ 8 h 28"/>
                <a:gd name="T68" fmla="*/ 5 w 36"/>
                <a:gd name="T69" fmla="*/ 6 h 28"/>
                <a:gd name="T70" fmla="*/ 7 w 36"/>
                <a:gd name="T71" fmla="*/ 4 h 28"/>
                <a:gd name="T72" fmla="*/ 7 w 36"/>
                <a:gd name="T73" fmla="*/ 4 h 28"/>
                <a:gd name="T74" fmla="*/ 8 w 36"/>
                <a:gd name="T75" fmla="*/ 4 h 28"/>
                <a:gd name="T76" fmla="*/ 9 w 36"/>
                <a:gd name="T77" fmla="*/ 3 h 28"/>
                <a:gd name="T78" fmla="*/ 9 w 36"/>
                <a:gd name="T79" fmla="*/ 3 h 28"/>
                <a:gd name="T80" fmla="*/ 8 w 36"/>
                <a:gd name="T81" fmla="*/ 2 h 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"/>
                <a:gd name="T124" fmla="*/ 0 h 28"/>
                <a:gd name="T125" fmla="*/ 36 w 36"/>
                <a:gd name="T126" fmla="*/ 28 h 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" h="28">
                  <a:moveTo>
                    <a:pt x="20" y="5"/>
                  </a:moveTo>
                  <a:lnTo>
                    <a:pt x="20" y="5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35" y="2"/>
                  </a:lnTo>
                  <a:lnTo>
                    <a:pt x="36" y="9"/>
                  </a:lnTo>
                  <a:lnTo>
                    <a:pt x="35" y="10"/>
                  </a:lnTo>
                  <a:lnTo>
                    <a:pt x="32" y="11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9" y="13"/>
                  </a:lnTo>
                  <a:lnTo>
                    <a:pt x="31" y="13"/>
                  </a:lnTo>
                  <a:lnTo>
                    <a:pt x="32" y="14"/>
                  </a:lnTo>
                  <a:lnTo>
                    <a:pt x="35" y="14"/>
                  </a:lnTo>
                  <a:lnTo>
                    <a:pt x="32" y="16"/>
                  </a:lnTo>
                  <a:lnTo>
                    <a:pt x="30" y="17"/>
                  </a:lnTo>
                  <a:lnTo>
                    <a:pt x="26" y="18"/>
                  </a:lnTo>
                  <a:lnTo>
                    <a:pt x="23" y="20"/>
                  </a:lnTo>
                  <a:lnTo>
                    <a:pt x="22" y="21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6" y="25"/>
                  </a:lnTo>
                  <a:lnTo>
                    <a:pt x="13" y="26"/>
                  </a:lnTo>
                  <a:lnTo>
                    <a:pt x="9" y="28"/>
                  </a:lnTo>
                  <a:lnTo>
                    <a:pt x="5" y="28"/>
                  </a:lnTo>
                  <a:lnTo>
                    <a:pt x="0" y="28"/>
                  </a:lnTo>
                  <a:lnTo>
                    <a:pt x="3" y="23"/>
                  </a:lnTo>
                  <a:lnTo>
                    <a:pt x="8" y="18"/>
                  </a:lnTo>
                  <a:lnTo>
                    <a:pt x="13" y="15"/>
                  </a:lnTo>
                  <a:lnTo>
                    <a:pt x="16" y="10"/>
                  </a:lnTo>
                  <a:lnTo>
                    <a:pt x="18" y="9"/>
                  </a:lnTo>
                  <a:lnTo>
                    <a:pt x="21" y="8"/>
                  </a:lnTo>
                  <a:lnTo>
                    <a:pt x="22" y="6"/>
                  </a:lnTo>
                  <a:lnTo>
                    <a:pt x="20" y="5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Freeform 26"/>
            <p:cNvSpPr>
              <a:spLocks/>
            </p:cNvSpPr>
            <p:nvPr/>
          </p:nvSpPr>
          <p:spPr bwMode="auto">
            <a:xfrm>
              <a:off x="1048" y="3382"/>
              <a:ext cx="13" cy="15"/>
            </a:xfrm>
            <a:custGeom>
              <a:avLst/>
              <a:gdLst>
                <a:gd name="T0" fmla="*/ 10 w 29"/>
                <a:gd name="T1" fmla="*/ 5 h 33"/>
                <a:gd name="T2" fmla="*/ 9 w 29"/>
                <a:gd name="T3" fmla="*/ 5 h 33"/>
                <a:gd name="T4" fmla="*/ 8 w 29"/>
                <a:gd name="T5" fmla="*/ 4 h 33"/>
                <a:gd name="T6" fmla="*/ 8 w 29"/>
                <a:gd name="T7" fmla="*/ 2 h 33"/>
                <a:gd name="T8" fmla="*/ 7 w 29"/>
                <a:gd name="T9" fmla="*/ 1 h 33"/>
                <a:gd name="T10" fmla="*/ 5 w 29"/>
                <a:gd name="T11" fmla="*/ 0 h 33"/>
                <a:gd name="T12" fmla="*/ 4 w 29"/>
                <a:gd name="T13" fmla="*/ 0 h 33"/>
                <a:gd name="T14" fmla="*/ 2 w 29"/>
                <a:gd name="T15" fmla="*/ 0 h 33"/>
                <a:gd name="T16" fmla="*/ 1 w 29"/>
                <a:gd name="T17" fmla="*/ 1 h 33"/>
                <a:gd name="T18" fmla="*/ 0 w 29"/>
                <a:gd name="T19" fmla="*/ 1 h 33"/>
                <a:gd name="T20" fmla="*/ 0 w 29"/>
                <a:gd name="T21" fmla="*/ 2 h 33"/>
                <a:gd name="T22" fmla="*/ 0 w 29"/>
                <a:gd name="T23" fmla="*/ 4 h 33"/>
                <a:gd name="T24" fmla="*/ 0 w 29"/>
                <a:gd name="T25" fmla="*/ 5 h 33"/>
                <a:gd name="T26" fmla="*/ 2 w 29"/>
                <a:gd name="T27" fmla="*/ 5 h 33"/>
                <a:gd name="T28" fmla="*/ 4 w 29"/>
                <a:gd name="T29" fmla="*/ 7 h 33"/>
                <a:gd name="T30" fmla="*/ 6 w 29"/>
                <a:gd name="T31" fmla="*/ 8 h 33"/>
                <a:gd name="T32" fmla="*/ 6 w 29"/>
                <a:gd name="T33" fmla="*/ 9 h 33"/>
                <a:gd name="T34" fmla="*/ 5 w 29"/>
                <a:gd name="T35" fmla="*/ 10 h 33"/>
                <a:gd name="T36" fmla="*/ 4 w 29"/>
                <a:gd name="T37" fmla="*/ 11 h 33"/>
                <a:gd name="T38" fmla="*/ 3 w 29"/>
                <a:gd name="T39" fmla="*/ 11 h 33"/>
                <a:gd name="T40" fmla="*/ 2 w 29"/>
                <a:gd name="T41" fmla="*/ 12 h 33"/>
                <a:gd name="T42" fmla="*/ 3 w 29"/>
                <a:gd name="T43" fmla="*/ 14 h 33"/>
                <a:gd name="T44" fmla="*/ 4 w 29"/>
                <a:gd name="T45" fmla="*/ 15 h 33"/>
                <a:gd name="T46" fmla="*/ 5 w 29"/>
                <a:gd name="T47" fmla="*/ 15 h 33"/>
                <a:gd name="T48" fmla="*/ 7 w 29"/>
                <a:gd name="T49" fmla="*/ 15 h 33"/>
                <a:gd name="T50" fmla="*/ 8 w 29"/>
                <a:gd name="T51" fmla="*/ 14 h 33"/>
                <a:gd name="T52" fmla="*/ 9 w 29"/>
                <a:gd name="T53" fmla="*/ 14 h 33"/>
                <a:gd name="T54" fmla="*/ 10 w 29"/>
                <a:gd name="T55" fmla="*/ 13 h 33"/>
                <a:gd name="T56" fmla="*/ 11 w 29"/>
                <a:gd name="T57" fmla="*/ 12 h 33"/>
                <a:gd name="T58" fmla="*/ 13 w 29"/>
                <a:gd name="T59" fmla="*/ 11 h 33"/>
                <a:gd name="T60" fmla="*/ 13 w 29"/>
                <a:gd name="T61" fmla="*/ 9 h 33"/>
                <a:gd name="T62" fmla="*/ 12 w 29"/>
                <a:gd name="T63" fmla="*/ 7 h 33"/>
                <a:gd name="T64" fmla="*/ 10 w 29"/>
                <a:gd name="T65" fmla="*/ 5 h 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"/>
                <a:gd name="T100" fmla="*/ 0 h 33"/>
                <a:gd name="T101" fmla="*/ 29 w 29"/>
                <a:gd name="T102" fmla="*/ 33 h 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" h="33">
                  <a:moveTo>
                    <a:pt x="22" y="12"/>
                  </a:moveTo>
                  <a:lnTo>
                    <a:pt x="19" y="10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6" y="3"/>
                  </a:lnTo>
                  <a:lnTo>
                    <a:pt x="12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10"/>
                  </a:lnTo>
                  <a:lnTo>
                    <a:pt x="4" y="12"/>
                  </a:lnTo>
                  <a:lnTo>
                    <a:pt x="10" y="15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1" y="23"/>
                  </a:lnTo>
                  <a:lnTo>
                    <a:pt x="9" y="24"/>
                  </a:lnTo>
                  <a:lnTo>
                    <a:pt x="7" y="25"/>
                  </a:lnTo>
                  <a:lnTo>
                    <a:pt x="5" y="27"/>
                  </a:lnTo>
                  <a:lnTo>
                    <a:pt x="7" y="30"/>
                  </a:lnTo>
                  <a:lnTo>
                    <a:pt x="10" y="32"/>
                  </a:lnTo>
                  <a:lnTo>
                    <a:pt x="12" y="33"/>
                  </a:lnTo>
                  <a:lnTo>
                    <a:pt x="16" y="32"/>
                  </a:lnTo>
                  <a:lnTo>
                    <a:pt x="18" y="31"/>
                  </a:lnTo>
                  <a:lnTo>
                    <a:pt x="20" y="30"/>
                  </a:lnTo>
                  <a:lnTo>
                    <a:pt x="23" y="28"/>
                  </a:lnTo>
                  <a:lnTo>
                    <a:pt x="25" y="27"/>
                  </a:lnTo>
                  <a:lnTo>
                    <a:pt x="29" y="24"/>
                  </a:lnTo>
                  <a:lnTo>
                    <a:pt x="29" y="19"/>
                  </a:lnTo>
                  <a:lnTo>
                    <a:pt x="26" y="15"/>
                  </a:lnTo>
                  <a:lnTo>
                    <a:pt x="22" y="12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Freeform 27"/>
            <p:cNvSpPr>
              <a:spLocks/>
            </p:cNvSpPr>
            <p:nvPr/>
          </p:nvSpPr>
          <p:spPr bwMode="auto">
            <a:xfrm>
              <a:off x="1048" y="3382"/>
              <a:ext cx="13" cy="15"/>
            </a:xfrm>
            <a:custGeom>
              <a:avLst/>
              <a:gdLst>
                <a:gd name="T0" fmla="*/ 10 w 29"/>
                <a:gd name="T1" fmla="*/ 5 h 33"/>
                <a:gd name="T2" fmla="*/ 10 w 29"/>
                <a:gd name="T3" fmla="*/ 5 h 33"/>
                <a:gd name="T4" fmla="*/ 9 w 29"/>
                <a:gd name="T5" fmla="*/ 5 h 33"/>
                <a:gd name="T6" fmla="*/ 8 w 29"/>
                <a:gd name="T7" fmla="*/ 4 h 33"/>
                <a:gd name="T8" fmla="*/ 8 w 29"/>
                <a:gd name="T9" fmla="*/ 2 h 33"/>
                <a:gd name="T10" fmla="*/ 7 w 29"/>
                <a:gd name="T11" fmla="*/ 1 h 33"/>
                <a:gd name="T12" fmla="*/ 7 w 29"/>
                <a:gd name="T13" fmla="*/ 1 h 33"/>
                <a:gd name="T14" fmla="*/ 5 w 29"/>
                <a:gd name="T15" fmla="*/ 0 h 33"/>
                <a:gd name="T16" fmla="*/ 4 w 29"/>
                <a:gd name="T17" fmla="*/ 0 h 33"/>
                <a:gd name="T18" fmla="*/ 2 w 29"/>
                <a:gd name="T19" fmla="*/ 0 h 33"/>
                <a:gd name="T20" fmla="*/ 1 w 29"/>
                <a:gd name="T21" fmla="*/ 1 h 33"/>
                <a:gd name="T22" fmla="*/ 1 w 29"/>
                <a:gd name="T23" fmla="*/ 1 h 33"/>
                <a:gd name="T24" fmla="*/ 0 w 29"/>
                <a:gd name="T25" fmla="*/ 1 h 33"/>
                <a:gd name="T26" fmla="*/ 0 w 29"/>
                <a:gd name="T27" fmla="*/ 2 h 33"/>
                <a:gd name="T28" fmla="*/ 0 w 29"/>
                <a:gd name="T29" fmla="*/ 4 h 33"/>
                <a:gd name="T30" fmla="*/ 0 w 29"/>
                <a:gd name="T31" fmla="*/ 5 h 33"/>
                <a:gd name="T32" fmla="*/ 0 w 29"/>
                <a:gd name="T33" fmla="*/ 5 h 33"/>
                <a:gd name="T34" fmla="*/ 2 w 29"/>
                <a:gd name="T35" fmla="*/ 5 h 33"/>
                <a:gd name="T36" fmla="*/ 4 w 29"/>
                <a:gd name="T37" fmla="*/ 7 h 33"/>
                <a:gd name="T38" fmla="*/ 6 w 29"/>
                <a:gd name="T39" fmla="*/ 8 h 33"/>
                <a:gd name="T40" fmla="*/ 6 w 29"/>
                <a:gd name="T41" fmla="*/ 9 h 33"/>
                <a:gd name="T42" fmla="*/ 6 w 29"/>
                <a:gd name="T43" fmla="*/ 9 h 33"/>
                <a:gd name="T44" fmla="*/ 5 w 29"/>
                <a:gd name="T45" fmla="*/ 10 h 33"/>
                <a:gd name="T46" fmla="*/ 4 w 29"/>
                <a:gd name="T47" fmla="*/ 11 h 33"/>
                <a:gd name="T48" fmla="*/ 3 w 29"/>
                <a:gd name="T49" fmla="*/ 11 h 33"/>
                <a:gd name="T50" fmla="*/ 2 w 29"/>
                <a:gd name="T51" fmla="*/ 12 h 33"/>
                <a:gd name="T52" fmla="*/ 2 w 29"/>
                <a:gd name="T53" fmla="*/ 12 h 33"/>
                <a:gd name="T54" fmla="*/ 3 w 29"/>
                <a:gd name="T55" fmla="*/ 14 h 33"/>
                <a:gd name="T56" fmla="*/ 4 w 29"/>
                <a:gd name="T57" fmla="*/ 15 h 33"/>
                <a:gd name="T58" fmla="*/ 5 w 29"/>
                <a:gd name="T59" fmla="*/ 15 h 33"/>
                <a:gd name="T60" fmla="*/ 7 w 29"/>
                <a:gd name="T61" fmla="*/ 15 h 33"/>
                <a:gd name="T62" fmla="*/ 7 w 29"/>
                <a:gd name="T63" fmla="*/ 15 h 33"/>
                <a:gd name="T64" fmla="*/ 8 w 29"/>
                <a:gd name="T65" fmla="*/ 14 h 33"/>
                <a:gd name="T66" fmla="*/ 9 w 29"/>
                <a:gd name="T67" fmla="*/ 14 h 33"/>
                <a:gd name="T68" fmla="*/ 10 w 29"/>
                <a:gd name="T69" fmla="*/ 13 h 33"/>
                <a:gd name="T70" fmla="*/ 11 w 29"/>
                <a:gd name="T71" fmla="*/ 12 h 33"/>
                <a:gd name="T72" fmla="*/ 11 w 29"/>
                <a:gd name="T73" fmla="*/ 12 h 33"/>
                <a:gd name="T74" fmla="*/ 13 w 29"/>
                <a:gd name="T75" fmla="*/ 11 h 33"/>
                <a:gd name="T76" fmla="*/ 13 w 29"/>
                <a:gd name="T77" fmla="*/ 9 h 33"/>
                <a:gd name="T78" fmla="*/ 12 w 29"/>
                <a:gd name="T79" fmla="*/ 7 h 33"/>
                <a:gd name="T80" fmla="*/ 10 w 29"/>
                <a:gd name="T81" fmla="*/ 5 h 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"/>
                <a:gd name="T124" fmla="*/ 0 h 33"/>
                <a:gd name="T125" fmla="*/ 29 w 29"/>
                <a:gd name="T126" fmla="*/ 33 h 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" h="33">
                  <a:moveTo>
                    <a:pt x="22" y="12"/>
                  </a:moveTo>
                  <a:lnTo>
                    <a:pt x="22" y="12"/>
                  </a:lnTo>
                  <a:lnTo>
                    <a:pt x="19" y="10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6" y="3"/>
                  </a:lnTo>
                  <a:lnTo>
                    <a:pt x="12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10"/>
                  </a:lnTo>
                  <a:lnTo>
                    <a:pt x="4" y="12"/>
                  </a:lnTo>
                  <a:lnTo>
                    <a:pt x="10" y="15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1" y="23"/>
                  </a:lnTo>
                  <a:lnTo>
                    <a:pt x="9" y="24"/>
                  </a:lnTo>
                  <a:lnTo>
                    <a:pt x="7" y="25"/>
                  </a:lnTo>
                  <a:lnTo>
                    <a:pt x="5" y="27"/>
                  </a:lnTo>
                  <a:lnTo>
                    <a:pt x="7" y="30"/>
                  </a:lnTo>
                  <a:lnTo>
                    <a:pt x="10" y="32"/>
                  </a:lnTo>
                  <a:lnTo>
                    <a:pt x="12" y="33"/>
                  </a:lnTo>
                  <a:lnTo>
                    <a:pt x="16" y="32"/>
                  </a:lnTo>
                  <a:lnTo>
                    <a:pt x="18" y="31"/>
                  </a:lnTo>
                  <a:lnTo>
                    <a:pt x="20" y="30"/>
                  </a:lnTo>
                  <a:lnTo>
                    <a:pt x="23" y="28"/>
                  </a:lnTo>
                  <a:lnTo>
                    <a:pt x="25" y="27"/>
                  </a:lnTo>
                  <a:lnTo>
                    <a:pt x="29" y="24"/>
                  </a:lnTo>
                  <a:lnTo>
                    <a:pt x="29" y="19"/>
                  </a:lnTo>
                  <a:lnTo>
                    <a:pt x="26" y="15"/>
                  </a:lnTo>
                  <a:lnTo>
                    <a:pt x="22" y="12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Freeform 28"/>
            <p:cNvSpPr>
              <a:spLocks/>
            </p:cNvSpPr>
            <p:nvPr/>
          </p:nvSpPr>
          <p:spPr bwMode="auto">
            <a:xfrm>
              <a:off x="1026" y="3384"/>
              <a:ext cx="18" cy="13"/>
            </a:xfrm>
            <a:custGeom>
              <a:avLst/>
              <a:gdLst>
                <a:gd name="T0" fmla="*/ 13 w 43"/>
                <a:gd name="T1" fmla="*/ 5 h 29"/>
                <a:gd name="T2" fmla="*/ 13 w 43"/>
                <a:gd name="T3" fmla="*/ 4 h 29"/>
                <a:gd name="T4" fmla="*/ 13 w 43"/>
                <a:gd name="T5" fmla="*/ 3 h 29"/>
                <a:gd name="T6" fmla="*/ 12 w 43"/>
                <a:gd name="T7" fmla="*/ 2 h 29"/>
                <a:gd name="T8" fmla="*/ 12 w 43"/>
                <a:gd name="T9" fmla="*/ 0 h 29"/>
                <a:gd name="T10" fmla="*/ 13 w 43"/>
                <a:gd name="T11" fmla="*/ 0 h 29"/>
                <a:gd name="T12" fmla="*/ 15 w 43"/>
                <a:gd name="T13" fmla="*/ 0 h 29"/>
                <a:gd name="T14" fmla="*/ 16 w 43"/>
                <a:gd name="T15" fmla="*/ 0 h 29"/>
                <a:gd name="T16" fmla="*/ 16 w 43"/>
                <a:gd name="T17" fmla="*/ 2 h 29"/>
                <a:gd name="T18" fmla="*/ 17 w 43"/>
                <a:gd name="T19" fmla="*/ 3 h 29"/>
                <a:gd name="T20" fmla="*/ 18 w 43"/>
                <a:gd name="T21" fmla="*/ 5 h 29"/>
                <a:gd name="T22" fmla="*/ 18 w 43"/>
                <a:gd name="T23" fmla="*/ 7 h 29"/>
                <a:gd name="T24" fmla="*/ 17 w 43"/>
                <a:gd name="T25" fmla="*/ 8 h 29"/>
                <a:gd name="T26" fmla="*/ 15 w 43"/>
                <a:gd name="T27" fmla="*/ 9 h 29"/>
                <a:gd name="T28" fmla="*/ 13 w 43"/>
                <a:gd name="T29" fmla="*/ 9 h 29"/>
                <a:gd name="T30" fmla="*/ 11 w 43"/>
                <a:gd name="T31" fmla="*/ 10 h 29"/>
                <a:gd name="T32" fmla="*/ 9 w 43"/>
                <a:gd name="T33" fmla="*/ 11 h 29"/>
                <a:gd name="T34" fmla="*/ 7 w 43"/>
                <a:gd name="T35" fmla="*/ 12 h 29"/>
                <a:gd name="T36" fmla="*/ 5 w 43"/>
                <a:gd name="T37" fmla="*/ 13 h 29"/>
                <a:gd name="T38" fmla="*/ 3 w 43"/>
                <a:gd name="T39" fmla="*/ 13 h 29"/>
                <a:gd name="T40" fmla="*/ 0 w 43"/>
                <a:gd name="T41" fmla="*/ 13 h 29"/>
                <a:gd name="T42" fmla="*/ 0 w 43"/>
                <a:gd name="T43" fmla="*/ 11 h 29"/>
                <a:gd name="T44" fmla="*/ 1 w 43"/>
                <a:gd name="T45" fmla="*/ 10 h 29"/>
                <a:gd name="T46" fmla="*/ 3 w 43"/>
                <a:gd name="T47" fmla="*/ 9 h 29"/>
                <a:gd name="T48" fmla="*/ 5 w 43"/>
                <a:gd name="T49" fmla="*/ 9 h 29"/>
                <a:gd name="T50" fmla="*/ 7 w 43"/>
                <a:gd name="T51" fmla="*/ 8 h 29"/>
                <a:gd name="T52" fmla="*/ 10 w 43"/>
                <a:gd name="T53" fmla="*/ 7 h 29"/>
                <a:gd name="T54" fmla="*/ 12 w 43"/>
                <a:gd name="T55" fmla="*/ 6 h 29"/>
                <a:gd name="T56" fmla="*/ 13 w 43"/>
                <a:gd name="T57" fmla="*/ 5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3"/>
                <a:gd name="T88" fmla="*/ 0 h 29"/>
                <a:gd name="T89" fmla="*/ 43 w 43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3" h="29">
                  <a:moveTo>
                    <a:pt x="31" y="12"/>
                  </a:moveTo>
                  <a:lnTo>
                    <a:pt x="31" y="9"/>
                  </a:lnTo>
                  <a:lnTo>
                    <a:pt x="30" y="7"/>
                  </a:lnTo>
                  <a:lnTo>
                    <a:pt x="29" y="4"/>
                  </a:lnTo>
                  <a:lnTo>
                    <a:pt x="29" y="1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39" y="4"/>
                  </a:lnTo>
                  <a:lnTo>
                    <a:pt x="41" y="7"/>
                  </a:lnTo>
                  <a:lnTo>
                    <a:pt x="43" y="12"/>
                  </a:lnTo>
                  <a:lnTo>
                    <a:pt x="43" y="15"/>
                  </a:lnTo>
                  <a:lnTo>
                    <a:pt x="40" y="18"/>
                  </a:lnTo>
                  <a:lnTo>
                    <a:pt x="36" y="20"/>
                  </a:lnTo>
                  <a:lnTo>
                    <a:pt x="31" y="21"/>
                  </a:lnTo>
                  <a:lnTo>
                    <a:pt x="26" y="23"/>
                  </a:lnTo>
                  <a:lnTo>
                    <a:pt x="22" y="24"/>
                  </a:lnTo>
                  <a:lnTo>
                    <a:pt x="16" y="26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1" y="19"/>
                  </a:lnTo>
                  <a:lnTo>
                    <a:pt x="17" y="18"/>
                  </a:lnTo>
                  <a:lnTo>
                    <a:pt x="23" y="16"/>
                  </a:lnTo>
                  <a:lnTo>
                    <a:pt x="28" y="14"/>
                  </a:lnTo>
                  <a:lnTo>
                    <a:pt x="31" y="12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Freeform 29"/>
            <p:cNvSpPr>
              <a:spLocks/>
            </p:cNvSpPr>
            <p:nvPr/>
          </p:nvSpPr>
          <p:spPr bwMode="auto">
            <a:xfrm>
              <a:off x="1026" y="3384"/>
              <a:ext cx="18" cy="13"/>
            </a:xfrm>
            <a:custGeom>
              <a:avLst/>
              <a:gdLst>
                <a:gd name="T0" fmla="*/ 13 w 43"/>
                <a:gd name="T1" fmla="*/ 5 h 29"/>
                <a:gd name="T2" fmla="*/ 13 w 43"/>
                <a:gd name="T3" fmla="*/ 5 h 29"/>
                <a:gd name="T4" fmla="*/ 13 w 43"/>
                <a:gd name="T5" fmla="*/ 4 h 29"/>
                <a:gd name="T6" fmla="*/ 13 w 43"/>
                <a:gd name="T7" fmla="*/ 3 h 29"/>
                <a:gd name="T8" fmla="*/ 12 w 43"/>
                <a:gd name="T9" fmla="*/ 2 h 29"/>
                <a:gd name="T10" fmla="*/ 12 w 43"/>
                <a:gd name="T11" fmla="*/ 0 h 29"/>
                <a:gd name="T12" fmla="*/ 12 w 43"/>
                <a:gd name="T13" fmla="*/ 0 h 29"/>
                <a:gd name="T14" fmla="*/ 13 w 43"/>
                <a:gd name="T15" fmla="*/ 0 h 29"/>
                <a:gd name="T16" fmla="*/ 15 w 43"/>
                <a:gd name="T17" fmla="*/ 0 h 29"/>
                <a:gd name="T18" fmla="*/ 16 w 43"/>
                <a:gd name="T19" fmla="*/ 0 h 29"/>
                <a:gd name="T20" fmla="*/ 16 w 43"/>
                <a:gd name="T21" fmla="*/ 2 h 29"/>
                <a:gd name="T22" fmla="*/ 16 w 43"/>
                <a:gd name="T23" fmla="*/ 2 h 29"/>
                <a:gd name="T24" fmla="*/ 17 w 43"/>
                <a:gd name="T25" fmla="*/ 3 h 29"/>
                <a:gd name="T26" fmla="*/ 18 w 43"/>
                <a:gd name="T27" fmla="*/ 5 h 29"/>
                <a:gd name="T28" fmla="*/ 18 w 43"/>
                <a:gd name="T29" fmla="*/ 7 h 29"/>
                <a:gd name="T30" fmla="*/ 17 w 43"/>
                <a:gd name="T31" fmla="*/ 8 h 29"/>
                <a:gd name="T32" fmla="*/ 17 w 43"/>
                <a:gd name="T33" fmla="*/ 8 h 29"/>
                <a:gd name="T34" fmla="*/ 15 w 43"/>
                <a:gd name="T35" fmla="*/ 9 h 29"/>
                <a:gd name="T36" fmla="*/ 13 w 43"/>
                <a:gd name="T37" fmla="*/ 9 h 29"/>
                <a:gd name="T38" fmla="*/ 11 w 43"/>
                <a:gd name="T39" fmla="*/ 10 h 29"/>
                <a:gd name="T40" fmla="*/ 9 w 43"/>
                <a:gd name="T41" fmla="*/ 11 h 29"/>
                <a:gd name="T42" fmla="*/ 7 w 43"/>
                <a:gd name="T43" fmla="*/ 12 h 29"/>
                <a:gd name="T44" fmla="*/ 5 w 43"/>
                <a:gd name="T45" fmla="*/ 13 h 29"/>
                <a:gd name="T46" fmla="*/ 3 w 43"/>
                <a:gd name="T47" fmla="*/ 13 h 29"/>
                <a:gd name="T48" fmla="*/ 0 w 43"/>
                <a:gd name="T49" fmla="*/ 13 h 29"/>
                <a:gd name="T50" fmla="*/ 0 w 43"/>
                <a:gd name="T51" fmla="*/ 13 h 29"/>
                <a:gd name="T52" fmla="*/ 0 w 43"/>
                <a:gd name="T53" fmla="*/ 11 h 29"/>
                <a:gd name="T54" fmla="*/ 1 w 43"/>
                <a:gd name="T55" fmla="*/ 10 h 29"/>
                <a:gd name="T56" fmla="*/ 3 w 43"/>
                <a:gd name="T57" fmla="*/ 9 h 29"/>
                <a:gd name="T58" fmla="*/ 5 w 43"/>
                <a:gd name="T59" fmla="*/ 9 h 29"/>
                <a:gd name="T60" fmla="*/ 7 w 43"/>
                <a:gd name="T61" fmla="*/ 8 h 29"/>
                <a:gd name="T62" fmla="*/ 10 w 43"/>
                <a:gd name="T63" fmla="*/ 7 h 29"/>
                <a:gd name="T64" fmla="*/ 12 w 43"/>
                <a:gd name="T65" fmla="*/ 6 h 29"/>
                <a:gd name="T66" fmla="*/ 13 w 43"/>
                <a:gd name="T67" fmla="*/ 5 h 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3"/>
                <a:gd name="T103" fmla="*/ 0 h 29"/>
                <a:gd name="T104" fmla="*/ 43 w 43"/>
                <a:gd name="T105" fmla="*/ 29 h 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3" h="29">
                  <a:moveTo>
                    <a:pt x="31" y="12"/>
                  </a:moveTo>
                  <a:lnTo>
                    <a:pt x="31" y="12"/>
                  </a:lnTo>
                  <a:lnTo>
                    <a:pt x="31" y="9"/>
                  </a:lnTo>
                  <a:lnTo>
                    <a:pt x="30" y="7"/>
                  </a:lnTo>
                  <a:lnTo>
                    <a:pt x="29" y="4"/>
                  </a:lnTo>
                  <a:lnTo>
                    <a:pt x="29" y="1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39" y="4"/>
                  </a:lnTo>
                  <a:lnTo>
                    <a:pt x="41" y="7"/>
                  </a:lnTo>
                  <a:lnTo>
                    <a:pt x="43" y="12"/>
                  </a:lnTo>
                  <a:lnTo>
                    <a:pt x="43" y="15"/>
                  </a:lnTo>
                  <a:lnTo>
                    <a:pt x="40" y="18"/>
                  </a:lnTo>
                  <a:lnTo>
                    <a:pt x="36" y="20"/>
                  </a:lnTo>
                  <a:lnTo>
                    <a:pt x="31" y="21"/>
                  </a:lnTo>
                  <a:lnTo>
                    <a:pt x="26" y="23"/>
                  </a:lnTo>
                  <a:lnTo>
                    <a:pt x="22" y="24"/>
                  </a:lnTo>
                  <a:lnTo>
                    <a:pt x="16" y="26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1" y="19"/>
                  </a:lnTo>
                  <a:lnTo>
                    <a:pt x="17" y="18"/>
                  </a:lnTo>
                  <a:lnTo>
                    <a:pt x="23" y="16"/>
                  </a:lnTo>
                  <a:lnTo>
                    <a:pt x="28" y="14"/>
                  </a:lnTo>
                  <a:lnTo>
                    <a:pt x="31" y="12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Freeform 30"/>
            <p:cNvSpPr>
              <a:spLocks/>
            </p:cNvSpPr>
            <p:nvPr/>
          </p:nvSpPr>
          <p:spPr bwMode="auto">
            <a:xfrm>
              <a:off x="1011" y="3384"/>
              <a:ext cx="13" cy="17"/>
            </a:xfrm>
            <a:custGeom>
              <a:avLst/>
              <a:gdLst>
                <a:gd name="T0" fmla="*/ 9 w 29"/>
                <a:gd name="T1" fmla="*/ 5 h 38"/>
                <a:gd name="T2" fmla="*/ 9 w 29"/>
                <a:gd name="T3" fmla="*/ 2 h 38"/>
                <a:gd name="T4" fmla="*/ 7 w 29"/>
                <a:gd name="T5" fmla="*/ 0 h 38"/>
                <a:gd name="T6" fmla="*/ 5 w 29"/>
                <a:gd name="T7" fmla="*/ 0 h 38"/>
                <a:gd name="T8" fmla="*/ 3 w 29"/>
                <a:gd name="T9" fmla="*/ 0 h 38"/>
                <a:gd name="T10" fmla="*/ 3 w 29"/>
                <a:gd name="T11" fmla="*/ 0 h 38"/>
                <a:gd name="T12" fmla="*/ 2 w 29"/>
                <a:gd name="T13" fmla="*/ 1 h 38"/>
                <a:gd name="T14" fmla="*/ 2 w 29"/>
                <a:gd name="T15" fmla="*/ 2 h 38"/>
                <a:gd name="T16" fmla="*/ 2 w 29"/>
                <a:gd name="T17" fmla="*/ 3 h 38"/>
                <a:gd name="T18" fmla="*/ 3 w 29"/>
                <a:gd name="T19" fmla="*/ 4 h 38"/>
                <a:gd name="T20" fmla="*/ 5 w 29"/>
                <a:gd name="T21" fmla="*/ 5 h 38"/>
                <a:gd name="T22" fmla="*/ 5 w 29"/>
                <a:gd name="T23" fmla="*/ 7 h 38"/>
                <a:gd name="T24" fmla="*/ 5 w 29"/>
                <a:gd name="T25" fmla="*/ 9 h 38"/>
                <a:gd name="T26" fmla="*/ 4 w 29"/>
                <a:gd name="T27" fmla="*/ 9 h 38"/>
                <a:gd name="T28" fmla="*/ 3 w 29"/>
                <a:gd name="T29" fmla="*/ 9 h 38"/>
                <a:gd name="T30" fmla="*/ 2 w 29"/>
                <a:gd name="T31" fmla="*/ 10 h 38"/>
                <a:gd name="T32" fmla="*/ 0 w 29"/>
                <a:gd name="T33" fmla="*/ 10 h 38"/>
                <a:gd name="T34" fmla="*/ 0 w 29"/>
                <a:gd name="T35" fmla="*/ 11 h 38"/>
                <a:gd name="T36" fmla="*/ 0 w 29"/>
                <a:gd name="T37" fmla="*/ 12 h 38"/>
                <a:gd name="T38" fmla="*/ 2 w 29"/>
                <a:gd name="T39" fmla="*/ 13 h 38"/>
                <a:gd name="T40" fmla="*/ 3 w 29"/>
                <a:gd name="T41" fmla="*/ 13 h 38"/>
                <a:gd name="T42" fmla="*/ 3 w 29"/>
                <a:gd name="T43" fmla="*/ 13 h 38"/>
                <a:gd name="T44" fmla="*/ 3 w 29"/>
                <a:gd name="T45" fmla="*/ 13 h 38"/>
                <a:gd name="T46" fmla="*/ 3 w 29"/>
                <a:gd name="T47" fmla="*/ 14 h 38"/>
                <a:gd name="T48" fmla="*/ 3 w 29"/>
                <a:gd name="T49" fmla="*/ 14 h 38"/>
                <a:gd name="T50" fmla="*/ 4 w 29"/>
                <a:gd name="T51" fmla="*/ 15 h 38"/>
                <a:gd name="T52" fmla="*/ 5 w 29"/>
                <a:gd name="T53" fmla="*/ 15 h 38"/>
                <a:gd name="T54" fmla="*/ 6 w 29"/>
                <a:gd name="T55" fmla="*/ 15 h 38"/>
                <a:gd name="T56" fmla="*/ 7 w 29"/>
                <a:gd name="T57" fmla="*/ 14 h 38"/>
                <a:gd name="T58" fmla="*/ 7 w 29"/>
                <a:gd name="T59" fmla="*/ 15 h 38"/>
                <a:gd name="T60" fmla="*/ 7 w 29"/>
                <a:gd name="T61" fmla="*/ 16 h 38"/>
                <a:gd name="T62" fmla="*/ 7 w 29"/>
                <a:gd name="T63" fmla="*/ 17 h 38"/>
                <a:gd name="T64" fmla="*/ 7 w 29"/>
                <a:gd name="T65" fmla="*/ 17 h 38"/>
                <a:gd name="T66" fmla="*/ 8 w 29"/>
                <a:gd name="T67" fmla="*/ 17 h 38"/>
                <a:gd name="T68" fmla="*/ 9 w 29"/>
                <a:gd name="T69" fmla="*/ 17 h 38"/>
                <a:gd name="T70" fmla="*/ 9 w 29"/>
                <a:gd name="T71" fmla="*/ 17 h 38"/>
                <a:gd name="T72" fmla="*/ 10 w 29"/>
                <a:gd name="T73" fmla="*/ 16 h 38"/>
                <a:gd name="T74" fmla="*/ 10 w 29"/>
                <a:gd name="T75" fmla="*/ 13 h 38"/>
                <a:gd name="T76" fmla="*/ 10 w 29"/>
                <a:gd name="T77" fmla="*/ 12 h 38"/>
                <a:gd name="T78" fmla="*/ 10 w 29"/>
                <a:gd name="T79" fmla="*/ 9 h 38"/>
                <a:gd name="T80" fmla="*/ 10 w 29"/>
                <a:gd name="T81" fmla="*/ 7 h 38"/>
                <a:gd name="T82" fmla="*/ 10 w 29"/>
                <a:gd name="T83" fmla="*/ 6 h 38"/>
                <a:gd name="T84" fmla="*/ 12 w 29"/>
                <a:gd name="T85" fmla="*/ 5 h 38"/>
                <a:gd name="T86" fmla="*/ 13 w 29"/>
                <a:gd name="T87" fmla="*/ 4 h 38"/>
                <a:gd name="T88" fmla="*/ 13 w 29"/>
                <a:gd name="T89" fmla="*/ 2 h 38"/>
                <a:gd name="T90" fmla="*/ 13 w 29"/>
                <a:gd name="T91" fmla="*/ 2 h 38"/>
                <a:gd name="T92" fmla="*/ 12 w 29"/>
                <a:gd name="T93" fmla="*/ 1 h 38"/>
                <a:gd name="T94" fmla="*/ 10 w 29"/>
                <a:gd name="T95" fmla="*/ 2 h 38"/>
                <a:gd name="T96" fmla="*/ 9 w 29"/>
                <a:gd name="T97" fmla="*/ 2 h 38"/>
                <a:gd name="T98" fmla="*/ 9 w 29"/>
                <a:gd name="T99" fmla="*/ 2 h 38"/>
                <a:gd name="T100" fmla="*/ 9 w 29"/>
                <a:gd name="T101" fmla="*/ 3 h 38"/>
                <a:gd name="T102" fmla="*/ 9 w 29"/>
                <a:gd name="T103" fmla="*/ 4 h 38"/>
                <a:gd name="T104" fmla="*/ 9 w 29"/>
                <a:gd name="T105" fmla="*/ 5 h 3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9"/>
                <a:gd name="T160" fmla="*/ 0 h 38"/>
                <a:gd name="T161" fmla="*/ 29 w 29"/>
                <a:gd name="T162" fmla="*/ 38 h 3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9" h="38">
                  <a:moveTo>
                    <a:pt x="19" y="11"/>
                  </a:moveTo>
                  <a:lnTo>
                    <a:pt x="19" y="5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7" y="9"/>
                  </a:lnTo>
                  <a:lnTo>
                    <a:pt x="11" y="12"/>
                  </a:lnTo>
                  <a:lnTo>
                    <a:pt x="12" y="15"/>
                  </a:lnTo>
                  <a:lnTo>
                    <a:pt x="12" y="19"/>
                  </a:lnTo>
                  <a:lnTo>
                    <a:pt x="10" y="20"/>
                  </a:lnTo>
                  <a:lnTo>
                    <a:pt x="6" y="21"/>
                  </a:lnTo>
                  <a:lnTo>
                    <a:pt x="4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4" y="28"/>
                  </a:lnTo>
                  <a:lnTo>
                    <a:pt x="6" y="29"/>
                  </a:lnTo>
                  <a:lnTo>
                    <a:pt x="7" y="30"/>
                  </a:lnTo>
                  <a:lnTo>
                    <a:pt x="7" y="31"/>
                  </a:lnTo>
                  <a:lnTo>
                    <a:pt x="10" y="33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1"/>
                  </a:lnTo>
                  <a:lnTo>
                    <a:pt x="16" y="34"/>
                  </a:lnTo>
                  <a:lnTo>
                    <a:pt x="16" y="35"/>
                  </a:lnTo>
                  <a:lnTo>
                    <a:pt x="16" y="37"/>
                  </a:lnTo>
                  <a:lnTo>
                    <a:pt x="15" y="38"/>
                  </a:lnTo>
                  <a:lnTo>
                    <a:pt x="18" y="38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22" y="36"/>
                  </a:lnTo>
                  <a:lnTo>
                    <a:pt x="23" y="30"/>
                  </a:lnTo>
                  <a:lnTo>
                    <a:pt x="23" y="26"/>
                  </a:lnTo>
                  <a:lnTo>
                    <a:pt x="22" y="20"/>
                  </a:lnTo>
                  <a:lnTo>
                    <a:pt x="22" y="15"/>
                  </a:lnTo>
                  <a:lnTo>
                    <a:pt x="23" y="13"/>
                  </a:lnTo>
                  <a:lnTo>
                    <a:pt x="26" y="11"/>
                  </a:lnTo>
                  <a:lnTo>
                    <a:pt x="29" y="8"/>
                  </a:lnTo>
                  <a:lnTo>
                    <a:pt x="29" y="5"/>
                  </a:lnTo>
                  <a:lnTo>
                    <a:pt x="28" y="4"/>
                  </a:lnTo>
                  <a:lnTo>
                    <a:pt x="26" y="3"/>
                  </a:lnTo>
                  <a:lnTo>
                    <a:pt x="22" y="4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9" y="11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Freeform 31"/>
            <p:cNvSpPr>
              <a:spLocks/>
            </p:cNvSpPr>
            <p:nvPr/>
          </p:nvSpPr>
          <p:spPr bwMode="auto">
            <a:xfrm>
              <a:off x="1011" y="3384"/>
              <a:ext cx="13" cy="17"/>
            </a:xfrm>
            <a:custGeom>
              <a:avLst/>
              <a:gdLst>
                <a:gd name="T0" fmla="*/ 9 w 29"/>
                <a:gd name="T1" fmla="*/ 5 h 38"/>
                <a:gd name="T2" fmla="*/ 7 w 29"/>
                <a:gd name="T3" fmla="*/ 0 h 38"/>
                <a:gd name="T4" fmla="*/ 3 w 29"/>
                <a:gd name="T5" fmla="*/ 0 h 38"/>
                <a:gd name="T6" fmla="*/ 3 w 29"/>
                <a:gd name="T7" fmla="*/ 0 h 38"/>
                <a:gd name="T8" fmla="*/ 2 w 29"/>
                <a:gd name="T9" fmla="*/ 2 h 38"/>
                <a:gd name="T10" fmla="*/ 2 w 29"/>
                <a:gd name="T11" fmla="*/ 3 h 38"/>
                <a:gd name="T12" fmla="*/ 5 w 29"/>
                <a:gd name="T13" fmla="*/ 5 h 38"/>
                <a:gd name="T14" fmla="*/ 5 w 29"/>
                <a:gd name="T15" fmla="*/ 9 h 38"/>
                <a:gd name="T16" fmla="*/ 4 w 29"/>
                <a:gd name="T17" fmla="*/ 9 h 38"/>
                <a:gd name="T18" fmla="*/ 2 w 29"/>
                <a:gd name="T19" fmla="*/ 10 h 38"/>
                <a:gd name="T20" fmla="*/ 0 w 29"/>
                <a:gd name="T21" fmla="*/ 10 h 38"/>
                <a:gd name="T22" fmla="*/ 0 w 29"/>
                <a:gd name="T23" fmla="*/ 12 h 38"/>
                <a:gd name="T24" fmla="*/ 3 w 29"/>
                <a:gd name="T25" fmla="*/ 13 h 38"/>
                <a:gd name="T26" fmla="*/ 3 w 29"/>
                <a:gd name="T27" fmla="*/ 13 h 38"/>
                <a:gd name="T28" fmla="*/ 3 w 29"/>
                <a:gd name="T29" fmla="*/ 14 h 38"/>
                <a:gd name="T30" fmla="*/ 3 w 29"/>
                <a:gd name="T31" fmla="*/ 14 h 38"/>
                <a:gd name="T32" fmla="*/ 5 w 29"/>
                <a:gd name="T33" fmla="*/ 15 h 38"/>
                <a:gd name="T34" fmla="*/ 7 w 29"/>
                <a:gd name="T35" fmla="*/ 14 h 38"/>
                <a:gd name="T36" fmla="*/ 7 w 29"/>
                <a:gd name="T37" fmla="*/ 15 h 38"/>
                <a:gd name="T38" fmla="*/ 7 w 29"/>
                <a:gd name="T39" fmla="*/ 17 h 38"/>
                <a:gd name="T40" fmla="*/ 7 w 29"/>
                <a:gd name="T41" fmla="*/ 17 h 38"/>
                <a:gd name="T42" fmla="*/ 9 w 29"/>
                <a:gd name="T43" fmla="*/ 17 h 38"/>
                <a:gd name="T44" fmla="*/ 10 w 29"/>
                <a:gd name="T45" fmla="*/ 16 h 38"/>
                <a:gd name="T46" fmla="*/ 10 w 29"/>
                <a:gd name="T47" fmla="*/ 13 h 38"/>
                <a:gd name="T48" fmla="*/ 10 w 29"/>
                <a:gd name="T49" fmla="*/ 9 h 38"/>
                <a:gd name="T50" fmla="*/ 10 w 29"/>
                <a:gd name="T51" fmla="*/ 7 h 38"/>
                <a:gd name="T52" fmla="*/ 12 w 29"/>
                <a:gd name="T53" fmla="*/ 5 h 38"/>
                <a:gd name="T54" fmla="*/ 13 w 29"/>
                <a:gd name="T55" fmla="*/ 2 h 38"/>
                <a:gd name="T56" fmla="*/ 13 w 29"/>
                <a:gd name="T57" fmla="*/ 2 h 38"/>
                <a:gd name="T58" fmla="*/ 10 w 29"/>
                <a:gd name="T59" fmla="*/ 2 h 38"/>
                <a:gd name="T60" fmla="*/ 9 w 29"/>
                <a:gd name="T61" fmla="*/ 2 h 38"/>
                <a:gd name="T62" fmla="*/ 9 w 29"/>
                <a:gd name="T63" fmla="*/ 3 h 38"/>
                <a:gd name="T64" fmla="*/ 9 w 29"/>
                <a:gd name="T65" fmla="*/ 5 h 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"/>
                <a:gd name="T100" fmla="*/ 0 h 38"/>
                <a:gd name="T101" fmla="*/ 29 w 29"/>
                <a:gd name="T102" fmla="*/ 38 h 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" h="38">
                  <a:moveTo>
                    <a:pt x="19" y="11"/>
                  </a:moveTo>
                  <a:lnTo>
                    <a:pt x="19" y="11"/>
                  </a:lnTo>
                  <a:lnTo>
                    <a:pt x="19" y="5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7" y="9"/>
                  </a:lnTo>
                  <a:lnTo>
                    <a:pt x="11" y="12"/>
                  </a:lnTo>
                  <a:lnTo>
                    <a:pt x="12" y="15"/>
                  </a:lnTo>
                  <a:lnTo>
                    <a:pt x="12" y="19"/>
                  </a:lnTo>
                  <a:lnTo>
                    <a:pt x="10" y="20"/>
                  </a:lnTo>
                  <a:lnTo>
                    <a:pt x="6" y="21"/>
                  </a:lnTo>
                  <a:lnTo>
                    <a:pt x="4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4" y="28"/>
                  </a:lnTo>
                  <a:lnTo>
                    <a:pt x="6" y="29"/>
                  </a:lnTo>
                  <a:lnTo>
                    <a:pt x="7" y="30"/>
                  </a:lnTo>
                  <a:lnTo>
                    <a:pt x="7" y="31"/>
                  </a:lnTo>
                  <a:lnTo>
                    <a:pt x="10" y="33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1"/>
                  </a:lnTo>
                  <a:lnTo>
                    <a:pt x="16" y="34"/>
                  </a:lnTo>
                  <a:lnTo>
                    <a:pt x="16" y="35"/>
                  </a:lnTo>
                  <a:lnTo>
                    <a:pt x="16" y="37"/>
                  </a:lnTo>
                  <a:lnTo>
                    <a:pt x="15" y="38"/>
                  </a:lnTo>
                  <a:lnTo>
                    <a:pt x="18" y="38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22" y="36"/>
                  </a:lnTo>
                  <a:lnTo>
                    <a:pt x="23" y="30"/>
                  </a:lnTo>
                  <a:lnTo>
                    <a:pt x="23" y="26"/>
                  </a:lnTo>
                  <a:lnTo>
                    <a:pt x="22" y="20"/>
                  </a:lnTo>
                  <a:lnTo>
                    <a:pt x="22" y="15"/>
                  </a:lnTo>
                  <a:lnTo>
                    <a:pt x="23" y="13"/>
                  </a:lnTo>
                  <a:lnTo>
                    <a:pt x="26" y="11"/>
                  </a:lnTo>
                  <a:lnTo>
                    <a:pt x="29" y="8"/>
                  </a:lnTo>
                  <a:lnTo>
                    <a:pt x="29" y="5"/>
                  </a:lnTo>
                  <a:lnTo>
                    <a:pt x="28" y="4"/>
                  </a:lnTo>
                  <a:lnTo>
                    <a:pt x="26" y="3"/>
                  </a:lnTo>
                  <a:lnTo>
                    <a:pt x="22" y="4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9" y="11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Freeform 32"/>
            <p:cNvSpPr>
              <a:spLocks/>
            </p:cNvSpPr>
            <p:nvPr/>
          </p:nvSpPr>
          <p:spPr bwMode="auto">
            <a:xfrm>
              <a:off x="1005" y="3390"/>
              <a:ext cx="1" cy="1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1 w 4"/>
                <a:gd name="T5" fmla="*/ 0 h 3"/>
                <a:gd name="T6" fmla="*/ 0 w 4"/>
                <a:gd name="T7" fmla="*/ 0 h 3"/>
                <a:gd name="T8" fmla="*/ 0 w 4"/>
                <a:gd name="T9" fmla="*/ 0 h 3"/>
                <a:gd name="T10" fmla="*/ 0 w 4"/>
                <a:gd name="T11" fmla="*/ 0 h 3"/>
                <a:gd name="T12" fmla="*/ 0 w 4"/>
                <a:gd name="T13" fmla="*/ 0 h 3"/>
                <a:gd name="T14" fmla="*/ 0 w 4"/>
                <a:gd name="T15" fmla="*/ 1 h 3"/>
                <a:gd name="T16" fmla="*/ 0 w 4"/>
                <a:gd name="T17" fmla="*/ 1 h 3"/>
                <a:gd name="T18" fmla="*/ 0 w 4"/>
                <a:gd name="T19" fmla="*/ 1 h 3"/>
                <a:gd name="T20" fmla="*/ 1 w 4"/>
                <a:gd name="T21" fmla="*/ 1 h 3"/>
                <a:gd name="T22" fmla="*/ 1 w 4"/>
                <a:gd name="T23" fmla="*/ 1 h 3"/>
                <a:gd name="T24" fmla="*/ 1 w 4"/>
                <a:gd name="T25" fmla="*/ 1 h 3"/>
                <a:gd name="T26" fmla="*/ 1 w 4"/>
                <a:gd name="T27" fmla="*/ 1 h 3"/>
                <a:gd name="T28" fmla="*/ 1 w 4"/>
                <a:gd name="T29" fmla="*/ 0 h 3"/>
                <a:gd name="T30" fmla="*/ 1 w 4"/>
                <a:gd name="T31" fmla="*/ 0 h 3"/>
                <a:gd name="T32" fmla="*/ 1 w 4"/>
                <a:gd name="T33" fmla="*/ 0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3"/>
                <a:gd name="T53" fmla="*/ 4 w 4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3">
                  <a:moveTo>
                    <a:pt x="4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Freeform 33"/>
            <p:cNvSpPr>
              <a:spLocks/>
            </p:cNvSpPr>
            <p:nvPr/>
          </p:nvSpPr>
          <p:spPr bwMode="auto">
            <a:xfrm>
              <a:off x="1005" y="3390"/>
              <a:ext cx="1" cy="1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1 w 4"/>
                <a:gd name="T5" fmla="*/ 0 h 3"/>
                <a:gd name="T6" fmla="*/ 1 w 4"/>
                <a:gd name="T7" fmla="*/ 0 h 3"/>
                <a:gd name="T8" fmla="*/ 0 w 4"/>
                <a:gd name="T9" fmla="*/ 0 h 3"/>
                <a:gd name="T10" fmla="*/ 0 w 4"/>
                <a:gd name="T11" fmla="*/ 0 h 3"/>
                <a:gd name="T12" fmla="*/ 0 w 4"/>
                <a:gd name="T13" fmla="*/ 0 h 3"/>
                <a:gd name="T14" fmla="*/ 0 w 4"/>
                <a:gd name="T15" fmla="*/ 0 h 3"/>
                <a:gd name="T16" fmla="*/ 0 w 4"/>
                <a:gd name="T17" fmla="*/ 0 h 3"/>
                <a:gd name="T18" fmla="*/ 0 w 4"/>
                <a:gd name="T19" fmla="*/ 1 h 3"/>
                <a:gd name="T20" fmla="*/ 0 w 4"/>
                <a:gd name="T21" fmla="*/ 1 h 3"/>
                <a:gd name="T22" fmla="*/ 0 w 4"/>
                <a:gd name="T23" fmla="*/ 1 h 3"/>
                <a:gd name="T24" fmla="*/ 0 w 4"/>
                <a:gd name="T25" fmla="*/ 1 h 3"/>
                <a:gd name="T26" fmla="*/ 1 w 4"/>
                <a:gd name="T27" fmla="*/ 1 h 3"/>
                <a:gd name="T28" fmla="*/ 1 w 4"/>
                <a:gd name="T29" fmla="*/ 1 h 3"/>
                <a:gd name="T30" fmla="*/ 1 w 4"/>
                <a:gd name="T31" fmla="*/ 1 h 3"/>
                <a:gd name="T32" fmla="*/ 1 w 4"/>
                <a:gd name="T33" fmla="*/ 1 h 3"/>
                <a:gd name="T34" fmla="*/ 1 w 4"/>
                <a:gd name="T35" fmla="*/ 1 h 3"/>
                <a:gd name="T36" fmla="*/ 1 w 4"/>
                <a:gd name="T37" fmla="*/ 0 h 3"/>
                <a:gd name="T38" fmla="*/ 1 w 4"/>
                <a:gd name="T39" fmla="*/ 0 h 3"/>
                <a:gd name="T40" fmla="*/ 1 w 4"/>
                <a:gd name="T41" fmla="*/ 0 h 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"/>
                <a:gd name="T64" fmla="*/ 0 h 3"/>
                <a:gd name="T65" fmla="*/ 4 w 4"/>
                <a:gd name="T66" fmla="*/ 3 h 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" h="3">
                  <a:moveTo>
                    <a:pt x="4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0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Freeform 34"/>
            <p:cNvSpPr>
              <a:spLocks/>
            </p:cNvSpPr>
            <p:nvPr/>
          </p:nvSpPr>
          <p:spPr bwMode="auto">
            <a:xfrm>
              <a:off x="993" y="3385"/>
              <a:ext cx="6" cy="5"/>
            </a:xfrm>
            <a:custGeom>
              <a:avLst/>
              <a:gdLst>
                <a:gd name="T0" fmla="*/ 6 w 13"/>
                <a:gd name="T1" fmla="*/ 1 h 9"/>
                <a:gd name="T2" fmla="*/ 5 w 13"/>
                <a:gd name="T3" fmla="*/ 0 h 9"/>
                <a:gd name="T4" fmla="*/ 3 w 13"/>
                <a:gd name="T5" fmla="*/ 1 h 9"/>
                <a:gd name="T6" fmla="*/ 1 w 13"/>
                <a:gd name="T7" fmla="*/ 1 h 9"/>
                <a:gd name="T8" fmla="*/ 0 w 13"/>
                <a:gd name="T9" fmla="*/ 3 h 9"/>
                <a:gd name="T10" fmla="*/ 0 w 13"/>
                <a:gd name="T11" fmla="*/ 4 h 9"/>
                <a:gd name="T12" fmla="*/ 0 w 13"/>
                <a:gd name="T13" fmla="*/ 4 h 9"/>
                <a:gd name="T14" fmla="*/ 0 w 13"/>
                <a:gd name="T15" fmla="*/ 5 h 9"/>
                <a:gd name="T16" fmla="*/ 1 w 13"/>
                <a:gd name="T17" fmla="*/ 5 h 9"/>
                <a:gd name="T18" fmla="*/ 3 w 13"/>
                <a:gd name="T19" fmla="*/ 5 h 9"/>
                <a:gd name="T20" fmla="*/ 5 w 13"/>
                <a:gd name="T21" fmla="*/ 4 h 9"/>
                <a:gd name="T22" fmla="*/ 6 w 13"/>
                <a:gd name="T23" fmla="*/ 2 h 9"/>
                <a:gd name="T24" fmla="*/ 6 w 13"/>
                <a:gd name="T25" fmla="*/ 1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"/>
                <a:gd name="T40" fmla="*/ 0 h 9"/>
                <a:gd name="T41" fmla="*/ 13 w 13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" h="9">
                  <a:moveTo>
                    <a:pt x="12" y="1"/>
                  </a:moveTo>
                  <a:lnTo>
                    <a:pt x="10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6" y="9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2" y="1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Freeform 35"/>
            <p:cNvSpPr>
              <a:spLocks/>
            </p:cNvSpPr>
            <p:nvPr/>
          </p:nvSpPr>
          <p:spPr bwMode="auto">
            <a:xfrm>
              <a:off x="993" y="3385"/>
              <a:ext cx="6" cy="5"/>
            </a:xfrm>
            <a:custGeom>
              <a:avLst/>
              <a:gdLst>
                <a:gd name="T0" fmla="*/ 6 w 13"/>
                <a:gd name="T1" fmla="*/ 1 h 9"/>
                <a:gd name="T2" fmla="*/ 6 w 13"/>
                <a:gd name="T3" fmla="*/ 1 h 9"/>
                <a:gd name="T4" fmla="*/ 5 w 13"/>
                <a:gd name="T5" fmla="*/ 0 h 9"/>
                <a:gd name="T6" fmla="*/ 3 w 13"/>
                <a:gd name="T7" fmla="*/ 1 h 9"/>
                <a:gd name="T8" fmla="*/ 1 w 13"/>
                <a:gd name="T9" fmla="*/ 1 h 9"/>
                <a:gd name="T10" fmla="*/ 0 w 13"/>
                <a:gd name="T11" fmla="*/ 3 h 9"/>
                <a:gd name="T12" fmla="*/ 0 w 13"/>
                <a:gd name="T13" fmla="*/ 3 h 9"/>
                <a:gd name="T14" fmla="*/ 0 w 13"/>
                <a:gd name="T15" fmla="*/ 4 h 9"/>
                <a:gd name="T16" fmla="*/ 0 w 13"/>
                <a:gd name="T17" fmla="*/ 4 h 9"/>
                <a:gd name="T18" fmla="*/ 0 w 13"/>
                <a:gd name="T19" fmla="*/ 5 h 9"/>
                <a:gd name="T20" fmla="*/ 1 w 13"/>
                <a:gd name="T21" fmla="*/ 5 h 9"/>
                <a:gd name="T22" fmla="*/ 1 w 13"/>
                <a:gd name="T23" fmla="*/ 5 h 9"/>
                <a:gd name="T24" fmla="*/ 3 w 13"/>
                <a:gd name="T25" fmla="*/ 5 h 9"/>
                <a:gd name="T26" fmla="*/ 5 w 13"/>
                <a:gd name="T27" fmla="*/ 4 h 9"/>
                <a:gd name="T28" fmla="*/ 6 w 13"/>
                <a:gd name="T29" fmla="*/ 2 h 9"/>
                <a:gd name="T30" fmla="*/ 6 w 13"/>
                <a:gd name="T31" fmla="*/ 1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9"/>
                <a:gd name="T50" fmla="*/ 13 w 13"/>
                <a:gd name="T51" fmla="*/ 9 h 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9">
                  <a:moveTo>
                    <a:pt x="12" y="1"/>
                  </a:moveTo>
                  <a:lnTo>
                    <a:pt x="12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6" y="9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2" y="1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Freeform 36"/>
            <p:cNvSpPr>
              <a:spLocks/>
            </p:cNvSpPr>
            <p:nvPr/>
          </p:nvSpPr>
          <p:spPr bwMode="auto">
            <a:xfrm>
              <a:off x="974" y="3383"/>
              <a:ext cx="20" cy="19"/>
            </a:xfrm>
            <a:custGeom>
              <a:avLst/>
              <a:gdLst>
                <a:gd name="T0" fmla="*/ 18 w 46"/>
                <a:gd name="T1" fmla="*/ 19 h 44"/>
                <a:gd name="T2" fmla="*/ 19 w 46"/>
                <a:gd name="T3" fmla="*/ 19 h 44"/>
                <a:gd name="T4" fmla="*/ 20 w 46"/>
                <a:gd name="T5" fmla="*/ 19 h 44"/>
                <a:gd name="T6" fmla="*/ 20 w 46"/>
                <a:gd name="T7" fmla="*/ 18 h 44"/>
                <a:gd name="T8" fmla="*/ 20 w 46"/>
                <a:gd name="T9" fmla="*/ 18 h 44"/>
                <a:gd name="T10" fmla="*/ 17 w 46"/>
                <a:gd name="T11" fmla="*/ 15 h 44"/>
                <a:gd name="T12" fmla="*/ 13 w 46"/>
                <a:gd name="T13" fmla="*/ 11 h 44"/>
                <a:gd name="T14" fmla="*/ 10 w 46"/>
                <a:gd name="T15" fmla="*/ 8 h 44"/>
                <a:gd name="T16" fmla="*/ 8 w 46"/>
                <a:gd name="T17" fmla="*/ 5 h 44"/>
                <a:gd name="T18" fmla="*/ 10 w 46"/>
                <a:gd name="T19" fmla="*/ 6 h 44"/>
                <a:gd name="T20" fmla="*/ 9 w 46"/>
                <a:gd name="T21" fmla="*/ 6 h 44"/>
                <a:gd name="T22" fmla="*/ 8 w 46"/>
                <a:gd name="T23" fmla="*/ 4 h 44"/>
                <a:gd name="T24" fmla="*/ 6 w 46"/>
                <a:gd name="T25" fmla="*/ 3 h 44"/>
                <a:gd name="T26" fmla="*/ 3 w 46"/>
                <a:gd name="T27" fmla="*/ 1 h 44"/>
                <a:gd name="T28" fmla="*/ 1 w 46"/>
                <a:gd name="T29" fmla="*/ 0 h 44"/>
                <a:gd name="T30" fmla="*/ 0 w 46"/>
                <a:gd name="T31" fmla="*/ 1 h 44"/>
                <a:gd name="T32" fmla="*/ 0 w 46"/>
                <a:gd name="T33" fmla="*/ 4 h 44"/>
                <a:gd name="T34" fmla="*/ 1 w 46"/>
                <a:gd name="T35" fmla="*/ 5 h 44"/>
                <a:gd name="T36" fmla="*/ 3 w 46"/>
                <a:gd name="T37" fmla="*/ 6 h 44"/>
                <a:gd name="T38" fmla="*/ 5 w 46"/>
                <a:gd name="T39" fmla="*/ 8 h 44"/>
                <a:gd name="T40" fmla="*/ 7 w 46"/>
                <a:gd name="T41" fmla="*/ 10 h 44"/>
                <a:gd name="T42" fmla="*/ 8 w 46"/>
                <a:gd name="T43" fmla="*/ 11 h 44"/>
                <a:gd name="T44" fmla="*/ 10 w 46"/>
                <a:gd name="T45" fmla="*/ 13 h 44"/>
                <a:gd name="T46" fmla="*/ 10 w 46"/>
                <a:gd name="T47" fmla="*/ 14 h 44"/>
                <a:gd name="T48" fmla="*/ 12 w 46"/>
                <a:gd name="T49" fmla="*/ 16 h 44"/>
                <a:gd name="T50" fmla="*/ 14 w 46"/>
                <a:gd name="T51" fmla="*/ 17 h 44"/>
                <a:gd name="T52" fmla="*/ 17 w 46"/>
                <a:gd name="T53" fmla="*/ 18 h 44"/>
                <a:gd name="T54" fmla="*/ 18 w 46"/>
                <a:gd name="T55" fmla="*/ 19 h 44"/>
                <a:gd name="T56" fmla="*/ 18 w 46"/>
                <a:gd name="T57" fmla="*/ 19 h 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"/>
                <a:gd name="T88" fmla="*/ 0 h 44"/>
                <a:gd name="T89" fmla="*/ 46 w 46"/>
                <a:gd name="T90" fmla="*/ 44 h 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" h="44">
                  <a:moveTo>
                    <a:pt x="42" y="44"/>
                  </a:moveTo>
                  <a:lnTo>
                    <a:pt x="44" y="43"/>
                  </a:lnTo>
                  <a:lnTo>
                    <a:pt x="46" y="43"/>
                  </a:lnTo>
                  <a:lnTo>
                    <a:pt x="46" y="41"/>
                  </a:lnTo>
                  <a:lnTo>
                    <a:pt x="38" y="35"/>
                  </a:lnTo>
                  <a:lnTo>
                    <a:pt x="31" y="26"/>
                  </a:lnTo>
                  <a:lnTo>
                    <a:pt x="24" y="18"/>
                  </a:lnTo>
                  <a:lnTo>
                    <a:pt x="18" y="11"/>
                  </a:lnTo>
                  <a:lnTo>
                    <a:pt x="22" y="15"/>
                  </a:lnTo>
                  <a:lnTo>
                    <a:pt x="21" y="14"/>
                  </a:lnTo>
                  <a:lnTo>
                    <a:pt x="18" y="10"/>
                  </a:lnTo>
                  <a:lnTo>
                    <a:pt x="14" y="6"/>
                  </a:lnTo>
                  <a:lnTo>
                    <a:pt x="8" y="2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9"/>
                  </a:lnTo>
                  <a:lnTo>
                    <a:pt x="2" y="11"/>
                  </a:lnTo>
                  <a:lnTo>
                    <a:pt x="8" y="15"/>
                  </a:lnTo>
                  <a:lnTo>
                    <a:pt x="12" y="18"/>
                  </a:lnTo>
                  <a:lnTo>
                    <a:pt x="16" y="22"/>
                  </a:lnTo>
                  <a:lnTo>
                    <a:pt x="19" y="26"/>
                  </a:lnTo>
                  <a:lnTo>
                    <a:pt x="22" y="30"/>
                  </a:lnTo>
                  <a:lnTo>
                    <a:pt x="24" y="33"/>
                  </a:lnTo>
                  <a:lnTo>
                    <a:pt x="27" y="37"/>
                  </a:lnTo>
                  <a:lnTo>
                    <a:pt x="33" y="39"/>
                  </a:lnTo>
                  <a:lnTo>
                    <a:pt x="38" y="41"/>
                  </a:lnTo>
                  <a:lnTo>
                    <a:pt x="41" y="43"/>
                  </a:lnTo>
                  <a:lnTo>
                    <a:pt x="42" y="44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Freeform 37"/>
            <p:cNvSpPr>
              <a:spLocks/>
            </p:cNvSpPr>
            <p:nvPr/>
          </p:nvSpPr>
          <p:spPr bwMode="auto">
            <a:xfrm>
              <a:off x="974" y="3383"/>
              <a:ext cx="20" cy="19"/>
            </a:xfrm>
            <a:custGeom>
              <a:avLst/>
              <a:gdLst>
                <a:gd name="T0" fmla="*/ 18 w 46"/>
                <a:gd name="T1" fmla="*/ 19 h 44"/>
                <a:gd name="T2" fmla="*/ 18 w 46"/>
                <a:gd name="T3" fmla="*/ 19 h 44"/>
                <a:gd name="T4" fmla="*/ 19 w 46"/>
                <a:gd name="T5" fmla="*/ 19 h 44"/>
                <a:gd name="T6" fmla="*/ 20 w 46"/>
                <a:gd name="T7" fmla="*/ 19 h 44"/>
                <a:gd name="T8" fmla="*/ 20 w 46"/>
                <a:gd name="T9" fmla="*/ 18 h 44"/>
                <a:gd name="T10" fmla="*/ 20 w 46"/>
                <a:gd name="T11" fmla="*/ 18 h 44"/>
                <a:gd name="T12" fmla="*/ 20 w 46"/>
                <a:gd name="T13" fmla="*/ 18 h 44"/>
                <a:gd name="T14" fmla="*/ 17 w 46"/>
                <a:gd name="T15" fmla="*/ 15 h 44"/>
                <a:gd name="T16" fmla="*/ 13 w 46"/>
                <a:gd name="T17" fmla="*/ 11 h 44"/>
                <a:gd name="T18" fmla="*/ 10 w 46"/>
                <a:gd name="T19" fmla="*/ 8 h 44"/>
                <a:gd name="T20" fmla="*/ 8 w 46"/>
                <a:gd name="T21" fmla="*/ 5 h 44"/>
                <a:gd name="T22" fmla="*/ 8 w 46"/>
                <a:gd name="T23" fmla="*/ 5 h 44"/>
                <a:gd name="T24" fmla="*/ 10 w 46"/>
                <a:gd name="T25" fmla="*/ 6 h 44"/>
                <a:gd name="T26" fmla="*/ 9 w 46"/>
                <a:gd name="T27" fmla="*/ 6 h 44"/>
                <a:gd name="T28" fmla="*/ 8 w 46"/>
                <a:gd name="T29" fmla="*/ 4 h 44"/>
                <a:gd name="T30" fmla="*/ 6 w 46"/>
                <a:gd name="T31" fmla="*/ 3 h 44"/>
                <a:gd name="T32" fmla="*/ 3 w 46"/>
                <a:gd name="T33" fmla="*/ 1 h 44"/>
                <a:gd name="T34" fmla="*/ 1 w 46"/>
                <a:gd name="T35" fmla="*/ 0 h 44"/>
                <a:gd name="T36" fmla="*/ 0 w 46"/>
                <a:gd name="T37" fmla="*/ 1 h 44"/>
                <a:gd name="T38" fmla="*/ 0 w 46"/>
                <a:gd name="T39" fmla="*/ 4 h 44"/>
                <a:gd name="T40" fmla="*/ 0 w 46"/>
                <a:gd name="T41" fmla="*/ 4 h 44"/>
                <a:gd name="T42" fmla="*/ 1 w 46"/>
                <a:gd name="T43" fmla="*/ 5 h 44"/>
                <a:gd name="T44" fmla="*/ 3 w 46"/>
                <a:gd name="T45" fmla="*/ 6 h 44"/>
                <a:gd name="T46" fmla="*/ 5 w 46"/>
                <a:gd name="T47" fmla="*/ 8 h 44"/>
                <a:gd name="T48" fmla="*/ 7 w 46"/>
                <a:gd name="T49" fmla="*/ 10 h 44"/>
                <a:gd name="T50" fmla="*/ 7 w 46"/>
                <a:gd name="T51" fmla="*/ 10 h 44"/>
                <a:gd name="T52" fmla="*/ 8 w 46"/>
                <a:gd name="T53" fmla="*/ 11 h 44"/>
                <a:gd name="T54" fmla="*/ 10 w 46"/>
                <a:gd name="T55" fmla="*/ 13 h 44"/>
                <a:gd name="T56" fmla="*/ 10 w 46"/>
                <a:gd name="T57" fmla="*/ 14 h 44"/>
                <a:gd name="T58" fmla="*/ 12 w 46"/>
                <a:gd name="T59" fmla="*/ 16 h 44"/>
                <a:gd name="T60" fmla="*/ 12 w 46"/>
                <a:gd name="T61" fmla="*/ 16 h 44"/>
                <a:gd name="T62" fmla="*/ 14 w 46"/>
                <a:gd name="T63" fmla="*/ 17 h 44"/>
                <a:gd name="T64" fmla="*/ 17 w 46"/>
                <a:gd name="T65" fmla="*/ 18 h 44"/>
                <a:gd name="T66" fmla="*/ 18 w 46"/>
                <a:gd name="T67" fmla="*/ 19 h 44"/>
                <a:gd name="T68" fmla="*/ 18 w 46"/>
                <a:gd name="T69" fmla="*/ 19 h 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"/>
                <a:gd name="T106" fmla="*/ 0 h 44"/>
                <a:gd name="T107" fmla="*/ 46 w 46"/>
                <a:gd name="T108" fmla="*/ 44 h 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" h="44">
                  <a:moveTo>
                    <a:pt x="42" y="44"/>
                  </a:moveTo>
                  <a:lnTo>
                    <a:pt x="42" y="44"/>
                  </a:lnTo>
                  <a:lnTo>
                    <a:pt x="44" y="43"/>
                  </a:lnTo>
                  <a:lnTo>
                    <a:pt x="46" y="43"/>
                  </a:lnTo>
                  <a:lnTo>
                    <a:pt x="46" y="41"/>
                  </a:lnTo>
                  <a:lnTo>
                    <a:pt x="38" y="35"/>
                  </a:lnTo>
                  <a:lnTo>
                    <a:pt x="31" y="26"/>
                  </a:lnTo>
                  <a:lnTo>
                    <a:pt x="24" y="18"/>
                  </a:lnTo>
                  <a:lnTo>
                    <a:pt x="18" y="11"/>
                  </a:lnTo>
                  <a:lnTo>
                    <a:pt x="22" y="15"/>
                  </a:lnTo>
                  <a:lnTo>
                    <a:pt x="21" y="14"/>
                  </a:lnTo>
                  <a:lnTo>
                    <a:pt x="18" y="10"/>
                  </a:lnTo>
                  <a:lnTo>
                    <a:pt x="14" y="6"/>
                  </a:lnTo>
                  <a:lnTo>
                    <a:pt x="8" y="2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9"/>
                  </a:lnTo>
                  <a:lnTo>
                    <a:pt x="2" y="11"/>
                  </a:lnTo>
                  <a:lnTo>
                    <a:pt x="8" y="15"/>
                  </a:lnTo>
                  <a:lnTo>
                    <a:pt x="12" y="18"/>
                  </a:lnTo>
                  <a:lnTo>
                    <a:pt x="16" y="22"/>
                  </a:lnTo>
                  <a:lnTo>
                    <a:pt x="19" y="26"/>
                  </a:lnTo>
                  <a:lnTo>
                    <a:pt x="22" y="30"/>
                  </a:lnTo>
                  <a:lnTo>
                    <a:pt x="24" y="33"/>
                  </a:lnTo>
                  <a:lnTo>
                    <a:pt x="27" y="37"/>
                  </a:lnTo>
                  <a:lnTo>
                    <a:pt x="33" y="39"/>
                  </a:lnTo>
                  <a:lnTo>
                    <a:pt x="38" y="41"/>
                  </a:lnTo>
                  <a:lnTo>
                    <a:pt x="41" y="43"/>
                  </a:lnTo>
                  <a:lnTo>
                    <a:pt x="42" y="44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Freeform 38"/>
            <p:cNvSpPr>
              <a:spLocks/>
            </p:cNvSpPr>
            <p:nvPr/>
          </p:nvSpPr>
          <p:spPr bwMode="auto">
            <a:xfrm>
              <a:off x="965" y="3384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1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1 h 4"/>
                <a:gd name="T14" fmla="*/ 0 w 3"/>
                <a:gd name="T15" fmla="*/ 1 h 4"/>
                <a:gd name="T16" fmla="*/ 0 w 3"/>
                <a:gd name="T17" fmla="*/ 1 h 4"/>
                <a:gd name="T18" fmla="*/ 1 w 3"/>
                <a:gd name="T19" fmla="*/ 1 h 4"/>
                <a:gd name="T20" fmla="*/ 1 w 3"/>
                <a:gd name="T21" fmla="*/ 1 h 4"/>
                <a:gd name="T22" fmla="*/ 1 w 3"/>
                <a:gd name="T23" fmla="*/ 1 h 4"/>
                <a:gd name="T24" fmla="*/ 1 w 3"/>
                <a:gd name="T25" fmla="*/ 1 h 4"/>
                <a:gd name="T26" fmla="*/ 2 w 3"/>
                <a:gd name="T27" fmla="*/ 1 h 4"/>
                <a:gd name="T28" fmla="*/ 2 w 3"/>
                <a:gd name="T29" fmla="*/ 1 h 4"/>
                <a:gd name="T30" fmla="*/ 2 w 3"/>
                <a:gd name="T31" fmla="*/ 0 h 4"/>
                <a:gd name="T32" fmla="*/ 1 w 3"/>
                <a:gd name="T33" fmla="*/ 0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4"/>
                <a:gd name="T53" fmla="*/ 3 w 3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4">
                  <a:moveTo>
                    <a:pt x="2" y="1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Freeform 39"/>
            <p:cNvSpPr>
              <a:spLocks/>
            </p:cNvSpPr>
            <p:nvPr/>
          </p:nvSpPr>
          <p:spPr bwMode="auto">
            <a:xfrm>
              <a:off x="965" y="3384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w 3"/>
                <a:gd name="T17" fmla="*/ 1 h 4"/>
                <a:gd name="T18" fmla="*/ 0 w 3"/>
                <a:gd name="T19" fmla="*/ 1 h 4"/>
                <a:gd name="T20" fmla="*/ 0 w 3"/>
                <a:gd name="T21" fmla="*/ 1 h 4"/>
                <a:gd name="T22" fmla="*/ 0 w 3"/>
                <a:gd name="T23" fmla="*/ 1 h 4"/>
                <a:gd name="T24" fmla="*/ 1 w 3"/>
                <a:gd name="T25" fmla="*/ 1 h 4"/>
                <a:gd name="T26" fmla="*/ 1 w 3"/>
                <a:gd name="T27" fmla="*/ 1 h 4"/>
                <a:gd name="T28" fmla="*/ 1 w 3"/>
                <a:gd name="T29" fmla="*/ 1 h 4"/>
                <a:gd name="T30" fmla="*/ 1 w 3"/>
                <a:gd name="T31" fmla="*/ 1 h 4"/>
                <a:gd name="T32" fmla="*/ 1 w 3"/>
                <a:gd name="T33" fmla="*/ 1 h 4"/>
                <a:gd name="T34" fmla="*/ 2 w 3"/>
                <a:gd name="T35" fmla="*/ 1 h 4"/>
                <a:gd name="T36" fmla="*/ 2 w 3"/>
                <a:gd name="T37" fmla="*/ 1 h 4"/>
                <a:gd name="T38" fmla="*/ 2 w 3"/>
                <a:gd name="T39" fmla="*/ 0 h 4"/>
                <a:gd name="T40" fmla="*/ 1 w 3"/>
                <a:gd name="T41" fmla="*/ 0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"/>
                <a:gd name="T64" fmla="*/ 0 h 4"/>
                <a:gd name="T65" fmla="*/ 3 w 3"/>
                <a:gd name="T66" fmla="*/ 4 h 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" h="4">
                  <a:moveTo>
                    <a:pt x="2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1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Freeform 40"/>
            <p:cNvSpPr>
              <a:spLocks/>
            </p:cNvSpPr>
            <p:nvPr/>
          </p:nvSpPr>
          <p:spPr bwMode="auto">
            <a:xfrm>
              <a:off x="945" y="3370"/>
              <a:ext cx="12" cy="14"/>
            </a:xfrm>
            <a:custGeom>
              <a:avLst/>
              <a:gdLst>
                <a:gd name="T0" fmla="*/ 4 w 28"/>
                <a:gd name="T1" fmla="*/ 7 h 32"/>
                <a:gd name="T2" fmla="*/ 6 w 28"/>
                <a:gd name="T3" fmla="*/ 5 h 32"/>
                <a:gd name="T4" fmla="*/ 8 w 28"/>
                <a:gd name="T5" fmla="*/ 3 h 32"/>
                <a:gd name="T6" fmla="*/ 10 w 28"/>
                <a:gd name="T7" fmla="*/ 2 h 32"/>
                <a:gd name="T8" fmla="*/ 12 w 28"/>
                <a:gd name="T9" fmla="*/ 0 h 32"/>
                <a:gd name="T10" fmla="*/ 12 w 28"/>
                <a:gd name="T11" fmla="*/ 3 h 32"/>
                <a:gd name="T12" fmla="*/ 11 w 28"/>
                <a:gd name="T13" fmla="*/ 5 h 32"/>
                <a:gd name="T14" fmla="*/ 9 w 28"/>
                <a:gd name="T15" fmla="*/ 7 h 32"/>
                <a:gd name="T16" fmla="*/ 7 w 28"/>
                <a:gd name="T17" fmla="*/ 9 h 32"/>
                <a:gd name="T18" fmla="*/ 7 w 28"/>
                <a:gd name="T19" fmla="*/ 9 h 32"/>
                <a:gd name="T20" fmla="*/ 8 w 28"/>
                <a:gd name="T21" fmla="*/ 10 h 32"/>
                <a:gd name="T22" fmla="*/ 8 w 28"/>
                <a:gd name="T23" fmla="*/ 10 h 32"/>
                <a:gd name="T24" fmla="*/ 8 w 28"/>
                <a:gd name="T25" fmla="*/ 11 h 32"/>
                <a:gd name="T26" fmla="*/ 7 w 28"/>
                <a:gd name="T27" fmla="*/ 12 h 32"/>
                <a:gd name="T28" fmla="*/ 6 w 28"/>
                <a:gd name="T29" fmla="*/ 13 h 32"/>
                <a:gd name="T30" fmla="*/ 4 w 28"/>
                <a:gd name="T31" fmla="*/ 14 h 32"/>
                <a:gd name="T32" fmla="*/ 3 w 28"/>
                <a:gd name="T33" fmla="*/ 14 h 32"/>
                <a:gd name="T34" fmla="*/ 2 w 28"/>
                <a:gd name="T35" fmla="*/ 14 h 32"/>
                <a:gd name="T36" fmla="*/ 1 w 28"/>
                <a:gd name="T37" fmla="*/ 13 h 32"/>
                <a:gd name="T38" fmla="*/ 0 w 28"/>
                <a:gd name="T39" fmla="*/ 12 h 32"/>
                <a:gd name="T40" fmla="*/ 0 w 28"/>
                <a:gd name="T41" fmla="*/ 11 h 32"/>
                <a:gd name="T42" fmla="*/ 1 w 28"/>
                <a:gd name="T43" fmla="*/ 10 h 32"/>
                <a:gd name="T44" fmla="*/ 2 w 28"/>
                <a:gd name="T45" fmla="*/ 9 h 32"/>
                <a:gd name="T46" fmla="*/ 3 w 28"/>
                <a:gd name="T47" fmla="*/ 7 h 32"/>
                <a:gd name="T48" fmla="*/ 4 w 28"/>
                <a:gd name="T49" fmla="*/ 7 h 32"/>
                <a:gd name="T50" fmla="*/ 4 w 28"/>
                <a:gd name="T51" fmla="*/ 7 h 32"/>
                <a:gd name="T52" fmla="*/ 4 w 28"/>
                <a:gd name="T53" fmla="*/ 7 h 32"/>
                <a:gd name="T54" fmla="*/ 4 w 28"/>
                <a:gd name="T55" fmla="*/ 7 h 32"/>
                <a:gd name="T56" fmla="*/ 4 w 28"/>
                <a:gd name="T57" fmla="*/ 7 h 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2"/>
                <a:gd name="T89" fmla="*/ 28 w 28"/>
                <a:gd name="T90" fmla="*/ 32 h 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2">
                  <a:moveTo>
                    <a:pt x="10" y="16"/>
                  </a:moveTo>
                  <a:lnTo>
                    <a:pt x="13" y="12"/>
                  </a:lnTo>
                  <a:lnTo>
                    <a:pt x="18" y="7"/>
                  </a:lnTo>
                  <a:lnTo>
                    <a:pt x="23" y="4"/>
                  </a:lnTo>
                  <a:lnTo>
                    <a:pt x="27" y="0"/>
                  </a:lnTo>
                  <a:lnTo>
                    <a:pt x="28" y="6"/>
                  </a:lnTo>
                  <a:lnTo>
                    <a:pt x="25" y="11"/>
                  </a:lnTo>
                  <a:lnTo>
                    <a:pt x="20" y="15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8" y="23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7" y="28"/>
                  </a:lnTo>
                  <a:lnTo>
                    <a:pt x="13" y="30"/>
                  </a:lnTo>
                  <a:lnTo>
                    <a:pt x="10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3" y="24"/>
                  </a:lnTo>
                  <a:lnTo>
                    <a:pt x="5" y="21"/>
                  </a:lnTo>
                  <a:lnTo>
                    <a:pt x="7" y="17"/>
                  </a:lnTo>
                  <a:lnTo>
                    <a:pt x="10" y="15"/>
                  </a:lnTo>
                  <a:lnTo>
                    <a:pt x="10" y="16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Freeform 41"/>
            <p:cNvSpPr>
              <a:spLocks/>
            </p:cNvSpPr>
            <p:nvPr/>
          </p:nvSpPr>
          <p:spPr bwMode="auto">
            <a:xfrm>
              <a:off x="945" y="3370"/>
              <a:ext cx="12" cy="14"/>
            </a:xfrm>
            <a:custGeom>
              <a:avLst/>
              <a:gdLst>
                <a:gd name="T0" fmla="*/ 4 w 28"/>
                <a:gd name="T1" fmla="*/ 7 h 32"/>
                <a:gd name="T2" fmla="*/ 4 w 28"/>
                <a:gd name="T3" fmla="*/ 7 h 32"/>
                <a:gd name="T4" fmla="*/ 6 w 28"/>
                <a:gd name="T5" fmla="*/ 5 h 32"/>
                <a:gd name="T6" fmla="*/ 8 w 28"/>
                <a:gd name="T7" fmla="*/ 3 h 32"/>
                <a:gd name="T8" fmla="*/ 10 w 28"/>
                <a:gd name="T9" fmla="*/ 2 h 32"/>
                <a:gd name="T10" fmla="*/ 12 w 28"/>
                <a:gd name="T11" fmla="*/ 0 h 32"/>
                <a:gd name="T12" fmla="*/ 12 w 28"/>
                <a:gd name="T13" fmla="*/ 0 h 32"/>
                <a:gd name="T14" fmla="*/ 12 w 28"/>
                <a:gd name="T15" fmla="*/ 3 h 32"/>
                <a:gd name="T16" fmla="*/ 11 w 28"/>
                <a:gd name="T17" fmla="*/ 5 h 32"/>
                <a:gd name="T18" fmla="*/ 9 w 28"/>
                <a:gd name="T19" fmla="*/ 7 h 32"/>
                <a:gd name="T20" fmla="*/ 7 w 28"/>
                <a:gd name="T21" fmla="*/ 9 h 32"/>
                <a:gd name="T22" fmla="*/ 7 w 28"/>
                <a:gd name="T23" fmla="*/ 9 h 32"/>
                <a:gd name="T24" fmla="*/ 7 w 28"/>
                <a:gd name="T25" fmla="*/ 9 h 32"/>
                <a:gd name="T26" fmla="*/ 8 w 28"/>
                <a:gd name="T27" fmla="*/ 10 h 32"/>
                <a:gd name="T28" fmla="*/ 8 w 28"/>
                <a:gd name="T29" fmla="*/ 10 h 32"/>
                <a:gd name="T30" fmla="*/ 8 w 28"/>
                <a:gd name="T31" fmla="*/ 11 h 32"/>
                <a:gd name="T32" fmla="*/ 8 w 28"/>
                <a:gd name="T33" fmla="*/ 11 h 32"/>
                <a:gd name="T34" fmla="*/ 7 w 28"/>
                <a:gd name="T35" fmla="*/ 12 h 32"/>
                <a:gd name="T36" fmla="*/ 6 w 28"/>
                <a:gd name="T37" fmla="*/ 13 h 32"/>
                <a:gd name="T38" fmla="*/ 4 w 28"/>
                <a:gd name="T39" fmla="*/ 14 h 32"/>
                <a:gd name="T40" fmla="*/ 3 w 28"/>
                <a:gd name="T41" fmla="*/ 14 h 32"/>
                <a:gd name="T42" fmla="*/ 3 w 28"/>
                <a:gd name="T43" fmla="*/ 14 h 32"/>
                <a:gd name="T44" fmla="*/ 2 w 28"/>
                <a:gd name="T45" fmla="*/ 14 h 32"/>
                <a:gd name="T46" fmla="*/ 1 w 28"/>
                <a:gd name="T47" fmla="*/ 13 h 32"/>
                <a:gd name="T48" fmla="*/ 0 w 28"/>
                <a:gd name="T49" fmla="*/ 12 h 32"/>
                <a:gd name="T50" fmla="*/ 0 w 28"/>
                <a:gd name="T51" fmla="*/ 11 h 32"/>
                <a:gd name="T52" fmla="*/ 0 w 28"/>
                <a:gd name="T53" fmla="*/ 11 h 32"/>
                <a:gd name="T54" fmla="*/ 1 w 28"/>
                <a:gd name="T55" fmla="*/ 10 h 32"/>
                <a:gd name="T56" fmla="*/ 2 w 28"/>
                <a:gd name="T57" fmla="*/ 9 h 32"/>
                <a:gd name="T58" fmla="*/ 3 w 28"/>
                <a:gd name="T59" fmla="*/ 7 h 32"/>
                <a:gd name="T60" fmla="*/ 4 w 28"/>
                <a:gd name="T61" fmla="*/ 7 h 32"/>
                <a:gd name="T62" fmla="*/ 4 w 28"/>
                <a:gd name="T63" fmla="*/ 7 h 32"/>
                <a:gd name="T64" fmla="*/ 4 w 28"/>
                <a:gd name="T65" fmla="*/ 7 h 32"/>
                <a:gd name="T66" fmla="*/ 4 w 28"/>
                <a:gd name="T67" fmla="*/ 7 h 32"/>
                <a:gd name="T68" fmla="*/ 4 w 28"/>
                <a:gd name="T69" fmla="*/ 7 h 32"/>
                <a:gd name="T70" fmla="*/ 4 w 28"/>
                <a:gd name="T71" fmla="*/ 7 h 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"/>
                <a:gd name="T109" fmla="*/ 0 h 32"/>
                <a:gd name="T110" fmla="*/ 28 w 28"/>
                <a:gd name="T111" fmla="*/ 32 h 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" h="32">
                  <a:moveTo>
                    <a:pt x="10" y="16"/>
                  </a:moveTo>
                  <a:lnTo>
                    <a:pt x="10" y="16"/>
                  </a:lnTo>
                  <a:lnTo>
                    <a:pt x="13" y="12"/>
                  </a:lnTo>
                  <a:lnTo>
                    <a:pt x="18" y="7"/>
                  </a:lnTo>
                  <a:lnTo>
                    <a:pt x="23" y="4"/>
                  </a:lnTo>
                  <a:lnTo>
                    <a:pt x="27" y="0"/>
                  </a:lnTo>
                  <a:lnTo>
                    <a:pt x="28" y="6"/>
                  </a:lnTo>
                  <a:lnTo>
                    <a:pt x="25" y="11"/>
                  </a:lnTo>
                  <a:lnTo>
                    <a:pt x="20" y="15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8" y="23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7" y="28"/>
                  </a:lnTo>
                  <a:lnTo>
                    <a:pt x="13" y="30"/>
                  </a:lnTo>
                  <a:lnTo>
                    <a:pt x="10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3" y="24"/>
                  </a:lnTo>
                  <a:lnTo>
                    <a:pt x="5" y="21"/>
                  </a:lnTo>
                  <a:lnTo>
                    <a:pt x="7" y="17"/>
                  </a:lnTo>
                  <a:lnTo>
                    <a:pt x="10" y="15"/>
                  </a:lnTo>
                  <a:lnTo>
                    <a:pt x="10" y="16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Freeform 42"/>
            <p:cNvSpPr>
              <a:spLocks/>
            </p:cNvSpPr>
            <p:nvPr/>
          </p:nvSpPr>
          <p:spPr bwMode="auto">
            <a:xfrm>
              <a:off x="880" y="3324"/>
              <a:ext cx="14" cy="11"/>
            </a:xfrm>
            <a:custGeom>
              <a:avLst/>
              <a:gdLst>
                <a:gd name="T0" fmla="*/ 0 w 33"/>
                <a:gd name="T1" fmla="*/ 8 h 24"/>
                <a:gd name="T2" fmla="*/ 3 w 33"/>
                <a:gd name="T3" fmla="*/ 6 h 24"/>
                <a:gd name="T4" fmla="*/ 7 w 33"/>
                <a:gd name="T5" fmla="*/ 4 h 24"/>
                <a:gd name="T6" fmla="*/ 10 w 33"/>
                <a:gd name="T7" fmla="*/ 3 h 24"/>
                <a:gd name="T8" fmla="*/ 14 w 33"/>
                <a:gd name="T9" fmla="*/ 0 h 24"/>
                <a:gd name="T10" fmla="*/ 13 w 33"/>
                <a:gd name="T11" fmla="*/ 3 h 24"/>
                <a:gd name="T12" fmla="*/ 11 w 33"/>
                <a:gd name="T13" fmla="*/ 6 h 24"/>
                <a:gd name="T14" fmla="*/ 10 w 33"/>
                <a:gd name="T15" fmla="*/ 8 h 24"/>
                <a:gd name="T16" fmla="*/ 10 w 33"/>
                <a:gd name="T17" fmla="*/ 11 h 24"/>
                <a:gd name="T18" fmla="*/ 10 w 33"/>
                <a:gd name="T19" fmla="*/ 11 h 24"/>
                <a:gd name="T20" fmla="*/ 9 w 33"/>
                <a:gd name="T21" fmla="*/ 11 h 24"/>
                <a:gd name="T22" fmla="*/ 8 w 33"/>
                <a:gd name="T23" fmla="*/ 11 h 24"/>
                <a:gd name="T24" fmla="*/ 8 w 33"/>
                <a:gd name="T25" fmla="*/ 11 h 24"/>
                <a:gd name="T26" fmla="*/ 6 w 33"/>
                <a:gd name="T27" fmla="*/ 10 h 24"/>
                <a:gd name="T28" fmla="*/ 4 w 33"/>
                <a:gd name="T29" fmla="*/ 9 h 24"/>
                <a:gd name="T30" fmla="*/ 2 w 33"/>
                <a:gd name="T31" fmla="*/ 8 h 24"/>
                <a:gd name="T32" fmla="*/ 0 w 33"/>
                <a:gd name="T33" fmla="*/ 8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24"/>
                <a:gd name="T53" fmla="*/ 33 w 3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24">
                  <a:moveTo>
                    <a:pt x="0" y="17"/>
                  </a:moveTo>
                  <a:lnTo>
                    <a:pt x="8" y="14"/>
                  </a:lnTo>
                  <a:lnTo>
                    <a:pt x="16" y="9"/>
                  </a:lnTo>
                  <a:lnTo>
                    <a:pt x="24" y="6"/>
                  </a:lnTo>
                  <a:lnTo>
                    <a:pt x="33" y="0"/>
                  </a:lnTo>
                  <a:lnTo>
                    <a:pt x="31" y="7"/>
                  </a:lnTo>
                  <a:lnTo>
                    <a:pt x="27" y="12"/>
                  </a:lnTo>
                  <a:lnTo>
                    <a:pt x="24" y="17"/>
                  </a:lnTo>
                  <a:lnTo>
                    <a:pt x="24" y="24"/>
                  </a:lnTo>
                  <a:lnTo>
                    <a:pt x="23" y="24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19" y="24"/>
                  </a:lnTo>
                  <a:lnTo>
                    <a:pt x="14" y="21"/>
                  </a:lnTo>
                  <a:lnTo>
                    <a:pt x="10" y="20"/>
                  </a:lnTo>
                  <a:lnTo>
                    <a:pt x="5" y="18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Freeform 43"/>
            <p:cNvSpPr>
              <a:spLocks/>
            </p:cNvSpPr>
            <p:nvPr/>
          </p:nvSpPr>
          <p:spPr bwMode="auto">
            <a:xfrm>
              <a:off x="880" y="3324"/>
              <a:ext cx="14" cy="11"/>
            </a:xfrm>
            <a:custGeom>
              <a:avLst/>
              <a:gdLst>
                <a:gd name="T0" fmla="*/ 0 w 33"/>
                <a:gd name="T1" fmla="*/ 8 h 24"/>
                <a:gd name="T2" fmla="*/ 0 w 33"/>
                <a:gd name="T3" fmla="*/ 8 h 24"/>
                <a:gd name="T4" fmla="*/ 3 w 33"/>
                <a:gd name="T5" fmla="*/ 6 h 24"/>
                <a:gd name="T6" fmla="*/ 7 w 33"/>
                <a:gd name="T7" fmla="*/ 4 h 24"/>
                <a:gd name="T8" fmla="*/ 10 w 33"/>
                <a:gd name="T9" fmla="*/ 3 h 24"/>
                <a:gd name="T10" fmla="*/ 14 w 33"/>
                <a:gd name="T11" fmla="*/ 0 h 24"/>
                <a:gd name="T12" fmla="*/ 14 w 33"/>
                <a:gd name="T13" fmla="*/ 0 h 24"/>
                <a:gd name="T14" fmla="*/ 13 w 33"/>
                <a:gd name="T15" fmla="*/ 3 h 24"/>
                <a:gd name="T16" fmla="*/ 11 w 33"/>
                <a:gd name="T17" fmla="*/ 6 h 24"/>
                <a:gd name="T18" fmla="*/ 10 w 33"/>
                <a:gd name="T19" fmla="*/ 8 h 24"/>
                <a:gd name="T20" fmla="*/ 10 w 33"/>
                <a:gd name="T21" fmla="*/ 11 h 24"/>
                <a:gd name="T22" fmla="*/ 10 w 33"/>
                <a:gd name="T23" fmla="*/ 11 h 24"/>
                <a:gd name="T24" fmla="*/ 10 w 33"/>
                <a:gd name="T25" fmla="*/ 11 h 24"/>
                <a:gd name="T26" fmla="*/ 9 w 33"/>
                <a:gd name="T27" fmla="*/ 11 h 24"/>
                <a:gd name="T28" fmla="*/ 8 w 33"/>
                <a:gd name="T29" fmla="*/ 11 h 24"/>
                <a:gd name="T30" fmla="*/ 8 w 33"/>
                <a:gd name="T31" fmla="*/ 11 h 24"/>
                <a:gd name="T32" fmla="*/ 8 w 33"/>
                <a:gd name="T33" fmla="*/ 11 h 24"/>
                <a:gd name="T34" fmla="*/ 6 w 33"/>
                <a:gd name="T35" fmla="*/ 10 h 24"/>
                <a:gd name="T36" fmla="*/ 4 w 33"/>
                <a:gd name="T37" fmla="*/ 9 h 24"/>
                <a:gd name="T38" fmla="*/ 2 w 33"/>
                <a:gd name="T39" fmla="*/ 8 h 24"/>
                <a:gd name="T40" fmla="*/ 0 w 33"/>
                <a:gd name="T41" fmla="*/ 8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"/>
                <a:gd name="T64" fmla="*/ 0 h 24"/>
                <a:gd name="T65" fmla="*/ 33 w 33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" h="24">
                  <a:moveTo>
                    <a:pt x="0" y="17"/>
                  </a:moveTo>
                  <a:lnTo>
                    <a:pt x="0" y="17"/>
                  </a:lnTo>
                  <a:lnTo>
                    <a:pt x="8" y="14"/>
                  </a:lnTo>
                  <a:lnTo>
                    <a:pt x="16" y="9"/>
                  </a:lnTo>
                  <a:lnTo>
                    <a:pt x="24" y="6"/>
                  </a:lnTo>
                  <a:lnTo>
                    <a:pt x="33" y="0"/>
                  </a:lnTo>
                  <a:lnTo>
                    <a:pt x="31" y="7"/>
                  </a:lnTo>
                  <a:lnTo>
                    <a:pt x="27" y="12"/>
                  </a:lnTo>
                  <a:lnTo>
                    <a:pt x="24" y="17"/>
                  </a:lnTo>
                  <a:lnTo>
                    <a:pt x="24" y="24"/>
                  </a:lnTo>
                  <a:lnTo>
                    <a:pt x="23" y="24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19" y="24"/>
                  </a:lnTo>
                  <a:lnTo>
                    <a:pt x="14" y="21"/>
                  </a:lnTo>
                  <a:lnTo>
                    <a:pt x="10" y="20"/>
                  </a:lnTo>
                  <a:lnTo>
                    <a:pt x="5" y="18"/>
                  </a:lnTo>
                  <a:lnTo>
                    <a:pt x="0" y="17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Freeform 44"/>
            <p:cNvSpPr>
              <a:spLocks/>
            </p:cNvSpPr>
            <p:nvPr/>
          </p:nvSpPr>
          <p:spPr bwMode="auto">
            <a:xfrm>
              <a:off x="864" y="3302"/>
              <a:ext cx="23" cy="10"/>
            </a:xfrm>
            <a:custGeom>
              <a:avLst/>
              <a:gdLst>
                <a:gd name="T0" fmla="*/ 0 w 54"/>
                <a:gd name="T1" fmla="*/ 2 h 23"/>
                <a:gd name="T2" fmla="*/ 2 w 54"/>
                <a:gd name="T3" fmla="*/ 1 h 23"/>
                <a:gd name="T4" fmla="*/ 4 w 54"/>
                <a:gd name="T5" fmla="*/ 0 h 23"/>
                <a:gd name="T6" fmla="*/ 6 w 54"/>
                <a:gd name="T7" fmla="*/ 0 h 23"/>
                <a:gd name="T8" fmla="*/ 9 w 54"/>
                <a:gd name="T9" fmla="*/ 0 h 23"/>
                <a:gd name="T10" fmla="*/ 11 w 54"/>
                <a:gd name="T11" fmla="*/ 0 h 23"/>
                <a:gd name="T12" fmla="*/ 13 w 54"/>
                <a:gd name="T13" fmla="*/ 0 h 23"/>
                <a:gd name="T14" fmla="*/ 15 w 54"/>
                <a:gd name="T15" fmla="*/ 0 h 23"/>
                <a:gd name="T16" fmla="*/ 17 w 54"/>
                <a:gd name="T17" fmla="*/ 0 h 23"/>
                <a:gd name="T18" fmla="*/ 17 w 54"/>
                <a:gd name="T19" fmla="*/ 0 h 23"/>
                <a:gd name="T20" fmla="*/ 17 w 54"/>
                <a:gd name="T21" fmla="*/ 0 h 23"/>
                <a:gd name="T22" fmla="*/ 17 w 54"/>
                <a:gd name="T23" fmla="*/ 1 h 23"/>
                <a:gd name="T24" fmla="*/ 17 w 54"/>
                <a:gd name="T25" fmla="*/ 1 h 23"/>
                <a:gd name="T26" fmla="*/ 20 w 54"/>
                <a:gd name="T27" fmla="*/ 1 h 23"/>
                <a:gd name="T28" fmla="*/ 22 w 54"/>
                <a:gd name="T29" fmla="*/ 2 h 23"/>
                <a:gd name="T30" fmla="*/ 23 w 54"/>
                <a:gd name="T31" fmla="*/ 4 h 23"/>
                <a:gd name="T32" fmla="*/ 23 w 54"/>
                <a:gd name="T33" fmla="*/ 6 h 23"/>
                <a:gd name="T34" fmla="*/ 21 w 54"/>
                <a:gd name="T35" fmla="*/ 7 h 23"/>
                <a:gd name="T36" fmla="*/ 20 w 54"/>
                <a:gd name="T37" fmla="*/ 6 h 23"/>
                <a:gd name="T38" fmla="*/ 18 w 54"/>
                <a:gd name="T39" fmla="*/ 6 h 23"/>
                <a:gd name="T40" fmla="*/ 15 w 54"/>
                <a:gd name="T41" fmla="*/ 5 h 23"/>
                <a:gd name="T42" fmla="*/ 15 w 54"/>
                <a:gd name="T43" fmla="*/ 7 h 23"/>
                <a:gd name="T44" fmla="*/ 15 w 54"/>
                <a:gd name="T45" fmla="*/ 8 h 23"/>
                <a:gd name="T46" fmla="*/ 14 w 54"/>
                <a:gd name="T47" fmla="*/ 9 h 23"/>
                <a:gd name="T48" fmla="*/ 14 w 54"/>
                <a:gd name="T49" fmla="*/ 9 h 23"/>
                <a:gd name="T50" fmla="*/ 13 w 54"/>
                <a:gd name="T51" fmla="*/ 10 h 23"/>
                <a:gd name="T52" fmla="*/ 12 w 54"/>
                <a:gd name="T53" fmla="*/ 10 h 23"/>
                <a:gd name="T54" fmla="*/ 10 w 54"/>
                <a:gd name="T55" fmla="*/ 10 h 23"/>
                <a:gd name="T56" fmla="*/ 9 w 54"/>
                <a:gd name="T57" fmla="*/ 9 h 23"/>
                <a:gd name="T58" fmla="*/ 9 w 54"/>
                <a:gd name="T59" fmla="*/ 9 h 23"/>
                <a:gd name="T60" fmla="*/ 9 w 54"/>
                <a:gd name="T61" fmla="*/ 8 h 23"/>
                <a:gd name="T62" fmla="*/ 8 w 54"/>
                <a:gd name="T63" fmla="*/ 6 h 23"/>
                <a:gd name="T64" fmla="*/ 8 w 54"/>
                <a:gd name="T65" fmla="*/ 5 h 23"/>
                <a:gd name="T66" fmla="*/ 7 w 54"/>
                <a:gd name="T67" fmla="*/ 5 h 23"/>
                <a:gd name="T68" fmla="*/ 6 w 54"/>
                <a:gd name="T69" fmla="*/ 5 h 23"/>
                <a:gd name="T70" fmla="*/ 6 w 54"/>
                <a:gd name="T71" fmla="*/ 5 h 23"/>
                <a:gd name="T72" fmla="*/ 6 w 54"/>
                <a:gd name="T73" fmla="*/ 5 h 23"/>
                <a:gd name="T74" fmla="*/ 6 w 54"/>
                <a:gd name="T75" fmla="*/ 5 h 23"/>
                <a:gd name="T76" fmla="*/ 6 w 54"/>
                <a:gd name="T77" fmla="*/ 4 h 23"/>
                <a:gd name="T78" fmla="*/ 6 w 54"/>
                <a:gd name="T79" fmla="*/ 3 h 23"/>
                <a:gd name="T80" fmla="*/ 6 w 54"/>
                <a:gd name="T81" fmla="*/ 2 h 23"/>
                <a:gd name="T82" fmla="*/ 5 w 54"/>
                <a:gd name="T83" fmla="*/ 3 h 23"/>
                <a:gd name="T84" fmla="*/ 5 w 54"/>
                <a:gd name="T85" fmla="*/ 4 h 23"/>
                <a:gd name="T86" fmla="*/ 4 w 54"/>
                <a:gd name="T87" fmla="*/ 5 h 23"/>
                <a:gd name="T88" fmla="*/ 3 w 54"/>
                <a:gd name="T89" fmla="*/ 5 h 23"/>
                <a:gd name="T90" fmla="*/ 3 w 54"/>
                <a:gd name="T91" fmla="*/ 5 h 23"/>
                <a:gd name="T92" fmla="*/ 3 w 54"/>
                <a:gd name="T93" fmla="*/ 4 h 23"/>
                <a:gd name="T94" fmla="*/ 3 w 54"/>
                <a:gd name="T95" fmla="*/ 3 h 23"/>
                <a:gd name="T96" fmla="*/ 3 w 54"/>
                <a:gd name="T97" fmla="*/ 3 h 23"/>
                <a:gd name="T98" fmla="*/ 2 w 54"/>
                <a:gd name="T99" fmla="*/ 3 h 23"/>
                <a:gd name="T100" fmla="*/ 1 w 54"/>
                <a:gd name="T101" fmla="*/ 2 h 23"/>
                <a:gd name="T102" fmla="*/ 0 w 54"/>
                <a:gd name="T103" fmla="*/ 2 h 23"/>
                <a:gd name="T104" fmla="*/ 0 w 54"/>
                <a:gd name="T105" fmla="*/ 2 h 2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"/>
                <a:gd name="T160" fmla="*/ 0 h 23"/>
                <a:gd name="T161" fmla="*/ 54 w 54"/>
                <a:gd name="T162" fmla="*/ 23 h 2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" h="23">
                  <a:moveTo>
                    <a:pt x="0" y="5"/>
                  </a:moveTo>
                  <a:lnTo>
                    <a:pt x="5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8" y="3"/>
                  </a:lnTo>
                  <a:lnTo>
                    <a:pt x="52" y="4"/>
                  </a:lnTo>
                  <a:lnTo>
                    <a:pt x="54" y="9"/>
                  </a:lnTo>
                  <a:lnTo>
                    <a:pt x="53" y="13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3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3" y="21"/>
                  </a:lnTo>
                  <a:lnTo>
                    <a:pt x="30" y="23"/>
                  </a:lnTo>
                  <a:lnTo>
                    <a:pt x="27" y="23"/>
                  </a:lnTo>
                  <a:lnTo>
                    <a:pt x="24" y="23"/>
                  </a:lnTo>
                  <a:lnTo>
                    <a:pt x="22" y="21"/>
                  </a:lnTo>
                  <a:lnTo>
                    <a:pt x="20" y="20"/>
                  </a:lnTo>
                  <a:lnTo>
                    <a:pt x="20" y="18"/>
                  </a:lnTo>
                  <a:lnTo>
                    <a:pt x="19" y="14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5" y="12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9"/>
                  </a:lnTo>
                  <a:lnTo>
                    <a:pt x="6" y="8"/>
                  </a:lnTo>
                  <a:lnTo>
                    <a:pt x="6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Freeform 45"/>
            <p:cNvSpPr>
              <a:spLocks/>
            </p:cNvSpPr>
            <p:nvPr/>
          </p:nvSpPr>
          <p:spPr bwMode="auto">
            <a:xfrm>
              <a:off x="864" y="3302"/>
              <a:ext cx="23" cy="10"/>
            </a:xfrm>
            <a:custGeom>
              <a:avLst/>
              <a:gdLst>
                <a:gd name="T0" fmla="*/ 0 w 54"/>
                <a:gd name="T1" fmla="*/ 2 h 23"/>
                <a:gd name="T2" fmla="*/ 4 w 54"/>
                <a:gd name="T3" fmla="*/ 0 h 23"/>
                <a:gd name="T4" fmla="*/ 9 w 54"/>
                <a:gd name="T5" fmla="*/ 0 h 23"/>
                <a:gd name="T6" fmla="*/ 13 w 54"/>
                <a:gd name="T7" fmla="*/ 0 h 23"/>
                <a:gd name="T8" fmla="*/ 17 w 54"/>
                <a:gd name="T9" fmla="*/ 0 h 23"/>
                <a:gd name="T10" fmla="*/ 17 w 54"/>
                <a:gd name="T11" fmla="*/ 0 h 23"/>
                <a:gd name="T12" fmla="*/ 17 w 54"/>
                <a:gd name="T13" fmla="*/ 1 h 23"/>
                <a:gd name="T14" fmla="*/ 17 w 54"/>
                <a:gd name="T15" fmla="*/ 1 h 23"/>
                <a:gd name="T16" fmla="*/ 22 w 54"/>
                <a:gd name="T17" fmla="*/ 2 h 23"/>
                <a:gd name="T18" fmla="*/ 23 w 54"/>
                <a:gd name="T19" fmla="*/ 6 h 23"/>
                <a:gd name="T20" fmla="*/ 21 w 54"/>
                <a:gd name="T21" fmla="*/ 7 h 23"/>
                <a:gd name="T22" fmla="*/ 18 w 54"/>
                <a:gd name="T23" fmla="*/ 6 h 23"/>
                <a:gd name="T24" fmla="*/ 15 w 54"/>
                <a:gd name="T25" fmla="*/ 5 h 23"/>
                <a:gd name="T26" fmla="*/ 15 w 54"/>
                <a:gd name="T27" fmla="*/ 8 h 23"/>
                <a:gd name="T28" fmla="*/ 14 w 54"/>
                <a:gd name="T29" fmla="*/ 9 h 23"/>
                <a:gd name="T30" fmla="*/ 13 w 54"/>
                <a:gd name="T31" fmla="*/ 10 h 23"/>
                <a:gd name="T32" fmla="*/ 10 w 54"/>
                <a:gd name="T33" fmla="*/ 10 h 23"/>
                <a:gd name="T34" fmla="*/ 9 w 54"/>
                <a:gd name="T35" fmla="*/ 9 h 23"/>
                <a:gd name="T36" fmla="*/ 9 w 54"/>
                <a:gd name="T37" fmla="*/ 8 h 23"/>
                <a:gd name="T38" fmla="*/ 8 w 54"/>
                <a:gd name="T39" fmla="*/ 5 h 23"/>
                <a:gd name="T40" fmla="*/ 7 w 54"/>
                <a:gd name="T41" fmla="*/ 5 h 23"/>
                <a:gd name="T42" fmla="*/ 6 w 54"/>
                <a:gd name="T43" fmla="*/ 5 h 23"/>
                <a:gd name="T44" fmla="*/ 6 w 54"/>
                <a:gd name="T45" fmla="*/ 5 h 23"/>
                <a:gd name="T46" fmla="*/ 6 w 54"/>
                <a:gd name="T47" fmla="*/ 4 h 23"/>
                <a:gd name="T48" fmla="*/ 6 w 54"/>
                <a:gd name="T49" fmla="*/ 2 h 23"/>
                <a:gd name="T50" fmla="*/ 5 w 54"/>
                <a:gd name="T51" fmla="*/ 3 h 23"/>
                <a:gd name="T52" fmla="*/ 4 w 54"/>
                <a:gd name="T53" fmla="*/ 5 h 23"/>
                <a:gd name="T54" fmla="*/ 3 w 54"/>
                <a:gd name="T55" fmla="*/ 5 h 23"/>
                <a:gd name="T56" fmla="*/ 3 w 54"/>
                <a:gd name="T57" fmla="*/ 4 h 23"/>
                <a:gd name="T58" fmla="*/ 3 w 54"/>
                <a:gd name="T59" fmla="*/ 3 h 23"/>
                <a:gd name="T60" fmla="*/ 2 w 54"/>
                <a:gd name="T61" fmla="*/ 3 h 23"/>
                <a:gd name="T62" fmla="*/ 0 w 54"/>
                <a:gd name="T63" fmla="*/ 2 h 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4"/>
                <a:gd name="T97" fmla="*/ 0 h 23"/>
                <a:gd name="T98" fmla="*/ 54 w 54"/>
                <a:gd name="T99" fmla="*/ 23 h 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4" h="23">
                  <a:moveTo>
                    <a:pt x="0" y="5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8" y="3"/>
                  </a:lnTo>
                  <a:lnTo>
                    <a:pt x="52" y="4"/>
                  </a:lnTo>
                  <a:lnTo>
                    <a:pt x="54" y="9"/>
                  </a:lnTo>
                  <a:lnTo>
                    <a:pt x="53" y="13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3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3" y="21"/>
                  </a:lnTo>
                  <a:lnTo>
                    <a:pt x="30" y="23"/>
                  </a:lnTo>
                  <a:lnTo>
                    <a:pt x="27" y="23"/>
                  </a:lnTo>
                  <a:lnTo>
                    <a:pt x="24" y="23"/>
                  </a:lnTo>
                  <a:lnTo>
                    <a:pt x="22" y="21"/>
                  </a:lnTo>
                  <a:lnTo>
                    <a:pt x="20" y="20"/>
                  </a:lnTo>
                  <a:lnTo>
                    <a:pt x="20" y="18"/>
                  </a:lnTo>
                  <a:lnTo>
                    <a:pt x="19" y="14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5" y="12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9"/>
                  </a:lnTo>
                  <a:lnTo>
                    <a:pt x="6" y="8"/>
                  </a:lnTo>
                  <a:lnTo>
                    <a:pt x="6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0" y="5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Freeform 46"/>
            <p:cNvSpPr>
              <a:spLocks/>
            </p:cNvSpPr>
            <p:nvPr/>
          </p:nvSpPr>
          <p:spPr bwMode="auto">
            <a:xfrm>
              <a:off x="917" y="3351"/>
              <a:ext cx="2" cy="2"/>
            </a:xfrm>
            <a:custGeom>
              <a:avLst/>
              <a:gdLst>
                <a:gd name="T0" fmla="*/ 2 w 3"/>
                <a:gd name="T1" fmla="*/ 1 h 4"/>
                <a:gd name="T2" fmla="*/ 1 w 3"/>
                <a:gd name="T3" fmla="*/ 0 h 4"/>
                <a:gd name="T4" fmla="*/ 1 w 3"/>
                <a:gd name="T5" fmla="*/ 0 h 4"/>
                <a:gd name="T6" fmla="*/ 1 w 3"/>
                <a:gd name="T7" fmla="*/ 0 h 4"/>
                <a:gd name="T8" fmla="*/ 1 w 3"/>
                <a:gd name="T9" fmla="*/ 1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1 h 4"/>
                <a:gd name="T16" fmla="*/ 1 w 3"/>
                <a:gd name="T17" fmla="*/ 2 h 4"/>
                <a:gd name="T18" fmla="*/ 1 w 3"/>
                <a:gd name="T19" fmla="*/ 2 h 4"/>
                <a:gd name="T20" fmla="*/ 1 w 3"/>
                <a:gd name="T21" fmla="*/ 2 h 4"/>
                <a:gd name="T22" fmla="*/ 1 w 3"/>
                <a:gd name="T23" fmla="*/ 2 h 4"/>
                <a:gd name="T24" fmla="*/ 2 w 3"/>
                <a:gd name="T25" fmla="*/ 2 h 4"/>
                <a:gd name="T26" fmla="*/ 2 w 3"/>
                <a:gd name="T27" fmla="*/ 1 h 4"/>
                <a:gd name="T28" fmla="*/ 2 w 3"/>
                <a:gd name="T29" fmla="*/ 1 h 4"/>
                <a:gd name="T30" fmla="*/ 2 w 3"/>
                <a:gd name="T31" fmla="*/ 1 h 4"/>
                <a:gd name="T32" fmla="*/ 2 w 3"/>
                <a:gd name="T33" fmla="*/ 1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4"/>
                <a:gd name="T53" fmla="*/ 3 w 3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4">
                  <a:moveTo>
                    <a:pt x="3" y="2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Freeform 47"/>
            <p:cNvSpPr>
              <a:spLocks/>
            </p:cNvSpPr>
            <p:nvPr/>
          </p:nvSpPr>
          <p:spPr bwMode="auto">
            <a:xfrm>
              <a:off x="917" y="3351"/>
              <a:ext cx="2" cy="2"/>
            </a:xfrm>
            <a:custGeom>
              <a:avLst/>
              <a:gdLst>
                <a:gd name="T0" fmla="*/ 2 w 3"/>
                <a:gd name="T1" fmla="*/ 1 h 4"/>
                <a:gd name="T2" fmla="*/ 2 w 3"/>
                <a:gd name="T3" fmla="*/ 1 h 4"/>
                <a:gd name="T4" fmla="*/ 1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1 w 3"/>
                <a:gd name="T11" fmla="*/ 1 h 4"/>
                <a:gd name="T12" fmla="*/ 1 w 3"/>
                <a:gd name="T13" fmla="*/ 1 h 4"/>
                <a:gd name="T14" fmla="*/ 0 w 3"/>
                <a:gd name="T15" fmla="*/ 1 h 4"/>
                <a:gd name="T16" fmla="*/ 0 w 3"/>
                <a:gd name="T17" fmla="*/ 1 h 4"/>
                <a:gd name="T18" fmla="*/ 0 w 3"/>
                <a:gd name="T19" fmla="*/ 1 h 4"/>
                <a:gd name="T20" fmla="*/ 1 w 3"/>
                <a:gd name="T21" fmla="*/ 2 h 4"/>
                <a:gd name="T22" fmla="*/ 1 w 3"/>
                <a:gd name="T23" fmla="*/ 2 h 4"/>
                <a:gd name="T24" fmla="*/ 1 w 3"/>
                <a:gd name="T25" fmla="*/ 2 h 4"/>
                <a:gd name="T26" fmla="*/ 1 w 3"/>
                <a:gd name="T27" fmla="*/ 2 h 4"/>
                <a:gd name="T28" fmla="*/ 1 w 3"/>
                <a:gd name="T29" fmla="*/ 2 h 4"/>
                <a:gd name="T30" fmla="*/ 2 w 3"/>
                <a:gd name="T31" fmla="*/ 2 h 4"/>
                <a:gd name="T32" fmla="*/ 2 w 3"/>
                <a:gd name="T33" fmla="*/ 2 h 4"/>
                <a:gd name="T34" fmla="*/ 2 w 3"/>
                <a:gd name="T35" fmla="*/ 1 h 4"/>
                <a:gd name="T36" fmla="*/ 2 w 3"/>
                <a:gd name="T37" fmla="*/ 1 h 4"/>
                <a:gd name="T38" fmla="*/ 2 w 3"/>
                <a:gd name="T39" fmla="*/ 1 h 4"/>
                <a:gd name="T40" fmla="*/ 2 w 3"/>
                <a:gd name="T41" fmla="*/ 1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"/>
                <a:gd name="T64" fmla="*/ 0 h 4"/>
                <a:gd name="T65" fmla="*/ 3 w 3"/>
                <a:gd name="T66" fmla="*/ 4 h 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" h="4">
                  <a:moveTo>
                    <a:pt x="3" y="2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96" y="-89382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Gender Identity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Coverage Through Federal Circuit Courts &amp; State Laws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485" y="6494665"/>
            <a:ext cx="227448" cy="227448"/>
          </a:xfrm>
          <a:prstGeom prst="rect">
            <a:avLst/>
          </a:prstGeom>
          <a:solidFill>
            <a:srgbClr val="CC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261" y="6407644"/>
            <a:ext cx="13003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State Laws</a:t>
            </a:r>
            <a:endParaRPr kumimoji="0" lang="en-US" sz="2000" b="0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04022" y="6407644"/>
            <a:ext cx="3421733" cy="400110"/>
            <a:chOff x="1270790" y="5904346"/>
            <a:chExt cx="2901791" cy="400110"/>
          </a:xfrm>
        </p:grpSpPr>
        <p:sp>
          <p:nvSpPr>
            <p:cNvPr id="7" name="Rectangle 6"/>
            <p:cNvSpPr/>
            <p:nvPr/>
          </p:nvSpPr>
          <p:spPr>
            <a:xfrm>
              <a:off x="1301860" y="5991368"/>
              <a:ext cx="179253" cy="227446"/>
            </a:xfrm>
            <a:prstGeom prst="rect">
              <a:avLst/>
            </a:prstGeom>
            <a:solidFill>
              <a:srgbClr val="9F218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0790" y="5904346"/>
              <a:ext cx="290179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</a:rPr>
                <a:t>Circuit court</a:t>
              </a:r>
              <a:r>
                <a:rPr kumimoji="0" lang="en-US" sz="2000" b="0" i="0" u="none" strike="noStrike" kern="0" cap="none" spc="0" normalizeH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</a:rPr>
                <a:t> employment</a:t>
              </a:r>
              <a:endParaRPr kumimoji="0" lang="en-US" sz="20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987504" y="6407644"/>
            <a:ext cx="4219152" cy="400110"/>
            <a:chOff x="1498987" y="5905038"/>
            <a:chExt cx="4340013" cy="400105"/>
          </a:xfrm>
        </p:grpSpPr>
        <p:sp>
          <p:nvSpPr>
            <p:cNvPr id="10" name="Rectangle 9"/>
            <p:cNvSpPr/>
            <p:nvPr/>
          </p:nvSpPr>
          <p:spPr>
            <a:xfrm>
              <a:off x="1498987" y="5991367"/>
              <a:ext cx="227448" cy="227448"/>
            </a:xfrm>
            <a:prstGeom prst="rect">
              <a:avLst/>
            </a:prstGeom>
            <a:solidFill>
              <a:srgbClr val="FF7C8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51633" y="5905038"/>
              <a:ext cx="4187367" cy="40010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lvl="0" algn="ctr" defTabSz="914400">
                <a:defRPr/>
              </a:pPr>
              <a:r>
                <a:rPr lang="en-US" sz="2000" kern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Circuit courts comparable decisions</a:t>
              </a:r>
            </a:p>
          </p:txBody>
        </p:sp>
      </p:grpSp>
      <p:sp>
        <p:nvSpPr>
          <p:cNvPr id="13" name="Freeform 88"/>
          <p:cNvSpPr>
            <a:spLocks/>
          </p:cNvSpPr>
          <p:nvPr/>
        </p:nvSpPr>
        <p:spPr bwMode="auto">
          <a:xfrm>
            <a:off x="5926802" y="3538765"/>
            <a:ext cx="1099291" cy="613724"/>
          </a:xfrm>
          <a:custGeom>
            <a:avLst/>
            <a:gdLst>
              <a:gd name="T0" fmla="*/ 112 w 598"/>
              <a:gd name="T1" fmla="*/ 263 h 305"/>
              <a:gd name="T2" fmla="*/ 112 w 598"/>
              <a:gd name="T3" fmla="*/ 252 h 305"/>
              <a:gd name="T4" fmla="*/ 128 w 598"/>
              <a:gd name="T5" fmla="*/ 252 h 305"/>
              <a:gd name="T6" fmla="*/ 445 w 598"/>
              <a:gd name="T7" fmla="*/ 220 h 305"/>
              <a:gd name="T8" fmla="*/ 478 w 598"/>
              <a:gd name="T9" fmla="*/ 204 h 305"/>
              <a:gd name="T10" fmla="*/ 500 w 598"/>
              <a:gd name="T11" fmla="*/ 188 h 305"/>
              <a:gd name="T12" fmla="*/ 500 w 598"/>
              <a:gd name="T13" fmla="*/ 177 h 305"/>
              <a:gd name="T14" fmla="*/ 511 w 598"/>
              <a:gd name="T15" fmla="*/ 161 h 305"/>
              <a:gd name="T16" fmla="*/ 556 w 598"/>
              <a:gd name="T17" fmla="*/ 123 h 305"/>
              <a:gd name="T18" fmla="*/ 550 w 598"/>
              <a:gd name="T19" fmla="*/ 118 h 305"/>
              <a:gd name="T20" fmla="*/ 545 w 598"/>
              <a:gd name="T21" fmla="*/ 112 h 305"/>
              <a:gd name="T22" fmla="*/ 534 w 598"/>
              <a:gd name="T23" fmla="*/ 107 h 305"/>
              <a:gd name="T24" fmla="*/ 528 w 598"/>
              <a:gd name="T25" fmla="*/ 107 h 305"/>
              <a:gd name="T26" fmla="*/ 506 w 598"/>
              <a:gd name="T27" fmla="*/ 75 h 305"/>
              <a:gd name="T28" fmla="*/ 500 w 598"/>
              <a:gd name="T29" fmla="*/ 59 h 305"/>
              <a:gd name="T30" fmla="*/ 500 w 598"/>
              <a:gd name="T31" fmla="*/ 43 h 305"/>
              <a:gd name="T32" fmla="*/ 489 w 598"/>
              <a:gd name="T33" fmla="*/ 32 h 305"/>
              <a:gd name="T34" fmla="*/ 472 w 598"/>
              <a:gd name="T35" fmla="*/ 22 h 305"/>
              <a:gd name="T36" fmla="*/ 461 w 598"/>
              <a:gd name="T37" fmla="*/ 22 h 305"/>
              <a:gd name="T38" fmla="*/ 457 w 598"/>
              <a:gd name="T39" fmla="*/ 27 h 305"/>
              <a:gd name="T40" fmla="*/ 440 w 598"/>
              <a:gd name="T41" fmla="*/ 32 h 305"/>
              <a:gd name="T42" fmla="*/ 423 w 598"/>
              <a:gd name="T43" fmla="*/ 27 h 305"/>
              <a:gd name="T44" fmla="*/ 401 w 598"/>
              <a:gd name="T45" fmla="*/ 27 h 305"/>
              <a:gd name="T46" fmla="*/ 373 w 598"/>
              <a:gd name="T47" fmla="*/ 22 h 305"/>
              <a:gd name="T48" fmla="*/ 356 w 598"/>
              <a:gd name="T49" fmla="*/ 0 h 305"/>
              <a:gd name="T50" fmla="*/ 339 w 598"/>
              <a:gd name="T51" fmla="*/ 0 h 305"/>
              <a:gd name="T52" fmla="*/ 328 w 598"/>
              <a:gd name="T53" fmla="*/ 0 h 305"/>
              <a:gd name="T54" fmla="*/ 323 w 598"/>
              <a:gd name="T55" fmla="*/ 11 h 305"/>
              <a:gd name="T56" fmla="*/ 328 w 598"/>
              <a:gd name="T57" fmla="*/ 32 h 305"/>
              <a:gd name="T58" fmla="*/ 306 w 598"/>
              <a:gd name="T59" fmla="*/ 43 h 305"/>
              <a:gd name="T60" fmla="*/ 289 w 598"/>
              <a:gd name="T61" fmla="*/ 43 h 305"/>
              <a:gd name="T62" fmla="*/ 261 w 598"/>
              <a:gd name="T63" fmla="*/ 96 h 305"/>
              <a:gd name="T64" fmla="*/ 233 w 598"/>
              <a:gd name="T65" fmla="*/ 112 h 305"/>
              <a:gd name="T66" fmla="*/ 222 w 598"/>
              <a:gd name="T67" fmla="*/ 102 h 305"/>
              <a:gd name="T68" fmla="*/ 211 w 598"/>
              <a:gd name="T69" fmla="*/ 123 h 305"/>
              <a:gd name="T70" fmla="*/ 200 w 598"/>
              <a:gd name="T71" fmla="*/ 128 h 305"/>
              <a:gd name="T72" fmla="*/ 178 w 598"/>
              <a:gd name="T73" fmla="*/ 123 h 305"/>
              <a:gd name="T74" fmla="*/ 173 w 598"/>
              <a:gd name="T75" fmla="*/ 139 h 305"/>
              <a:gd name="T76" fmla="*/ 145 w 598"/>
              <a:gd name="T77" fmla="*/ 128 h 305"/>
              <a:gd name="T78" fmla="*/ 117 w 598"/>
              <a:gd name="T79" fmla="*/ 134 h 305"/>
              <a:gd name="T80" fmla="*/ 112 w 598"/>
              <a:gd name="T81" fmla="*/ 139 h 305"/>
              <a:gd name="T82" fmla="*/ 100 w 598"/>
              <a:gd name="T83" fmla="*/ 145 h 305"/>
              <a:gd name="T84" fmla="*/ 100 w 598"/>
              <a:gd name="T85" fmla="*/ 145 h 305"/>
              <a:gd name="T86" fmla="*/ 100 w 598"/>
              <a:gd name="T87" fmla="*/ 155 h 305"/>
              <a:gd name="T88" fmla="*/ 95 w 598"/>
              <a:gd name="T89" fmla="*/ 161 h 305"/>
              <a:gd name="T90" fmla="*/ 100 w 598"/>
              <a:gd name="T91" fmla="*/ 172 h 305"/>
              <a:gd name="T92" fmla="*/ 73 w 598"/>
              <a:gd name="T93" fmla="*/ 182 h 305"/>
              <a:gd name="T94" fmla="*/ 78 w 598"/>
              <a:gd name="T95" fmla="*/ 209 h 305"/>
              <a:gd name="T96" fmla="*/ 56 w 598"/>
              <a:gd name="T97" fmla="*/ 209 h 305"/>
              <a:gd name="T98" fmla="*/ 33 w 598"/>
              <a:gd name="T99" fmla="*/ 204 h 305"/>
              <a:gd name="T100" fmla="*/ 22 w 598"/>
              <a:gd name="T101" fmla="*/ 225 h 305"/>
              <a:gd name="T102" fmla="*/ 28 w 598"/>
              <a:gd name="T103" fmla="*/ 225 h 305"/>
              <a:gd name="T104" fmla="*/ 33 w 598"/>
              <a:gd name="T105" fmla="*/ 236 h 305"/>
              <a:gd name="T106" fmla="*/ 22 w 598"/>
              <a:gd name="T107" fmla="*/ 263 h 305"/>
              <a:gd name="T108" fmla="*/ 6 w 598"/>
              <a:gd name="T109" fmla="*/ 269 h 305"/>
              <a:gd name="T110" fmla="*/ 0 w 598"/>
              <a:gd name="T111" fmla="*/ 274 h 30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98"/>
              <a:gd name="T169" fmla="*/ 0 h 305"/>
              <a:gd name="T170" fmla="*/ 598 w 598"/>
              <a:gd name="T171" fmla="*/ 305 h 30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98" h="305">
                <a:moveTo>
                  <a:pt x="0" y="305"/>
                </a:moveTo>
                <a:lnTo>
                  <a:pt x="120" y="293"/>
                </a:lnTo>
                <a:lnTo>
                  <a:pt x="120" y="287"/>
                </a:lnTo>
                <a:lnTo>
                  <a:pt x="120" y="281"/>
                </a:lnTo>
                <a:lnTo>
                  <a:pt x="132" y="275"/>
                </a:lnTo>
                <a:lnTo>
                  <a:pt x="138" y="281"/>
                </a:lnTo>
                <a:lnTo>
                  <a:pt x="473" y="251"/>
                </a:lnTo>
                <a:lnTo>
                  <a:pt x="479" y="245"/>
                </a:lnTo>
                <a:lnTo>
                  <a:pt x="485" y="239"/>
                </a:lnTo>
                <a:lnTo>
                  <a:pt x="514" y="227"/>
                </a:lnTo>
                <a:lnTo>
                  <a:pt x="520" y="221"/>
                </a:lnTo>
                <a:lnTo>
                  <a:pt x="538" y="209"/>
                </a:lnTo>
                <a:lnTo>
                  <a:pt x="538" y="197"/>
                </a:lnTo>
                <a:lnTo>
                  <a:pt x="544" y="191"/>
                </a:lnTo>
                <a:lnTo>
                  <a:pt x="550" y="179"/>
                </a:lnTo>
                <a:lnTo>
                  <a:pt x="556" y="173"/>
                </a:lnTo>
                <a:lnTo>
                  <a:pt x="598" y="137"/>
                </a:lnTo>
                <a:lnTo>
                  <a:pt x="598" y="131"/>
                </a:lnTo>
                <a:lnTo>
                  <a:pt x="592" y="131"/>
                </a:lnTo>
                <a:lnTo>
                  <a:pt x="586" y="125"/>
                </a:lnTo>
                <a:lnTo>
                  <a:pt x="574" y="119"/>
                </a:lnTo>
                <a:lnTo>
                  <a:pt x="568" y="119"/>
                </a:lnTo>
                <a:lnTo>
                  <a:pt x="562" y="102"/>
                </a:lnTo>
                <a:lnTo>
                  <a:pt x="544" y="84"/>
                </a:lnTo>
                <a:lnTo>
                  <a:pt x="538" y="78"/>
                </a:lnTo>
                <a:lnTo>
                  <a:pt x="538" y="66"/>
                </a:lnTo>
                <a:lnTo>
                  <a:pt x="538" y="60"/>
                </a:lnTo>
                <a:lnTo>
                  <a:pt x="538" y="48"/>
                </a:lnTo>
                <a:lnTo>
                  <a:pt x="538" y="42"/>
                </a:lnTo>
                <a:lnTo>
                  <a:pt x="526" y="36"/>
                </a:lnTo>
                <a:lnTo>
                  <a:pt x="520" y="36"/>
                </a:lnTo>
                <a:lnTo>
                  <a:pt x="508" y="24"/>
                </a:lnTo>
                <a:lnTo>
                  <a:pt x="508" y="18"/>
                </a:lnTo>
                <a:lnTo>
                  <a:pt x="496" y="24"/>
                </a:lnTo>
                <a:lnTo>
                  <a:pt x="496" y="30"/>
                </a:lnTo>
                <a:lnTo>
                  <a:pt x="491" y="30"/>
                </a:lnTo>
                <a:lnTo>
                  <a:pt x="485" y="36"/>
                </a:lnTo>
                <a:lnTo>
                  <a:pt x="473" y="36"/>
                </a:lnTo>
                <a:lnTo>
                  <a:pt x="461" y="30"/>
                </a:lnTo>
                <a:lnTo>
                  <a:pt x="455" y="30"/>
                </a:lnTo>
                <a:lnTo>
                  <a:pt x="449" y="42"/>
                </a:lnTo>
                <a:lnTo>
                  <a:pt x="431" y="30"/>
                </a:lnTo>
                <a:lnTo>
                  <a:pt x="413" y="30"/>
                </a:lnTo>
                <a:lnTo>
                  <a:pt x="401" y="24"/>
                </a:lnTo>
                <a:lnTo>
                  <a:pt x="395" y="12"/>
                </a:lnTo>
                <a:lnTo>
                  <a:pt x="383" y="0"/>
                </a:lnTo>
                <a:lnTo>
                  <a:pt x="371" y="0"/>
                </a:lnTo>
                <a:lnTo>
                  <a:pt x="365" y="0"/>
                </a:lnTo>
                <a:lnTo>
                  <a:pt x="359" y="0"/>
                </a:lnTo>
                <a:lnTo>
                  <a:pt x="353" y="0"/>
                </a:lnTo>
                <a:lnTo>
                  <a:pt x="353" y="6"/>
                </a:lnTo>
                <a:lnTo>
                  <a:pt x="347" y="12"/>
                </a:lnTo>
                <a:lnTo>
                  <a:pt x="353" y="30"/>
                </a:lnTo>
                <a:lnTo>
                  <a:pt x="353" y="36"/>
                </a:lnTo>
                <a:lnTo>
                  <a:pt x="341" y="36"/>
                </a:lnTo>
                <a:lnTo>
                  <a:pt x="329" y="48"/>
                </a:lnTo>
                <a:lnTo>
                  <a:pt x="317" y="42"/>
                </a:lnTo>
                <a:lnTo>
                  <a:pt x="311" y="48"/>
                </a:lnTo>
                <a:lnTo>
                  <a:pt x="311" y="66"/>
                </a:lnTo>
                <a:lnTo>
                  <a:pt x="281" y="107"/>
                </a:lnTo>
                <a:lnTo>
                  <a:pt x="275" y="125"/>
                </a:lnTo>
                <a:lnTo>
                  <a:pt x="251" y="125"/>
                </a:lnTo>
                <a:lnTo>
                  <a:pt x="245" y="113"/>
                </a:lnTo>
                <a:lnTo>
                  <a:pt x="239" y="113"/>
                </a:lnTo>
                <a:lnTo>
                  <a:pt x="233" y="119"/>
                </a:lnTo>
                <a:lnTo>
                  <a:pt x="227" y="137"/>
                </a:lnTo>
                <a:lnTo>
                  <a:pt x="221" y="143"/>
                </a:lnTo>
                <a:lnTo>
                  <a:pt x="215" y="143"/>
                </a:lnTo>
                <a:lnTo>
                  <a:pt x="209" y="131"/>
                </a:lnTo>
                <a:lnTo>
                  <a:pt x="191" y="137"/>
                </a:lnTo>
                <a:lnTo>
                  <a:pt x="191" y="155"/>
                </a:lnTo>
                <a:lnTo>
                  <a:pt x="186" y="155"/>
                </a:lnTo>
                <a:lnTo>
                  <a:pt x="180" y="155"/>
                </a:lnTo>
                <a:lnTo>
                  <a:pt x="156" y="143"/>
                </a:lnTo>
                <a:lnTo>
                  <a:pt x="138" y="149"/>
                </a:lnTo>
                <a:lnTo>
                  <a:pt x="126" y="149"/>
                </a:lnTo>
                <a:lnTo>
                  <a:pt x="120" y="155"/>
                </a:lnTo>
                <a:lnTo>
                  <a:pt x="114" y="161"/>
                </a:lnTo>
                <a:lnTo>
                  <a:pt x="108" y="161"/>
                </a:lnTo>
                <a:lnTo>
                  <a:pt x="108" y="167"/>
                </a:lnTo>
                <a:lnTo>
                  <a:pt x="108" y="173"/>
                </a:lnTo>
                <a:lnTo>
                  <a:pt x="102" y="179"/>
                </a:lnTo>
                <a:lnTo>
                  <a:pt x="114" y="191"/>
                </a:lnTo>
                <a:lnTo>
                  <a:pt x="108" y="191"/>
                </a:lnTo>
                <a:lnTo>
                  <a:pt x="84" y="197"/>
                </a:lnTo>
                <a:lnTo>
                  <a:pt x="78" y="203"/>
                </a:lnTo>
                <a:lnTo>
                  <a:pt x="78" y="215"/>
                </a:lnTo>
                <a:lnTo>
                  <a:pt x="84" y="233"/>
                </a:lnTo>
                <a:lnTo>
                  <a:pt x="72" y="239"/>
                </a:lnTo>
                <a:lnTo>
                  <a:pt x="60" y="233"/>
                </a:lnTo>
                <a:lnTo>
                  <a:pt x="54" y="227"/>
                </a:lnTo>
                <a:lnTo>
                  <a:pt x="36" y="227"/>
                </a:lnTo>
                <a:lnTo>
                  <a:pt x="30" y="233"/>
                </a:lnTo>
                <a:lnTo>
                  <a:pt x="24" y="251"/>
                </a:lnTo>
                <a:lnTo>
                  <a:pt x="30" y="251"/>
                </a:lnTo>
                <a:lnTo>
                  <a:pt x="30" y="257"/>
                </a:lnTo>
                <a:lnTo>
                  <a:pt x="36" y="263"/>
                </a:lnTo>
                <a:lnTo>
                  <a:pt x="30" y="293"/>
                </a:lnTo>
                <a:lnTo>
                  <a:pt x="24" y="293"/>
                </a:lnTo>
                <a:lnTo>
                  <a:pt x="18" y="293"/>
                </a:lnTo>
                <a:lnTo>
                  <a:pt x="6" y="299"/>
                </a:lnTo>
                <a:lnTo>
                  <a:pt x="0" y="305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Freeform 99"/>
          <p:cNvSpPr>
            <a:spLocks/>
          </p:cNvSpPr>
          <p:nvPr/>
        </p:nvSpPr>
        <p:spPr bwMode="auto">
          <a:xfrm>
            <a:off x="6694363" y="3838902"/>
            <a:ext cx="1314799" cy="629404"/>
          </a:xfrm>
          <a:custGeom>
            <a:avLst/>
            <a:gdLst>
              <a:gd name="T0" fmla="*/ 11 w 717"/>
              <a:gd name="T1" fmla="*/ 227 h 311"/>
              <a:gd name="T2" fmla="*/ 22 w 717"/>
              <a:gd name="T3" fmla="*/ 211 h 311"/>
              <a:gd name="T4" fmla="*/ 28 w 717"/>
              <a:gd name="T5" fmla="*/ 194 h 311"/>
              <a:gd name="T6" fmla="*/ 77 w 717"/>
              <a:gd name="T7" fmla="*/ 167 h 311"/>
              <a:gd name="T8" fmla="*/ 99 w 717"/>
              <a:gd name="T9" fmla="*/ 145 h 311"/>
              <a:gd name="T10" fmla="*/ 110 w 717"/>
              <a:gd name="T11" fmla="*/ 145 h 311"/>
              <a:gd name="T12" fmla="*/ 116 w 717"/>
              <a:gd name="T13" fmla="*/ 136 h 311"/>
              <a:gd name="T14" fmla="*/ 133 w 717"/>
              <a:gd name="T15" fmla="*/ 136 h 311"/>
              <a:gd name="T16" fmla="*/ 155 w 717"/>
              <a:gd name="T17" fmla="*/ 125 h 311"/>
              <a:gd name="T18" fmla="*/ 183 w 717"/>
              <a:gd name="T19" fmla="*/ 92 h 311"/>
              <a:gd name="T20" fmla="*/ 183 w 717"/>
              <a:gd name="T21" fmla="*/ 70 h 311"/>
              <a:gd name="T22" fmla="*/ 205 w 717"/>
              <a:gd name="T23" fmla="*/ 70 h 311"/>
              <a:gd name="T24" fmla="*/ 238 w 717"/>
              <a:gd name="T25" fmla="*/ 65 h 311"/>
              <a:gd name="T26" fmla="*/ 627 w 717"/>
              <a:gd name="T27" fmla="*/ 0 h 311"/>
              <a:gd name="T28" fmla="*/ 637 w 717"/>
              <a:gd name="T29" fmla="*/ 11 h 311"/>
              <a:gd name="T30" fmla="*/ 648 w 717"/>
              <a:gd name="T31" fmla="*/ 27 h 311"/>
              <a:gd name="T32" fmla="*/ 643 w 717"/>
              <a:gd name="T33" fmla="*/ 27 h 311"/>
              <a:gd name="T34" fmla="*/ 632 w 717"/>
              <a:gd name="T35" fmla="*/ 27 h 311"/>
              <a:gd name="T36" fmla="*/ 632 w 717"/>
              <a:gd name="T37" fmla="*/ 33 h 311"/>
              <a:gd name="T38" fmla="*/ 610 w 717"/>
              <a:gd name="T39" fmla="*/ 43 h 311"/>
              <a:gd name="T40" fmla="*/ 588 w 717"/>
              <a:gd name="T41" fmla="*/ 60 h 311"/>
              <a:gd name="T42" fmla="*/ 594 w 717"/>
              <a:gd name="T43" fmla="*/ 60 h 311"/>
              <a:gd name="T44" fmla="*/ 621 w 717"/>
              <a:gd name="T45" fmla="*/ 49 h 311"/>
              <a:gd name="T46" fmla="*/ 632 w 717"/>
              <a:gd name="T47" fmla="*/ 60 h 311"/>
              <a:gd name="T48" fmla="*/ 643 w 717"/>
              <a:gd name="T49" fmla="*/ 60 h 311"/>
              <a:gd name="T50" fmla="*/ 659 w 717"/>
              <a:gd name="T51" fmla="*/ 49 h 311"/>
              <a:gd name="T52" fmla="*/ 665 w 717"/>
              <a:gd name="T53" fmla="*/ 76 h 311"/>
              <a:gd name="T54" fmla="*/ 654 w 717"/>
              <a:gd name="T55" fmla="*/ 92 h 311"/>
              <a:gd name="T56" fmla="*/ 637 w 717"/>
              <a:gd name="T57" fmla="*/ 103 h 311"/>
              <a:gd name="T58" fmla="*/ 616 w 717"/>
              <a:gd name="T59" fmla="*/ 108 h 311"/>
              <a:gd name="T60" fmla="*/ 610 w 717"/>
              <a:gd name="T61" fmla="*/ 103 h 311"/>
              <a:gd name="T62" fmla="*/ 605 w 717"/>
              <a:gd name="T63" fmla="*/ 98 h 311"/>
              <a:gd name="T64" fmla="*/ 605 w 717"/>
              <a:gd name="T65" fmla="*/ 114 h 311"/>
              <a:gd name="T66" fmla="*/ 610 w 717"/>
              <a:gd name="T67" fmla="*/ 119 h 311"/>
              <a:gd name="T68" fmla="*/ 616 w 717"/>
              <a:gd name="T69" fmla="*/ 136 h 311"/>
              <a:gd name="T70" fmla="*/ 588 w 717"/>
              <a:gd name="T71" fmla="*/ 151 h 311"/>
              <a:gd name="T72" fmla="*/ 588 w 717"/>
              <a:gd name="T73" fmla="*/ 156 h 311"/>
              <a:gd name="T74" fmla="*/ 627 w 717"/>
              <a:gd name="T75" fmla="*/ 145 h 311"/>
              <a:gd name="T76" fmla="*/ 637 w 717"/>
              <a:gd name="T77" fmla="*/ 145 h 311"/>
              <a:gd name="T78" fmla="*/ 605 w 717"/>
              <a:gd name="T79" fmla="*/ 173 h 311"/>
              <a:gd name="T80" fmla="*/ 571 w 717"/>
              <a:gd name="T81" fmla="*/ 194 h 311"/>
              <a:gd name="T82" fmla="*/ 566 w 717"/>
              <a:gd name="T83" fmla="*/ 200 h 311"/>
              <a:gd name="T84" fmla="*/ 538 w 717"/>
              <a:gd name="T85" fmla="*/ 238 h 311"/>
              <a:gd name="T86" fmla="*/ 521 w 717"/>
              <a:gd name="T87" fmla="*/ 270 h 311"/>
              <a:gd name="T88" fmla="*/ 382 w 717"/>
              <a:gd name="T89" fmla="*/ 211 h 311"/>
              <a:gd name="T90" fmla="*/ 283 w 717"/>
              <a:gd name="T91" fmla="*/ 194 h 311"/>
              <a:gd name="T92" fmla="*/ 272 w 717"/>
              <a:gd name="T93" fmla="*/ 194 h 311"/>
              <a:gd name="T94" fmla="*/ 166 w 717"/>
              <a:gd name="T95" fmla="*/ 205 h 311"/>
              <a:gd name="T96" fmla="*/ 144 w 717"/>
              <a:gd name="T97" fmla="*/ 221 h 311"/>
              <a:gd name="T98" fmla="*/ 0 w 717"/>
              <a:gd name="T99" fmla="*/ 248 h 3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17"/>
              <a:gd name="T151" fmla="*/ 0 h 311"/>
              <a:gd name="T152" fmla="*/ 717 w 717"/>
              <a:gd name="T153" fmla="*/ 311 h 3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17" h="311">
                <a:moveTo>
                  <a:pt x="0" y="275"/>
                </a:moveTo>
                <a:lnTo>
                  <a:pt x="6" y="251"/>
                </a:lnTo>
                <a:lnTo>
                  <a:pt x="12" y="251"/>
                </a:lnTo>
                <a:lnTo>
                  <a:pt x="12" y="245"/>
                </a:lnTo>
                <a:lnTo>
                  <a:pt x="18" y="239"/>
                </a:lnTo>
                <a:lnTo>
                  <a:pt x="24" y="233"/>
                </a:lnTo>
                <a:lnTo>
                  <a:pt x="18" y="233"/>
                </a:lnTo>
                <a:lnTo>
                  <a:pt x="24" y="227"/>
                </a:lnTo>
                <a:lnTo>
                  <a:pt x="30" y="215"/>
                </a:lnTo>
                <a:lnTo>
                  <a:pt x="48" y="209"/>
                </a:lnTo>
                <a:lnTo>
                  <a:pt x="66" y="203"/>
                </a:lnTo>
                <a:lnTo>
                  <a:pt x="83" y="185"/>
                </a:lnTo>
                <a:lnTo>
                  <a:pt x="89" y="185"/>
                </a:lnTo>
                <a:lnTo>
                  <a:pt x="101" y="173"/>
                </a:lnTo>
                <a:lnTo>
                  <a:pt x="107" y="161"/>
                </a:lnTo>
                <a:lnTo>
                  <a:pt x="113" y="161"/>
                </a:lnTo>
                <a:lnTo>
                  <a:pt x="119" y="161"/>
                </a:lnTo>
                <a:lnTo>
                  <a:pt x="119" y="156"/>
                </a:lnTo>
                <a:lnTo>
                  <a:pt x="125" y="150"/>
                </a:lnTo>
                <a:lnTo>
                  <a:pt x="131" y="156"/>
                </a:lnTo>
                <a:lnTo>
                  <a:pt x="137" y="150"/>
                </a:lnTo>
                <a:lnTo>
                  <a:pt x="143" y="150"/>
                </a:lnTo>
                <a:lnTo>
                  <a:pt x="149" y="138"/>
                </a:lnTo>
                <a:lnTo>
                  <a:pt x="155" y="138"/>
                </a:lnTo>
                <a:lnTo>
                  <a:pt x="167" y="138"/>
                </a:lnTo>
                <a:lnTo>
                  <a:pt x="185" y="114"/>
                </a:lnTo>
                <a:lnTo>
                  <a:pt x="197" y="108"/>
                </a:lnTo>
                <a:lnTo>
                  <a:pt x="197" y="102"/>
                </a:lnTo>
                <a:lnTo>
                  <a:pt x="197" y="90"/>
                </a:lnTo>
                <a:lnTo>
                  <a:pt x="197" y="84"/>
                </a:lnTo>
                <a:lnTo>
                  <a:pt x="197" y="78"/>
                </a:lnTo>
                <a:lnTo>
                  <a:pt x="221" y="72"/>
                </a:lnTo>
                <a:lnTo>
                  <a:pt x="221" y="78"/>
                </a:lnTo>
                <a:lnTo>
                  <a:pt x="239" y="72"/>
                </a:lnTo>
                <a:lnTo>
                  <a:pt x="251" y="72"/>
                </a:lnTo>
                <a:lnTo>
                  <a:pt x="257" y="72"/>
                </a:lnTo>
                <a:lnTo>
                  <a:pt x="472" y="36"/>
                </a:lnTo>
                <a:lnTo>
                  <a:pt x="676" y="0"/>
                </a:lnTo>
                <a:lnTo>
                  <a:pt x="681" y="6"/>
                </a:lnTo>
                <a:lnTo>
                  <a:pt x="687" y="12"/>
                </a:lnTo>
                <a:lnTo>
                  <a:pt x="693" y="12"/>
                </a:lnTo>
                <a:lnTo>
                  <a:pt x="693" y="18"/>
                </a:lnTo>
                <a:lnTo>
                  <a:pt x="699" y="30"/>
                </a:lnTo>
                <a:lnTo>
                  <a:pt x="693" y="30"/>
                </a:lnTo>
                <a:lnTo>
                  <a:pt x="687" y="30"/>
                </a:lnTo>
                <a:lnTo>
                  <a:pt x="681" y="30"/>
                </a:lnTo>
                <a:lnTo>
                  <a:pt x="676" y="30"/>
                </a:lnTo>
                <a:lnTo>
                  <a:pt x="681" y="36"/>
                </a:lnTo>
                <a:lnTo>
                  <a:pt x="658" y="48"/>
                </a:lnTo>
                <a:lnTo>
                  <a:pt x="646" y="54"/>
                </a:lnTo>
                <a:lnTo>
                  <a:pt x="634" y="60"/>
                </a:lnTo>
                <a:lnTo>
                  <a:pt x="634" y="66"/>
                </a:lnTo>
                <a:lnTo>
                  <a:pt x="634" y="72"/>
                </a:lnTo>
                <a:lnTo>
                  <a:pt x="640" y="66"/>
                </a:lnTo>
                <a:lnTo>
                  <a:pt x="652" y="60"/>
                </a:lnTo>
                <a:lnTo>
                  <a:pt x="664" y="60"/>
                </a:lnTo>
                <a:lnTo>
                  <a:pt x="670" y="54"/>
                </a:lnTo>
                <a:lnTo>
                  <a:pt x="681" y="54"/>
                </a:lnTo>
                <a:lnTo>
                  <a:pt x="687" y="54"/>
                </a:lnTo>
                <a:lnTo>
                  <a:pt x="681" y="66"/>
                </a:lnTo>
                <a:lnTo>
                  <a:pt x="687" y="66"/>
                </a:lnTo>
                <a:lnTo>
                  <a:pt x="687" y="72"/>
                </a:lnTo>
                <a:lnTo>
                  <a:pt x="693" y="66"/>
                </a:lnTo>
                <a:lnTo>
                  <a:pt x="705" y="54"/>
                </a:lnTo>
                <a:lnTo>
                  <a:pt x="711" y="54"/>
                </a:lnTo>
                <a:lnTo>
                  <a:pt x="711" y="66"/>
                </a:lnTo>
                <a:lnTo>
                  <a:pt x="717" y="84"/>
                </a:lnTo>
                <a:lnTo>
                  <a:pt x="717" y="90"/>
                </a:lnTo>
                <a:lnTo>
                  <a:pt x="705" y="96"/>
                </a:lnTo>
                <a:lnTo>
                  <a:pt x="705" y="102"/>
                </a:lnTo>
                <a:lnTo>
                  <a:pt x="699" y="108"/>
                </a:lnTo>
                <a:lnTo>
                  <a:pt x="693" y="114"/>
                </a:lnTo>
                <a:lnTo>
                  <a:pt x="687" y="114"/>
                </a:lnTo>
                <a:lnTo>
                  <a:pt x="681" y="120"/>
                </a:lnTo>
                <a:lnTo>
                  <a:pt x="670" y="120"/>
                </a:lnTo>
                <a:lnTo>
                  <a:pt x="664" y="120"/>
                </a:lnTo>
                <a:lnTo>
                  <a:pt x="658" y="120"/>
                </a:lnTo>
                <a:lnTo>
                  <a:pt x="658" y="114"/>
                </a:lnTo>
                <a:lnTo>
                  <a:pt x="658" y="108"/>
                </a:lnTo>
                <a:lnTo>
                  <a:pt x="652" y="108"/>
                </a:lnTo>
                <a:lnTo>
                  <a:pt x="652" y="120"/>
                </a:lnTo>
                <a:lnTo>
                  <a:pt x="652" y="126"/>
                </a:lnTo>
                <a:lnTo>
                  <a:pt x="646" y="126"/>
                </a:lnTo>
                <a:lnTo>
                  <a:pt x="652" y="132"/>
                </a:lnTo>
                <a:lnTo>
                  <a:pt x="658" y="132"/>
                </a:lnTo>
                <a:lnTo>
                  <a:pt x="664" y="138"/>
                </a:lnTo>
                <a:lnTo>
                  <a:pt x="658" y="144"/>
                </a:lnTo>
                <a:lnTo>
                  <a:pt x="664" y="150"/>
                </a:lnTo>
                <a:lnTo>
                  <a:pt x="646" y="167"/>
                </a:lnTo>
                <a:lnTo>
                  <a:pt x="640" y="167"/>
                </a:lnTo>
                <a:lnTo>
                  <a:pt x="634" y="167"/>
                </a:lnTo>
                <a:lnTo>
                  <a:pt x="628" y="167"/>
                </a:lnTo>
                <a:lnTo>
                  <a:pt x="634" y="173"/>
                </a:lnTo>
                <a:lnTo>
                  <a:pt x="646" y="167"/>
                </a:lnTo>
                <a:lnTo>
                  <a:pt x="658" y="167"/>
                </a:lnTo>
                <a:lnTo>
                  <a:pt x="676" y="161"/>
                </a:lnTo>
                <a:lnTo>
                  <a:pt x="676" y="156"/>
                </a:lnTo>
                <a:lnTo>
                  <a:pt x="681" y="156"/>
                </a:lnTo>
                <a:lnTo>
                  <a:pt x="687" y="161"/>
                </a:lnTo>
                <a:lnTo>
                  <a:pt x="681" y="173"/>
                </a:lnTo>
                <a:lnTo>
                  <a:pt x="670" y="185"/>
                </a:lnTo>
                <a:lnTo>
                  <a:pt x="652" y="191"/>
                </a:lnTo>
                <a:lnTo>
                  <a:pt x="646" y="191"/>
                </a:lnTo>
                <a:lnTo>
                  <a:pt x="634" y="197"/>
                </a:lnTo>
                <a:lnTo>
                  <a:pt x="616" y="215"/>
                </a:lnTo>
                <a:lnTo>
                  <a:pt x="610" y="221"/>
                </a:lnTo>
                <a:lnTo>
                  <a:pt x="598" y="233"/>
                </a:lnTo>
                <a:lnTo>
                  <a:pt x="586" y="245"/>
                </a:lnTo>
                <a:lnTo>
                  <a:pt x="580" y="263"/>
                </a:lnTo>
                <a:lnTo>
                  <a:pt x="574" y="293"/>
                </a:lnTo>
                <a:lnTo>
                  <a:pt x="568" y="293"/>
                </a:lnTo>
                <a:lnTo>
                  <a:pt x="562" y="299"/>
                </a:lnTo>
                <a:lnTo>
                  <a:pt x="526" y="305"/>
                </a:lnTo>
                <a:lnTo>
                  <a:pt x="526" y="311"/>
                </a:lnTo>
                <a:lnTo>
                  <a:pt x="412" y="233"/>
                </a:lnTo>
                <a:lnTo>
                  <a:pt x="323" y="245"/>
                </a:lnTo>
                <a:lnTo>
                  <a:pt x="317" y="233"/>
                </a:lnTo>
                <a:lnTo>
                  <a:pt x="305" y="215"/>
                </a:lnTo>
                <a:lnTo>
                  <a:pt x="293" y="221"/>
                </a:lnTo>
                <a:lnTo>
                  <a:pt x="293" y="215"/>
                </a:lnTo>
                <a:lnTo>
                  <a:pt x="185" y="227"/>
                </a:lnTo>
                <a:lnTo>
                  <a:pt x="179" y="227"/>
                </a:lnTo>
                <a:lnTo>
                  <a:pt x="155" y="239"/>
                </a:lnTo>
                <a:lnTo>
                  <a:pt x="155" y="245"/>
                </a:lnTo>
                <a:lnTo>
                  <a:pt x="149" y="245"/>
                </a:lnTo>
                <a:lnTo>
                  <a:pt x="125" y="257"/>
                </a:lnTo>
                <a:lnTo>
                  <a:pt x="0" y="275"/>
                </a:lnTo>
                <a:close/>
              </a:path>
            </a:pathLst>
          </a:custGeom>
          <a:solidFill>
            <a:srgbClr val="FFFF0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261278" y="4152489"/>
            <a:ext cx="2095771" cy="2242111"/>
          </a:xfrm>
          <a:custGeom>
            <a:avLst/>
            <a:gdLst>
              <a:gd name="T0" fmla="*/ 960 w 1142"/>
              <a:gd name="T1" fmla="*/ 274 h 1110"/>
              <a:gd name="T2" fmla="*/ 894 w 1142"/>
              <a:gd name="T3" fmla="*/ 258 h 1110"/>
              <a:gd name="T4" fmla="*/ 849 w 1142"/>
              <a:gd name="T5" fmla="*/ 263 h 1110"/>
              <a:gd name="T6" fmla="*/ 810 w 1142"/>
              <a:gd name="T7" fmla="*/ 263 h 1110"/>
              <a:gd name="T8" fmla="*/ 805 w 1142"/>
              <a:gd name="T9" fmla="*/ 263 h 1110"/>
              <a:gd name="T10" fmla="*/ 788 w 1142"/>
              <a:gd name="T11" fmla="*/ 258 h 1110"/>
              <a:gd name="T12" fmla="*/ 766 w 1142"/>
              <a:gd name="T13" fmla="*/ 274 h 1110"/>
              <a:gd name="T14" fmla="*/ 760 w 1142"/>
              <a:gd name="T15" fmla="*/ 258 h 1110"/>
              <a:gd name="T16" fmla="*/ 721 w 1142"/>
              <a:gd name="T17" fmla="*/ 253 h 1110"/>
              <a:gd name="T18" fmla="*/ 699 w 1142"/>
              <a:gd name="T19" fmla="*/ 247 h 1110"/>
              <a:gd name="T20" fmla="*/ 666 w 1142"/>
              <a:gd name="T21" fmla="*/ 242 h 1110"/>
              <a:gd name="T22" fmla="*/ 650 w 1142"/>
              <a:gd name="T23" fmla="*/ 236 h 1110"/>
              <a:gd name="T24" fmla="*/ 611 w 1142"/>
              <a:gd name="T25" fmla="*/ 225 h 1110"/>
              <a:gd name="T26" fmla="*/ 600 w 1142"/>
              <a:gd name="T27" fmla="*/ 204 h 1110"/>
              <a:gd name="T28" fmla="*/ 561 w 1142"/>
              <a:gd name="T29" fmla="*/ 193 h 1110"/>
              <a:gd name="T30" fmla="*/ 328 w 1142"/>
              <a:gd name="T31" fmla="*/ 0 h 1110"/>
              <a:gd name="T32" fmla="*/ 0 w 1142"/>
              <a:gd name="T33" fmla="*/ 392 h 1110"/>
              <a:gd name="T34" fmla="*/ 6 w 1142"/>
              <a:gd name="T35" fmla="*/ 409 h 1110"/>
              <a:gd name="T36" fmla="*/ 33 w 1142"/>
              <a:gd name="T37" fmla="*/ 441 h 1110"/>
              <a:gd name="T38" fmla="*/ 127 w 1142"/>
              <a:gd name="T39" fmla="*/ 538 h 1110"/>
              <a:gd name="T40" fmla="*/ 144 w 1142"/>
              <a:gd name="T41" fmla="*/ 570 h 1110"/>
              <a:gd name="T42" fmla="*/ 211 w 1142"/>
              <a:gd name="T43" fmla="*/ 667 h 1110"/>
              <a:gd name="T44" fmla="*/ 278 w 1142"/>
              <a:gd name="T45" fmla="*/ 678 h 1110"/>
              <a:gd name="T46" fmla="*/ 317 w 1142"/>
              <a:gd name="T47" fmla="*/ 624 h 1110"/>
              <a:gd name="T48" fmla="*/ 339 w 1142"/>
              <a:gd name="T49" fmla="*/ 613 h 1110"/>
              <a:gd name="T50" fmla="*/ 378 w 1142"/>
              <a:gd name="T51" fmla="*/ 629 h 1110"/>
              <a:gd name="T52" fmla="*/ 416 w 1142"/>
              <a:gd name="T53" fmla="*/ 646 h 1110"/>
              <a:gd name="T54" fmla="*/ 433 w 1142"/>
              <a:gd name="T55" fmla="*/ 657 h 1110"/>
              <a:gd name="T56" fmla="*/ 472 w 1142"/>
              <a:gd name="T57" fmla="*/ 705 h 1110"/>
              <a:gd name="T58" fmla="*/ 527 w 1142"/>
              <a:gd name="T59" fmla="*/ 807 h 1110"/>
              <a:gd name="T60" fmla="*/ 561 w 1142"/>
              <a:gd name="T61" fmla="*/ 845 h 1110"/>
              <a:gd name="T62" fmla="*/ 572 w 1142"/>
              <a:gd name="T63" fmla="*/ 899 h 1110"/>
              <a:gd name="T64" fmla="*/ 622 w 1142"/>
              <a:gd name="T65" fmla="*/ 958 h 1110"/>
              <a:gd name="T66" fmla="*/ 710 w 1142"/>
              <a:gd name="T67" fmla="*/ 985 h 1110"/>
              <a:gd name="T68" fmla="*/ 755 w 1142"/>
              <a:gd name="T69" fmla="*/ 990 h 1110"/>
              <a:gd name="T70" fmla="*/ 749 w 1142"/>
              <a:gd name="T71" fmla="*/ 979 h 1110"/>
              <a:gd name="T72" fmla="*/ 732 w 1142"/>
              <a:gd name="T73" fmla="*/ 883 h 1110"/>
              <a:gd name="T74" fmla="*/ 727 w 1142"/>
              <a:gd name="T75" fmla="*/ 872 h 1110"/>
              <a:gd name="T76" fmla="*/ 749 w 1142"/>
              <a:gd name="T77" fmla="*/ 834 h 1110"/>
              <a:gd name="T78" fmla="*/ 755 w 1142"/>
              <a:gd name="T79" fmla="*/ 818 h 1110"/>
              <a:gd name="T80" fmla="*/ 766 w 1142"/>
              <a:gd name="T81" fmla="*/ 785 h 1110"/>
              <a:gd name="T82" fmla="*/ 782 w 1142"/>
              <a:gd name="T83" fmla="*/ 791 h 1110"/>
              <a:gd name="T84" fmla="*/ 788 w 1142"/>
              <a:gd name="T85" fmla="*/ 775 h 1110"/>
              <a:gd name="T86" fmla="*/ 799 w 1142"/>
              <a:gd name="T87" fmla="*/ 775 h 1110"/>
              <a:gd name="T88" fmla="*/ 821 w 1142"/>
              <a:gd name="T89" fmla="*/ 758 h 1110"/>
              <a:gd name="T90" fmla="*/ 833 w 1142"/>
              <a:gd name="T91" fmla="*/ 742 h 1110"/>
              <a:gd name="T92" fmla="*/ 844 w 1142"/>
              <a:gd name="T93" fmla="*/ 748 h 1110"/>
              <a:gd name="T94" fmla="*/ 927 w 1142"/>
              <a:gd name="T95" fmla="*/ 705 h 1110"/>
              <a:gd name="T96" fmla="*/ 944 w 1142"/>
              <a:gd name="T97" fmla="*/ 662 h 1110"/>
              <a:gd name="T98" fmla="*/ 960 w 1142"/>
              <a:gd name="T99" fmla="*/ 657 h 1110"/>
              <a:gd name="T100" fmla="*/ 1015 w 1142"/>
              <a:gd name="T101" fmla="*/ 646 h 1110"/>
              <a:gd name="T102" fmla="*/ 1032 w 1142"/>
              <a:gd name="T103" fmla="*/ 640 h 1110"/>
              <a:gd name="T104" fmla="*/ 1038 w 1142"/>
              <a:gd name="T105" fmla="*/ 619 h 1110"/>
              <a:gd name="T106" fmla="*/ 1043 w 1142"/>
              <a:gd name="T107" fmla="*/ 581 h 1110"/>
              <a:gd name="T108" fmla="*/ 1054 w 1142"/>
              <a:gd name="T109" fmla="*/ 549 h 1110"/>
              <a:gd name="T110" fmla="*/ 1049 w 1142"/>
              <a:gd name="T111" fmla="*/ 495 h 1110"/>
              <a:gd name="T112" fmla="*/ 1038 w 1142"/>
              <a:gd name="T113" fmla="*/ 479 h 1110"/>
              <a:gd name="T114" fmla="*/ 1027 w 1142"/>
              <a:gd name="T115" fmla="*/ 446 h 1110"/>
              <a:gd name="T116" fmla="*/ 1010 w 1142"/>
              <a:gd name="T117" fmla="*/ 290 h 1110"/>
              <a:gd name="T118" fmla="*/ 976 w 1142"/>
              <a:gd name="T119" fmla="*/ 280 h 111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142"/>
              <a:gd name="T181" fmla="*/ 0 h 1110"/>
              <a:gd name="T182" fmla="*/ 1142 w 1142"/>
              <a:gd name="T183" fmla="*/ 1110 h 111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142" h="1110">
                <a:moveTo>
                  <a:pt x="1052" y="310"/>
                </a:moveTo>
                <a:lnTo>
                  <a:pt x="1046" y="310"/>
                </a:lnTo>
                <a:lnTo>
                  <a:pt x="1040" y="304"/>
                </a:lnTo>
                <a:lnTo>
                  <a:pt x="1034" y="304"/>
                </a:lnTo>
                <a:lnTo>
                  <a:pt x="993" y="280"/>
                </a:lnTo>
                <a:lnTo>
                  <a:pt x="993" y="286"/>
                </a:lnTo>
                <a:lnTo>
                  <a:pt x="981" y="286"/>
                </a:lnTo>
                <a:lnTo>
                  <a:pt x="963" y="286"/>
                </a:lnTo>
                <a:lnTo>
                  <a:pt x="957" y="286"/>
                </a:lnTo>
                <a:lnTo>
                  <a:pt x="951" y="286"/>
                </a:lnTo>
                <a:lnTo>
                  <a:pt x="933" y="292"/>
                </a:lnTo>
                <a:lnTo>
                  <a:pt x="915" y="292"/>
                </a:lnTo>
                <a:lnTo>
                  <a:pt x="909" y="298"/>
                </a:lnTo>
                <a:lnTo>
                  <a:pt x="897" y="310"/>
                </a:lnTo>
                <a:lnTo>
                  <a:pt x="885" y="298"/>
                </a:lnTo>
                <a:lnTo>
                  <a:pt x="873" y="292"/>
                </a:lnTo>
                <a:lnTo>
                  <a:pt x="867" y="292"/>
                </a:lnTo>
                <a:lnTo>
                  <a:pt x="861" y="292"/>
                </a:lnTo>
                <a:lnTo>
                  <a:pt x="849" y="292"/>
                </a:lnTo>
                <a:lnTo>
                  <a:pt x="849" y="286"/>
                </a:lnTo>
                <a:lnTo>
                  <a:pt x="837" y="286"/>
                </a:lnTo>
                <a:lnTo>
                  <a:pt x="831" y="298"/>
                </a:lnTo>
                <a:lnTo>
                  <a:pt x="831" y="304"/>
                </a:lnTo>
                <a:lnTo>
                  <a:pt x="825" y="304"/>
                </a:lnTo>
                <a:lnTo>
                  <a:pt x="825" y="298"/>
                </a:lnTo>
                <a:lnTo>
                  <a:pt x="825" y="292"/>
                </a:lnTo>
                <a:lnTo>
                  <a:pt x="825" y="286"/>
                </a:lnTo>
                <a:lnTo>
                  <a:pt x="819" y="286"/>
                </a:lnTo>
                <a:lnTo>
                  <a:pt x="807" y="292"/>
                </a:lnTo>
                <a:lnTo>
                  <a:pt x="783" y="280"/>
                </a:lnTo>
                <a:lnTo>
                  <a:pt x="777" y="280"/>
                </a:lnTo>
                <a:lnTo>
                  <a:pt x="777" y="292"/>
                </a:lnTo>
                <a:lnTo>
                  <a:pt x="759" y="286"/>
                </a:lnTo>
                <a:lnTo>
                  <a:pt x="759" y="280"/>
                </a:lnTo>
                <a:lnTo>
                  <a:pt x="753" y="274"/>
                </a:lnTo>
                <a:lnTo>
                  <a:pt x="747" y="268"/>
                </a:lnTo>
                <a:lnTo>
                  <a:pt x="747" y="262"/>
                </a:lnTo>
                <a:lnTo>
                  <a:pt x="724" y="262"/>
                </a:lnTo>
                <a:lnTo>
                  <a:pt x="718" y="268"/>
                </a:lnTo>
                <a:lnTo>
                  <a:pt x="712" y="262"/>
                </a:lnTo>
                <a:lnTo>
                  <a:pt x="706" y="256"/>
                </a:lnTo>
                <a:lnTo>
                  <a:pt x="700" y="256"/>
                </a:lnTo>
                <a:lnTo>
                  <a:pt x="700" y="262"/>
                </a:lnTo>
                <a:lnTo>
                  <a:pt x="694" y="262"/>
                </a:lnTo>
                <a:lnTo>
                  <a:pt x="682" y="256"/>
                </a:lnTo>
                <a:lnTo>
                  <a:pt x="664" y="250"/>
                </a:lnTo>
                <a:lnTo>
                  <a:pt x="658" y="250"/>
                </a:lnTo>
                <a:lnTo>
                  <a:pt x="658" y="244"/>
                </a:lnTo>
                <a:lnTo>
                  <a:pt x="658" y="238"/>
                </a:lnTo>
                <a:lnTo>
                  <a:pt x="652" y="232"/>
                </a:lnTo>
                <a:lnTo>
                  <a:pt x="646" y="226"/>
                </a:lnTo>
                <a:lnTo>
                  <a:pt x="640" y="232"/>
                </a:lnTo>
                <a:lnTo>
                  <a:pt x="622" y="232"/>
                </a:lnTo>
                <a:lnTo>
                  <a:pt x="616" y="232"/>
                </a:lnTo>
                <a:lnTo>
                  <a:pt x="604" y="214"/>
                </a:lnTo>
                <a:lnTo>
                  <a:pt x="598" y="214"/>
                </a:lnTo>
                <a:lnTo>
                  <a:pt x="592" y="214"/>
                </a:lnTo>
                <a:lnTo>
                  <a:pt x="598" y="11"/>
                </a:lnTo>
                <a:lnTo>
                  <a:pt x="353" y="0"/>
                </a:lnTo>
                <a:lnTo>
                  <a:pt x="347" y="0"/>
                </a:lnTo>
                <a:lnTo>
                  <a:pt x="311" y="459"/>
                </a:lnTo>
                <a:lnTo>
                  <a:pt x="6" y="429"/>
                </a:lnTo>
                <a:lnTo>
                  <a:pt x="0" y="435"/>
                </a:lnTo>
                <a:lnTo>
                  <a:pt x="6" y="435"/>
                </a:lnTo>
                <a:lnTo>
                  <a:pt x="6" y="441"/>
                </a:lnTo>
                <a:lnTo>
                  <a:pt x="0" y="447"/>
                </a:lnTo>
                <a:lnTo>
                  <a:pt x="6" y="453"/>
                </a:lnTo>
                <a:lnTo>
                  <a:pt x="24" y="465"/>
                </a:lnTo>
                <a:lnTo>
                  <a:pt x="30" y="477"/>
                </a:lnTo>
                <a:lnTo>
                  <a:pt x="36" y="489"/>
                </a:lnTo>
                <a:lnTo>
                  <a:pt x="48" y="501"/>
                </a:lnTo>
                <a:lnTo>
                  <a:pt x="96" y="555"/>
                </a:lnTo>
                <a:lnTo>
                  <a:pt x="137" y="591"/>
                </a:lnTo>
                <a:lnTo>
                  <a:pt x="137" y="597"/>
                </a:lnTo>
                <a:lnTo>
                  <a:pt x="143" y="603"/>
                </a:lnTo>
                <a:lnTo>
                  <a:pt x="143" y="614"/>
                </a:lnTo>
                <a:lnTo>
                  <a:pt x="155" y="632"/>
                </a:lnTo>
                <a:lnTo>
                  <a:pt x="155" y="662"/>
                </a:lnTo>
                <a:lnTo>
                  <a:pt x="155" y="674"/>
                </a:lnTo>
                <a:lnTo>
                  <a:pt x="167" y="698"/>
                </a:lnTo>
                <a:lnTo>
                  <a:pt x="227" y="740"/>
                </a:lnTo>
                <a:lnTo>
                  <a:pt x="269" y="764"/>
                </a:lnTo>
                <a:lnTo>
                  <a:pt x="281" y="770"/>
                </a:lnTo>
                <a:lnTo>
                  <a:pt x="287" y="764"/>
                </a:lnTo>
                <a:lnTo>
                  <a:pt x="299" y="752"/>
                </a:lnTo>
                <a:lnTo>
                  <a:pt x="305" y="746"/>
                </a:lnTo>
                <a:lnTo>
                  <a:pt x="323" y="704"/>
                </a:lnTo>
                <a:lnTo>
                  <a:pt x="329" y="692"/>
                </a:lnTo>
                <a:lnTo>
                  <a:pt x="341" y="692"/>
                </a:lnTo>
                <a:lnTo>
                  <a:pt x="353" y="692"/>
                </a:lnTo>
                <a:lnTo>
                  <a:pt x="359" y="686"/>
                </a:lnTo>
                <a:lnTo>
                  <a:pt x="365" y="680"/>
                </a:lnTo>
                <a:lnTo>
                  <a:pt x="371" y="686"/>
                </a:lnTo>
                <a:lnTo>
                  <a:pt x="377" y="692"/>
                </a:lnTo>
                <a:lnTo>
                  <a:pt x="401" y="692"/>
                </a:lnTo>
                <a:lnTo>
                  <a:pt x="407" y="698"/>
                </a:lnTo>
                <a:lnTo>
                  <a:pt x="425" y="704"/>
                </a:lnTo>
                <a:lnTo>
                  <a:pt x="430" y="698"/>
                </a:lnTo>
                <a:lnTo>
                  <a:pt x="448" y="710"/>
                </a:lnTo>
                <a:lnTo>
                  <a:pt x="448" y="716"/>
                </a:lnTo>
                <a:lnTo>
                  <a:pt x="454" y="722"/>
                </a:lnTo>
                <a:lnTo>
                  <a:pt x="460" y="728"/>
                </a:lnTo>
                <a:lnTo>
                  <a:pt x="466" y="728"/>
                </a:lnTo>
                <a:lnTo>
                  <a:pt x="478" y="746"/>
                </a:lnTo>
                <a:lnTo>
                  <a:pt x="496" y="758"/>
                </a:lnTo>
                <a:lnTo>
                  <a:pt x="508" y="776"/>
                </a:lnTo>
                <a:lnTo>
                  <a:pt x="508" y="782"/>
                </a:lnTo>
                <a:lnTo>
                  <a:pt x="532" y="841"/>
                </a:lnTo>
                <a:lnTo>
                  <a:pt x="538" y="853"/>
                </a:lnTo>
                <a:lnTo>
                  <a:pt x="568" y="889"/>
                </a:lnTo>
                <a:lnTo>
                  <a:pt x="568" y="895"/>
                </a:lnTo>
                <a:lnTo>
                  <a:pt x="586" y="919"/>
                </a:lnTo>
                <a:lnTo>
                  <a:pt x="592" y="919"/>
                </a:lnTo>
                <a:lnTo>
                  <a:pt x="604" y="931"/>
                </a:lnTo>
                <a:lnTo>
                  <a:pt x="604" y="937"/>
                </a:lnTo>
                <a:lnTo>
                  <a:pt x="604" y="961"/>
                </a:lnTo>
                <a:lnTo>
                  <a:pt x="610" y="967"/>
                </a:lnTo>
                <a:lnTo>
                  <a:pt x="610" y="991"/>
                </a:lnTo>
                <a:lnTo>
                  <a:pt x="616" y="997"/>
                </a:lnTo>
                <a:lnTo>
                  <a:pt x="640" y="1038"/>
                </a:lnTo>
                <a:lnTo>
                  <a:pt x="640" y="1050"/>
                </a:lnTo>
                <a:lnTo>
                  <a:pt x="652" y="1050"/>
                </a:lnTo>
                <a:lnTo>
                  <a:pt x="670" y="1062"/>
                </a:lnTo>
                <a:lnTo>
                  <a:pt x="688" y="1068"/>
                </a:lnTo>
                <a:lnTo>
                  <a:pt x="718" y="1086"/>
                </a:lnTo>
                <a:lnTo>
                  <a:pt x="759" y="1092"/>
                </a:lnTo>
                <a:lnTo>
                  <a:pt x="765" y="1092"/>
                </a:lnTo>
                <a:lnTo>
                  <a:pt x="783" y="1104"/>
                </a:lnTo>
                <a:lnTo>
                  <a:pt x="795" y="1110"/>
                </a:lnTo>
                <a:lnTo>
                  <a:pt x="807" y="1098"/>
                </a:lnTo>
                <a:lnTo>
                  <a:pt x="813" y="1098"/>
                </a:lnTo>
                <a:lnTo>
                  <a:pt x="819" y="1098"/>
                </a:lnTo>
                <a:lnTo>
                  <a:pt x="819" y="1092"/>
                </a:lnTo>
                <a:lnTo>
                  <a:pt x="807" y="1086"/>
                </a:lnTo>
                <a:lnTo>
                  <a:pt x="801" y="1074"/>
                </a:lnTo>
                <a:lnTo>
                  <a:pt x="789" y="1026"/>
                </a:lnTo>
                <a:lnTo>
                  <a:pt x="783" y="1009"/>
                </a:lnTo>
                <a:lnTo>
                  <a:pt x="789" y="979"/>
                </a:lnTo>
                <a:lnTo>
                  <a:pt x="789" y="967"/>
                </a:lnTo>
                <a:lnTo>
                  <a:pt x="783" y="967"/>
                </a:lnTo>
                <a:lnTo>
                  <a:pt x="783" y="961"/>
                </a:lnTo>
                <a:lnTo>
                  <a:pt x="801" y="955"/>
                </a:lnTo>
                <a:lnTo>
                  <a:pt x="807" y="925"/>
                </a:lnTo>
                <a:lnTo>
                  <a:pt x="801" y="925"/>
                </a:lnTo>
                <a:lnTo>
                  <a:pt x="795" y="913"/>
                </a:lnTo>
                <a:lnTo>
                  <a:pt x="801" y="901"/>
                </a:lnTo>
                <a:lnTo>
                  <a:pt x="813" y="907"/>
                </a:lnTo>
                <a:lnTo>
                  <a:pt x="825" y="901"/>
                </a:lnTo>
                <a:lnTo>
                  <a:pt x="831" y="883"/>
                </a:lnTo>
                <a:lnTo>
                  <a:pt x="825" y="877"/>
                </a:lnTo>
                <a:lnTo>
                  <a:pt x="825" y="871"/>
                </a:lnTo>
                <a:lnTo>
                  <a:pt x="831" y="877"/>
                </a:lnTo>
                <a:lnTo>
                  <a:pt x="837" y="877"/>
                </a:lnTo>
                <a:lnTo>
                  <a:pt x="837" y="871"/>
                </a:lnTo>
                <a:lnTo>
                  <a:pt x="843" y="877"/>
                </a:lnTo>
                <a:lnTo>
                  <a:pt x="849" y="877"/>
                </a:lnTo>
                <a:lnTo>
                  <a:pt x="849" y="871"/>
                </a:lnTo>
                <a:lnTo>
                  <a:pt x="849" y="859"/>
                </a:lnTo>
                <a:lnTo>
                  <a:pt x="855" y="853"/>
                </a:lnTo>
                <a:lnTo>
                  <a:pt x="861" y="853"/>
                </a:lnTo>
                <a:lnTo>
                  <a:pt x="861" y="859"/>
                </a:lnTo>
                <a:lnTo>
                  <a:pt x="885" y="853"/>
                </a:lnTo>
                <a:lnTo>
                  <a:pt x="885" y="847"/>
                </a:lnTo>
                <a:lnTo>
                  <a:pt x="891" y="847"/>
                </a:lnTo>
                <a:lnTo>
                  <a:pt x="885" y="841"/>
                </a:lnTo>
                <a:lnTo>
                  <a:pt x="873" y="835"/>
                </a:lnTo>
                <a:lnTo>
                  <a:pt x="873" y="829"/>
                </a:lnTo>
                <a:lnTo>
                  <a:pt x="897" y="823"/>
                </a:lnTo>
                <a:lnTo>
                  <a:pt x="903" y="817"/>
                </a:lnTo>
                <a:lnTo>
                  <a:pt x="909" y="823"/>
                </a:lnTo>
                <a:lnTo>
                  <a:pt x="903" y="823"/>
                </a:lnTo>
                <a:lnTo>
                  <a:pt x="909" y="829"/>
                </a:lnTo>
                <a:lnTo>
                  <a:pt x="915" y="829"/>
                </a:lnTo>
                <a:lnTo>
                  <a:pt x="945" y="817"/>
                </a:lnTo>
                <a:lnTo>
                  <a:pt x="999" y="782"/>
                </a:lnTo>
                <a:lnTo>
                  <a:pt x="999" y="770"/>
                </a:lnTo>
                <a:lnTo>
                  <a:pt x="1023" y="752"/>
                </a:lnTo>
                <a:lnTo>
                  <a:pt x="1023" y="746"/>
                </a:lnTo>
                <a:lnTo>
                  <a:pt x="1017" y="734"/>
                </a:lnTo>
                <a:lnTo>
                  <a:pt x="1017" y="722"/>
                </a:lnTo>
                <a:lnTo>
                  <a:pt x="1034" y="716"/>
                </a:lnTo>
                <a:lnTo>
                  <a:pt x="1034" y="728"/>
                </a:lnTo>
                <a:lnTo>
                  <a:pt x="1034" y="734"/>
                </a:lnTo>
                <a:lnTo>
                  <a:pt x="1052" y="728"/>
                </a:lnTo>
                <a:lnTo>
                  <a:pt x="1058" y="734"/>
                </a:lnTo>
                <a:lnTo>
                  <a:pt x="1094" y="716"/>
                </a:lnTo>
                <a:lnTo>
                  <a:pt x="1118" y="716"/>
                </a:lnTo>
                <a:lnTo>
                  <a:pt x="1112" y="710"/>
                </a:lnTo>
                <a:lnTo>
                  <a:pt x="1112" y="704"/>
                </a:lnTo>
                <a:lnTo>
                  <a:pt x="1112" y="698"/>
                </a:lnTo>
                <a:lnTo>
                  <a:pt x="1112" y="692"/>
                </a:lnTo>
                <a:lnTo>
                  <a:pt x="1118" y="686"/>
                </a:lnTo>
                <a:lnTo>
                  <a:pt x="1130" y="662"/>
                </a:lnTo>
                <a:lnTo>
                  <a:pt x="1124" y="656"/>
                </a:lnTo>
                <a:lnTo>
                  <a:pt x="1124" y="644"/>
                </a:lnTo>
                <a:lnTo>
                  <a:pt x="1124" y="638"/>
                </a:lnTo>
                <a:lnTo>
                  <a:pt x="1124" y="620"/>
                </a:lnTo>
                <a:lnTo>
                  <a:pt x="1130" y="614"/>
                </a:lnTo>
                <a:lnTo>
                  <a:pt x="1136" y="609"/>
                </a:lnTo>
                <a:lnTo>
                  <a:pt x="1142" y="591"/>
                </a:lnTo>
                <a:lnTo>
                  <a:pt x="1142" y="579"/>
                </a:lnTo>
                <a:lnTo>
                  <a:pt x="1136" y="561"/>
                </a:lnTo>
                <a:lnTo>
                  <a:pt x="1130" y="549"/>
                </a:lnTo>
                <a:lnTo>
                  <a:pt x="1124" y="549"/>
                </a:lnTo>
                <a:lnTo>
                  <a:pt x="1130" y="543"/>
                </a:lnTo>
                <a:lnTo>
                  <a:pt x="1124" y="537"/>
                </a:lnTo>
                <a:lnTo>
                  <a:pt x="1118" y="531"/>
                </a:lnTo>
                <a:lnTo>
                  <a:pt x="1112" y="525"/>
                </a:lnTo>
                <a:lnTo>
                  <a:pt x="1112" y="519"/>
                </a:lnTo>
                <a:lnTo>
                  <a:pt x="1118" y="513"/>
                </a:lnTo>
                <a:lnTo>
                  <a:pt x="1106" y="495"/>
                </a:lnTo>
                <a:lnTo>
                  <a:pt x="1094" y="483"/>
                </a:lnTo>
                <a:lnTo>
                  <a:pt x="1094" y="477"/>
                </a:lnTo>
                <a:lnTo>
                  <a:pt x="1088" y="376"/>
                </a:lnTo>
                <a:lnTo>
                  <a:pt x="1088" y="322"/>
                </a:lnTo>
                <a:lnTo>
                  <a:pt x="1076" y="316"/>
                </a:lnTo>
                <a:lnTo>
                  <a:pt x="1064" y="322"/>
                </a:lnTo>
                <a:lnTo>
                  <a:pt x="1052" y="310"/>
                </a:lnTo>
                <a:close/>
              </a:path>
            </a:pathLst>
          </a:custGeom>
          <a:solidFill>
            <a:srgbClr val="FFFF0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Freeform 83"/>
          <p:cNvSpPr>
            <a:spLocks/>
          </p:cNvSpPr>
          <p:nvPr/>
        </p:nvSpPr>
        <p:spPr bwMode="auto">
          <a:xfrm>
            <a:off x="6224859" y="2147359"/>
            <a:ext cx="581279" cy="880271"/>
          </a:xfrm>
          <a:custGeom>
            <a:avLst/>
            <a:gdLst>
              <a:gd name="T0" fmla="*/ 149 w 317"/>
              <a:gd name="T1" fmla="*/ 371 h 436"/>
              <a:gd name="T2" fmla="*/ 244 w 317"/>
              <a:gd name="T3" fmla="*/ 366 h 436"/>
              <a:gd name="T4" fmla="*/ 255 w 317"/>
              <a:gd name="T5" fmla="*/ 340 h 436"/>
              <a:gd name="T6" fmla="*/ 255 w 317"/>
              <a:gd name="T7" fmla="*/ 318 h 436"/>
              <a:gd name="T8" fmla="*/ 272 w 317"/>
              <a:gd name="T9" fmla="*/ 297 h 436"/>
              <a:gd name="T10" fmla="*/ 277 w 317"/>
              <a:gd name="T11" fmla="*/ 286 h 436"/>
              <a:gd name="T12" fmla="*/ 283 w 317"/>
              <a:gd name="T13" fmla="*/ 270 h 436"/>
              <a:gd name="T14" fmla="*/ 288 w 317"/>
              <a:gd name="T15" fmla="*/ 280 h 436"/>
              <a:gd name="T16" fmla="*/ 294 w 317"/>
              <a:gd name="T17" fmla="*/ 275 h 436"/>
              <a:gd name="T18" fmla="*/ 294 w 317"/>
              <a:gd name="T19" fmla="*/ 253 h 436"/>
              <a:gd name="T20" fmla="*/ 288 w 317"/>
              <a:gd name="T21" fmla="*/ 226 h 436"/>
              <a:gd name="T22" fmla="*/ 266 w 317"/>
              <a:gd name="T23" fmla="*/ 151 h 436"/>
              <a:gd name="T24" fmla="*/ 238 w 317"/>
              <a:gd name="T25" fmla="*/ 151 h 436"/>
              <a:gd name="T26" fmla="*/ 205 w 317"/>
              <a:gd name="T27" fmla="*/ 194 h 436"/>
              <a:gd name="T28" fmla="*/ 199 w 317"/>
              <a:gd name="T29" fmla="*/ 194 h 436"/>
              <a:gd name="T30" fmla="*/ 183 w 317"/>
              <a:gd name="T31" fmla="*/ 188 h 436"/>
              <a:gd name="T32" fmla="*/ 183 w 317"/>
              <a:gd name="T33" fmla="*/ 167 h 436"/>
              <a:gd name="T34" fmla="*/ 199 w 317"/>
              <a:gd name="T35" fmla="*/ 151 h 436"/>
              <a:gd name="T36" fmla="*/ 205 w 317"/>
              <a:gd name="T37" fmla="*/ 141 h 436"/>
              <a:gd name="T38" fmla="*/ 211 w 317"/>
              <a:gd name="T39" fmla="*/ 130 h 436"/>
              <a:gd name="T40" fmla="*/ 216 w 317"/>
              <a:gd name="T41" fmla="*/ 97 h 436"/>
              <a:gd name="T42" fmla="*/ 211 w 317"/>
              <a:gd name="T43" fmla="*/ 76 h 436"/>
              <a:gd name="T44" fmla="*/ 199 w 317"/>
              <a:gd name="T45" fmla="*/ 65 h 436"/>
              <a:gd name="T46" fmla="*/ 211 w 317"/>
              <a:gd name="T47" fmla="*/ 59 h 436"/>
              <a:gd name="T48" fmla="*/ 199 w 317"/>
              <a:gd name="T49" fmla="*/ 38 h 436"/>
              <a:gd name="T50" fmla="*/ 172 w 317"/>
              <a:gd name="T51" fmla="*/ 22 h 436"/>
              <a:gd name="T52" fmla="*/ 144 w 317"/>
              <a:gd name="T53" fmla="*/ 16 h 436"/>
              <a:gd name="T54" fmla="*/ 116 w 317"/>
              <a:gd name="T55" fmla="*/ 5 h 436"/>
              <a:gd name="T56" fmla="*/ 105 w 317"/>
              <a:gd name="T57" fmla="*/ 5 h 436"/>
              <a:gd name="T58" fmla="*/ 88 w 317"/>
              <a:gd name="T59" fmla="*/ 22 h 436"/>
              <a:gd name="T60" fmla="*/ 88 w 317"/>
              <a:gd name="T61" fmla="*/ 38 h 436"/>
              <a:gd name="T62" fmla="*/ 94 w 317"/>
              <a:gd name="T63" fmla="*/ 38 h 436"/>
              <a:gd name="T64" fmla="*/ 83 w 317"/>
              <a:gd name="T65" fmla="*/ 43 h 436"/>
              <a:gd name="T66" fmla="*/ 71 w 317"/>
              <a:gd name="T67" fmla="*/ 54 h 436"/>
              <a:gd name="T68" fmla="*/ 71 w 317"/>
              <a:gd name="T69" fmla="*/ 76 h 436"/>
              <a:gd name="T70" fmla="*/ 66 w 317"/>
              <a:gd name="T71" fmla="*/ 92 h 436"/>
              <a:gd name="T72" fmla="*/ 55 w 317"/>
              <a:gd name="T73" fmla="*/ 92 h 436"/>
              <a:gd name="T74" fmla="*/ 55 w 317"/>
              <a:gd name="T75" fmla="*/ 70 h 436"/>
              <a:gd name="T76" fmla="*/ 55 w 317"/>
              <a:gd name="T77" fmla="*/ 65 h 436"/>
              <a:gd name="T78" fmla="*/ 49 w 317"/>
              <a:gd name="T79" fmla="*/ 76 h 436"/>
              <a:gd name="T80" fmla="*/ 44 w 317"/>
              <a:gd name="T81" fmla="*/ 87 h 436"/>
              <a:gd name="T82" fmla="*/ 32 w 317"/>
              <a:gd name="T83" fmla="*/ 92 h 436"/>
              <a:gd name="T84" fmla="*/ 27 w 317"/>
              <a:gd name="T85" fmla="*/ 108 h 436"/>
              <a:gd name="T86" fmla="*/ 17 w 317"/>
              <a:gd name="T87" fmla="*/ 130 h 436"/>
              <a:gd name="T88" fmla="*/ 17 w 317"/>
              <a:gd name="T89" fmla="*/ 157 h 436"/>
              <a:gd name="T90" fmla="*/ 6 w 317"/>
              <a:gd name="T91" fmla="*/ 178 h 436"/>
              <a:gd name="T92" fmla="*/ 11 w 317"/>
              <a:gd name="T93" fmla="*/ 205 h 436"/>
              <a:gd name="T94" fmla="*/ 17 w 317"/>
              <a:gd name="T95" fmla="*/ 226 h 436"/>
              <a:gd name="T96" fmla="*/ 38 w 317"/>
              <a:gd name="T97" fmla="*/ 275 h 436"/>
              <a:gd name="T98" fmla="*/ 44 w 317"/>
              <a:gd name="T99" fmla="*/ 297 h 436"/>
              <a:gd name="T100" fmla="*/ 38 w 317"/>
              <a:gd name="T101" fmla="*/ 307 h 436"/>
              <a:gd name="T102" fmla="*/ 32 w 317"/>
              <a:gd name="T103" fmla="*/ 340 h 436"/>
              <a:gd name="T104" fmla="*/ 17 w 317"/>
              <a:gd name="T105" fmla="*/ 377 h 436"/>
              <a:gd name="T106" fmla="*/ 0 w 317"/>
              <a:gd name="T107" fmla="*/ 393 h 4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17"/>
              <a:gd name="T163" fmla="*/ 0 h 436"/>
              <a:gd name="T164" fmla="*/ 317 w 317"/>
              <a:gd name="T165" fmla="*/ 436 h 4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17" h="436">
                <a:moveTo>
                  <a:pt x="0" y="436"/>
                </a:moveTo>
                <a:lnTo>
                  <a:pt x="161" y="412"/>
                </a:lnTo>
                <a:lnTo>
                  <a:pt x="161" y="418"/>
                </a:lnTo>
                <a:lnTo>
                  <a:pt x="263" y="406"/>
                </a:lnTo>
                <a:lnTo>
                  <a:pt x="263" y="400"/>
                </a:lnTo>
                <a:lnTo>
                  <a:pt x="275" y="377"/>
                </a:lnTo>
                <a:lnTo>
                  <a:pt x="275" y="371"/>
                </a:lnTo>
                <a:lnTo>
                  <a:pt x="275" y="353"/>
                </a:lnTo>
                <a:lnTo>
                  <a:pt x="281" y="341"/>
                </a:lnTo>
                <a:lnTo>
                  <a:pt x="293" y="329"/>
                </a:lnTo>
                <a:lnTo>
                  <a:pt x="293" y="317"/>
                </a:lnTo>
                <a:lnTo>
                  <a:pt x="299" y="317"/>
                </a:lnTo>
                <a:lnTo>
                  <a:pt x="299" y="311"/>
                </a:lnTo>
                <a:lnTo>
                  <a:pt x="305" y="299"/>
                </a:lnTo>
                <a:lnTo>
                  <a:pt x="305" y="311"/>
                </a:lnTo>
                <a:lnTo>
                  <a:pt x="311" y="311"/>
                </a:lnTo>
                <a:lnTo>
                  <a:pt x="317" y="305"/>
                </a:lnTo>
                <a:lnTo>
                  <a:pt x="317" y="293"/>
                </a:lnTo>
                <a:lnTo>
                  <a:pt x="317" y="281"/>
                </a:lnTo>
                <a:lnTo>
                  <a:pt x="317" y="263"/>
                </a:lnTo>
                <a:lnTo>
                  <a:pt x="311" y="251"/>
                </a:lnTo>
                <a:lnTo>
                  <a:pt x="311" y="227"/>
                </a:lnTo>
                <a:lnTo>
                  <a:pt x="287" y="168"/>
                </a:lnTo>
                <a:lnTo>
                  <a:pt x="263" y="162"/>
                </a:lnTo>
                <a:lnTo>
                  <a:pt x="257" y="168"/>
                </a:lnTo>
                <a:lnTo>
                  <a:pt x="245" y="180"/>
                </a:lnTo>
                <a:lnTo>
                  <a:pt x="221" y="215"/>
                </a:lnTo>
                <a:lnTo>
                  <a:pt x="215" y="215"/>
                </a:lnTo>
                <a:lnTo>
                  <a:pt x="203" y="215"/>
                </a:lnTo>
                <a:lnTo>
                  <a:pt x="197" y="209"/>
                </a:lnTo>
                <a:lnTo>
                  <a:pt x="197" y="203"/>
                </a:lnTo>
                <a:lnTo>
                  <a:pt x="197" y="185"/>
                </a:lnTo>
                <a:lnTo>
                  <a:pt x="203" y="180"/>
                </a:lnTo>
                <a:lnTo>
                  <a:pt x="215" y="168"/>
                </a:lnTo>
                <a:lnTo>
                  <a:pt x="221" y="162"/>
                </a:lnTo>
                <a:lnTo>
                  <a:pt x="221" y="156"/>
                </a:lnTo>
                <a:lnTo>
                  <a:pt x="221" y="150"/>
                </a:lnTo>
                <a:lnTo>
                  <a:pt x="227" y="144"/>
                </a:lnTo>
                <a:lnTo>
                  <a:pt x="233" y="132"/>
                </a:lnTo>
                <a:lnTo>
                  <a:pt x="233" y="108"/>
                </a:lnTo>
                <a:lnTo>
                  <a:pt x="233" y="96"/>
                </a:lnTo>
                <a:lnTo>
                  <a:pt x="227" y="84"/>
                </a:lnTo>
                <a:lnTo>
                  <a:pt x="221" y="78"/>
                </a:lnTo>
                <a:lnTo>
                  <a:pt x="215" y="72"/>
                </a:lnTo>
                <a:lnTo>
                  <a:pt x="215" y="66"/>
                </a:lnTo>
                <a:lnTo>
                  <a:pt x="227" y="66"/>
                </a:lnTo>
                <a:lnTo>
                  <a:pt x="227" y="60"/>
                </a:lnTo>
                <a:lnTo>
                  <a:pt x="215" y="42"/>
                </a:lnTo>
                <a:lnTo>
                  <a:pt x="209" y="36"/>
                </a:lnTo>
                <a:lnTo>
                  <a:pt x="185" y="24"/>
                </a:lnTo>
                <a:lnTo>
                  <a:pt x="161" y="24"/>
                </a:lnTo>
                <a:lnTo>
                  <a:pt x="155" y="18"/>
                </a:lnTo>
                <a:lnTo>
                  <a:pt x="143" y="12"/>
                </a:lnTo>
                <a:lnTo>
                  <a:pt x="125" y="6"/>
                </a:lnTo>
                <a:lnTo>
                  <a:pt x="119" y="0"/>
                </a:lnTo>
                <a:lnTo>
                  <a:pt x="113" y="6"/>
                </a:lnTo>
                <a:lnTo>
                  <a:pt x="101" y="6"/>
                </a:lnTo>
                <a:lnTo>
                  <a:pt x="95" y="24"/>
                </a:lnTo>
                <a:lnTo>
                  <a:pt x="95" y="36"/>
                </a:lnTo>
                <a:lnTo>
                  <a:pt x="95" y="42"/>
                </a:lnTo>
                <a:lnTo>
                  <a:pt x="101" y="42"/>
                </a:lnTo>
                <a:lnTo>
                  <a:pt x="95" y="48"/>
                </a:lnTo>
                <a:lnTo>
                  <a:pt x="89" y="48"/>
                </a:lnTo>
                <a:lnTo>
                  <a:pt x="89" y="54"/>
                </a:lnTo>
                <a:lnTo>
                  <a:pt x="77" y="60"/>
                </a:lnTo>
                <a:lnTo>
                  <a:pt x="77" y="72"/>
                </a:lnTo>
                <a:lnTo>
                  <a:pt x="77" y="84"/>
                </a:lnTo>
                <a:lnTo>
                  <a:pt x="77" y="90"/>
                </a:lnTo>
                <a:lnTo>
                  <a:pt x="71" y="102"/>
                </a:lnTo>
                <a:lnTo>
                  <a:pt x="65" y="108"/>
                </a:lnTo>
                <a:lnTo>
                  <a:pt x="59" y="102"/>
                </a:lnTo>
                <a:lnTo>
                  <a:pt x="65" y="90"/>
                </a:lnTo>
                <a:lnTo>
                  <a:pt x="59" y="78"/>
                </a:lnTo>
                <a:lnTo>
                  <a:pt x="65" y="72"/>
                </a:lnTo>
                <a:lnTo>
                  <a:pt x="59" y="72"/>
                </a:lnTo>
                <a:lnTo>
                  <a:pt x="53" y="84"/>
                </a:lnTo>
                <a:lnTo>
                  <a:pt x="53" y="90"/>
                </a:lnTo>
                <a:lnTo>
                  <a:pt x="47" y="96"/>
                </a:lnTo>
                <a:lnTo>
                  <a:pt x="41" y="96"/>
                </a:lnTo>
                <a:lnTo>
                  <a:pt x="35" y="102"/>
                </a:lnTo>
                <a:lnTo>
                  <a:pt x="29" y="114"/>
                </a:lnTo>
                <a:lnTo>
                  <a:pt x="29" y="120"/>
                </a:lnTo>
                <a:lnTo>
                  <a:pt x="24" y="126"/>
                </a:lnTo>
                <a:lnTo>
                  <a:pt x="18" y="144"/>
                </a:lnTo>
                <a:lnTo>
                  <a:pt x="18" y="162"/>
                </a:lnTo>
                <a:lnTo>
                  <a:pt x="18" y="174"/>
                </a:lnTo>
                <a:lnTo>
                  <a:pt x="12" y="185"/>
                </a:lnTo>
                <a:lnTo>
                  <a:pt x="6" y="197"/>
                </a:lnTo>
                <a:lnTo>
                  <a:pt x="6" y="203"/>
                </a:lnTo>
                <a:lnTo>
                  <a:pt x="12" y="227"/>
                </a:lnTo>
                <a:lnTo>
                  <a:pt x="12" y="239"/>
                </a:lnTo>
                <a:lnTo>
                  <a:pt x="18" y="251"/>
                </a:lnTo>
                <a:lnTo>
                  <a:pt x="29" y="281"/>
                </a:lnTo>
                <a:lnTo>
                  <a:pt x="41" y="305"/>
                </a:lnTo>
                <a:lnTo>
                  <a:pt x="41" y="329"/>
                </a:lnTo>
                <a:lnTo>
                  <a:pt x="47" y="329"/>
                </a:lnTo>
                <a:lnTo>
                  <a:pt x="47" y="335"/>
                </a:lnTo>
                <a:lnTo>
                  <a:pt x="41" y="341"/>
                </a:lnTo>
                <a:lnTo>
                  <a:pt x="41" y="359"/>
                </a:lnTo>
                <a:lnTo>
                  <a:pt x="35" y="377"/>
                </a:lnTo>
                <a:lnTo>
                  <a:pt x="29" y="388"/>
                </a:lnTo>
                <a:lnTo>
                  <a:pt x="18" y="418"/>
                </a:lnTo>
                <a:lnTo>
                  <a:pt x="6" y="430"/>
                </a:lnTo>
                <a:lnTo>
                  <a:pt x="0" y="436"/>
                </a:lnTo>
              </a:path>
            </a:pathLst>
          </a:custGeom>
          <a:solidFill>
            <a:srgbClr val="FFC489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Freeform 85"/>
          <p:cNvSpPr>
            <a:spLocks/>
          </p:cNvSpPr>
          <p:nvPr/>
        </p:nvSpPr>
        <p:spPr bwMode="auto">
          <a:xfrm>
            <a:off x="5690990" y="1853555"/>
            <a:ext cx="897623" cy="495012"/>
          </a:xfrm>
          <a:custGeom>
            <a:avLst/>
            <a:gdLst>
              <a:gd name="T0" fmla="*/ 16 w 490"/>
              <a:gd name="T1" fmla="*/ 87 h 245"/>
              <a:gd name="T2" fmla="*/ 44 w 490"/>
              <a:gd name="T3" fmla="*/ 70 h 245"/>
              <a:gd name="T4" fmla="*/ 105 w 490"/>
              <a:gd name="T5" fmla="*/ 32 h 245"/>
              <a:gd name="T6" fmla="*/ 138 w 490"/>
              <a:gd name="T7" fmla="*/ 5 h 245"/>
              <a:gd name="T8" fmla="*/ 166 w 490"/>
              <a:gd name="T9" fmla="*/ 5 h 245"/>
              <a:gd name="T10" fmla="*/ 149 w 490"/>
              <a:gd name="T11" fmla="*/ 22 h 245"/>
              <a:gd name="T12" fmla="*/ 127 w 490"/>
              <a:gd name="T13" fmla="*/ 49 h 245"/>
              <a:gd name="T14" fmla="*/ 127 w 490"/>
              <a:gd name="T15" fmla="*/ 65 h 245"/>
              <a:gd name="T16" fmla="*/ 149 w 490"/>
              <a:gd name="T17" fmla="*/ 54 h 245"/>
              <a:gd name="T18" fmla="*/ 216 w 490"/>
              <a:gd name="T19" fmla="*/ 87 h 245"/>
              <a:gd name="T20" fmla="*/ 233 w 490"/>
              <a:gd name="T21" fmla="*/ 92 h 245"/>
              <a:gd name="T22" fmla="*/ 244 w 490"/>
              <a:gd name="T23" fmla="*/ 92 h 245"/>
              <a:gd name="T24" fmla="*/ 266 w 490"/>
              <a:gd name="T25" fmla="*/ 70 h 245"/>
              <a:gd name="T26" fmla="*/ 348 w 490"/>
              <a:gd name="T27" fmla="*/ 49 h 245"/>
              <a:gd name="T28" fmla="*/ 348 w 490"/>
              <a:gd name="T29" fmla="*/ 65 h 245"/>
              <a:gd name="T30" fmla="*/ 365 w 490"/>
              <a:gd name="T31" fmla="*/ 76 h 245"/>
              <a:gd name="T32" fmla="*/ 398 w 490"/>
              <a:gd name="T33" fmla="*/ 70 h 245"/>
              <a:gd name="T34" fmla="*/ 421 w 490"/>
              <a:gd name="T35" fmla="*/ 97 h 245"/>
              <a:gd name="T36" fmla="*/ 454 w 490"/>
              <a:gd name="T37" fmla="*/ 103 h 245"/>
              <a:gd name="T38" fmla="*/ 448 w 490"/>
              <a:gd name="T39" fmla="*/ 114 h 245"/>
              <a:gd name="T40" fmla="*/ 432 w 490"/>
              <a:gd name="T41" fmla="*/ 114 h 245"/>
              <a:gd name="T42" fmla="*/ 415 w 490"/>
              <a:gd name="T43" fmla="*/ 114 h 245"/>
              <a:gd name="T44" fmla="*/ 382 w 490"/>
              <a:gd name="T45" fmla="*/ 114 h 245"/>
              <a:gd name="T46" fmla="*/ 376 w 490"/>
              <a:gd name="T47" fmla="*/ 129 h 245"/>
              <a:gd name="T48" fmla="*/ 337 w 490"/>
              <a:gd name="T49" fmla="*/ 118 h 245"/>
              <a:gd name="T50" fmla="*/ 309 w 490"/>
              <a:gd name="T51" fmla="*/ 129 h 245"/>
              <a:gd name="T52" fmla="*/ 298 w 490"/>
              <a:gd name="T53" fmla="*/ 134 h 245"/>
              <a:gd name="T54" fmla="*/ 277 w 490"/>
              <a:gd name="T55" fmla="*/ 134 h 245"/>
              <a:gd name="T56" fmla="*/ 249 w 490"/>
              <a:gd name="T57" fmla="*/ 167 h 245"/>
              <a:gd name="T58" fmla="*/ 255 w 490"/>
              <a:gd name="T59" fmla="*/ 151 h 245"/>
              <a:gd name="T60" fmla="*/ 238 w 490"/>
              <a:gd name="T61" fmla="*/ 156 h 245"/>
              <a:gd name="T62" fmla="*/ 227 w 490"/>
              <a:gd name="T63" fmla="*/ 145 h 245"/>
              <a:gd name="T64" fmla="*/ 216 w 490"/>
              <a:gd name="T65" fmla="*/ 172 h 245"/>
              <a:gd name="T66" fmla="*/ 199 w 490"/>
              <a:gd name="T67" fmla="*/ 210 h 245"/>
              <a:gd name="T68" fmla="*/ 188 w 490"/>
              <a:gd name="T69" fmla="*/ 216 h 245"/>
              <a:gd name="T70" fmla="*/ 188 w 490"/>
              <a:gd name="T71" fmla="*/ 194 h 245"/>
              <a:gd name="T72" fmla="*/ 171 w 490"/>
              <a:gd name="T73" fmla="*/ 194 h 245"/>
              <a:gd name="T74" fmla="*/ 160 w 490"/>
              <a:gd name="T75" fmla="*/ 156 h 245"/>
              <a:gd name="T76" fmla="*/ 155 w 490"/>
              <a:gd name="T77" fmla="*/ 151 h 245"/>
              <a:gd name="T78" fmla="*/ 127 w 490"/>
              <a:gd name="T79" fmla="*/ 140 h 245"/>
              <a:gd name="T80" fmla="*/ 116 w 490"/>
              <a:gd name="T81" fmla="*/ 140 h 245"/>
              <a:gd name="T82" fmla="*/ 82 w 490"/>
              <a:gd name="T83" fmla="*/ 129 h 245"/>
              <a:gd name="T84" fmla="*/ 16 w 490"/>
              <a:gd name="T85" fmla="*/ 103 h 245"/>
              <a:gd name="T86" fmla="*/ 0 w 490"/>
              <a:gd name="T87" fmla="*/ 97 h 24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90"/>
              <a:gd name="T133" fmla="*/ 0 h 245"/>
              <a:gd name="T134" fmla="*/ 490 w 490"/>
              <a:gd name="T135" fmla="*/ 245 h 24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90" h="245">
                <a:moveTo>
                  <a:pt x="0" y="108"/>
                </a:moveTo>
                <a:lnTo>
                  <a:pt x="12" y="102"/>
                </a:lnTo>
                <a:lnTo>
                  <a:pt x="17" y="96"/>
                </a:lnTo>
                <a:lnTo>
                  <a:pt x="35" y="90"/>
                </a:lnTo>
                <a:lnTo>
                  <a:pt x="35" y="78"/>
                </a:lnTo>
                <a:lnTo>
                  <a:pt x="47" y="78"/>
                </a:lnTo>
                <a:lnTo>
                  <a:pt x="71" y="66"/>
                </a:lnTo>
                <a:lnTo>
                  <a:pt x="89" y="60"/>
                </a:lnTo>
                <a:lnTo>
                  <a:pt x="113" y="36"/>
                </a:lnTo>
                <a:lnTo>
                  <a:pt x="119" y="30"/>
                </a:lnTo>
                <a:lnTo>
                  <a:pt x="137" y="12"/>
                </a:lnTo>
                <a:lnTo>
                  <a:pt x="149" y="6"/>
                </a:lnTo>
                <a:lnTo>
                  <a:pt x="173" y="0"/>
                </a:lnTo>
                <a:lnTo>
                  <a:pt x="179" y="6"/>
                </a:lnTo>
                <a:lnTo>
                  <a:pt x="167" y="12"/>
                </a:lnTo>
                <a:lnTo>
                  <a:pt x="161" y="24"/>
                </a:lnTo>
                <a:lnTo>
                  <a:pt x="143" y="42"/>
                </a:lnTo>
                <a:lnTo>
                  <a:pt x="137" y="48"/>
                </a:lnTo>
                <a:lnTo>
                  <a:pt x="137" y="54"/>
                </a:lnTo>
                <a:lnTo>
                  <a:pt x="131" y="66"/>
                </a:lnTo>
                <a:lnTo>
                  <a:pt x="131" y="78"/>
                </a:lnTo>
                <a:lnTo>
                  <a:pt x="137" y="72"/>
                </a:lnTo>
                <a:lnTo>
                  <a:pt x="149" y="60"/>
                </a:lnTo>
                <a:lnTo>
                  <a:pt x="161" y="60"/>
                </a:lnTo>
                <a:lnTo>
                  <a:pt x="191" y="72"/>
                </a:lnTo>
                <a:lnTo>
                  <a:pt x="215" y="96"/>
                </a:lnTo>
                <a:lnTo>
                  <a:pt x="233" y="96"/>
                </a:lnTo>
                <a:lnTo>
                  <a:pt x="239" y="96"/>
                </a:lnTo>
                <a:lnTo>
                  <a:pt x="245" y="96"/>
                </a:lnTo>
                <a:lnTo>
                  <a:pt x="251" y="102"/>
                </a:lnTo>
                <a:lnTo>
                  <a:pt x="257" y="96"/>
                </a:lnTo>
                <a:lnTo>
                  <a:pt x="263" y="102"/>
                </a:lnTo>
                <a:lnTo>
                  <a:pt x="269" y="96"/>
                </a:lnTo>
                <a:lnTo>
                  <a:pt x="287" y="78"/>
                </a:lnTo>
                <a:lnTo>
                  <a:pt x="352" y="66"/>
                </a:lnTo>
                <a:lnTo>
                  <a:pt x="370" y="54"/>
                </a:lnTo>
                <a:lnTo>
                  <a:pt x="376" y="54"/>
                </a:lnTo>
                <a:lnTo>
                  <a:pt x="382" y="54"/>
                </a:lnTo>
                <a:lnTo>
                  <a:pt x="376" y="66"/>
                </a:lnTo>
                <a:lnTo>
                  <a:pt x="376" y="72"/>
                </a:lnTo>
                <a:lnTo>
                  <a:pt x="382" y="84"/>
                </a:lnTo>
                <a:lnTo>
                  <a:pt x="388" y="90"/>
                </a:lnTo>
                <a:lnTo>
                  <a:pt x="394" y="84"/>
                </a:lnTo>
                <a:lnTo>
                  <a:pt x="400" y="84"/>
                </a:lnTo>
                <a:lnTo>
                  <a:pt x="406" y="84"/>
                </a:lnTo>
                <a:lnTo>
                  <a:pt x="430" y="78"/>
                </a:lnTo>
                <a:lnTo>
                  <a:pt x="436" y="84"/>
                </a:lnTo>
                <a:lnTo>
                  <a:pt x="442" y="102"/>
                </a:lnTo>
                <a:lnTo>
                  <a:pt x="454" y="108"/>
                </a:lnTo>
                <a:lnTo>
                  <a:pt x="466" y="114"/>
                </a:lnTo>
                <a:lnTo>
                  <a:pt x="484" y="114"/>
                </a:lnTo>
                <a:lnTo>
                  <a:pt x="490" y="114"/>
                </a:lnTo>
                <a:lnTo>
                  <a:pt x="490" y="120"/>
                </a:lnTo>
                <a:lnTo>
                  <a:pt x="484" y="126"/>
                </a:lnTo>
                <a:lnTo>
                  <a:pt x="478" y="131"/>
                </a:lnTo>
                <a:lnTo>
                  <a:pt x="472" y="126"/>
                </a:lnTo>
                <a:lnTo>
                  <a:pt x="466" y="126"/>
                </a:lnTo>
                <a:lnTo>
                  <a:pt x="454" y="131"/>
                </a:lnTo>
                <a:lnTo>
                  <a:pt x="448" y="126"/>
                </a:lnTo>
                <a:lnTo>
                  <a:pt x="442" y="126"/>
                </a:lnTo>
                <a:lnTo>
                  <a:pt x="424" y="131"/>
                </a:lnTo>
                <a:lnTo>
                  <a:pt x="412" y="126"/>
                </a:lnTo>
                <a:lnTo>
                  <a:pt x="406" y="131"/>
                </a:lnTo>
                <a:lnTo>
                  <a:pt x="412" y="137"/>
                </a:lnTo>
                <a:lnTo>
                  <a:pt x="406" y="143"/>
                </a:lnTo>
                <a:lnTo>
                  <a:pt x="394" y="131"/>
                </a:lnTo>
                <a:lnTo>
                  <a:pt x="364" y="131"/>
                </a:lnTo>
                <a:lnTo>
                  <a:pt x="352" y="131"/>
                </a:lnTo>
                <a:lnTo>
                  <a:pt x="334" y="143"/>
                </a:lnTo>
                <a:lnTo>
                  <a:pt x="328" y="143"/>
                </a:lnTo>
                <a:lnTo>
                  <a:pt x="322" y="149"/>
                </a:lnTo>
                <a:lnTo>
                  <a:pt x="317" y="149"/>
                </a:lnTo>
                <a:lnTo>
                  <a:pt x="311" y="149"/>
                </a:lnTo>
                <a:lnTo>
                  <a:pt x="299" y="149"/>
                </a:lnTo>
                <a:lnTo>
                  <a:pt x="299" y="161"/>
                </a:lnTo>
                <a:lnTo>
                  <a:pt x="293" y="161"/>
                </a:lnTo>
                <a:lnTo>
                  <a:pt x="269" y="185"/>
                </a:lnTo>
                <a:lnTo>
                  <a:pt x="269" y="179"/>
                </a:lnTo>
                <a:lnTo>
                  <a:pt x="275" y="167"/>
                </a:lnTo>
                <a:lnTo>
                  <a:pt x="275" y="161"/>
                </a:lnTo>
                <a:lnTo>
                  <a:pt x="263" y="161"/>
                </a:lnTo>
                <a:lnTo>
                  <a:pt x="257" y="173"/>
                </a:lnTo>
                <a:lnTo>
                  <a:pt x="251" y="179"/>
                </a:lnTo>
                <a:lnTo>
                  <a:pt x="251" y="173"/>
                </a:lnTo>
                <a:lnTo>
                  <a:pt x="245" y="161"/>
                </a:lnTo>
                <a:lnTo>
                  <a:pt x="245" y="179"/>
                </a:lnTo>
                <a:lnTo>
                  <a:pt x="233" y="191"/>
                </a:lnTo>
                <a:lnTo>
                  <a:pt x="227" y="203"/>
                </a:lnTo>
                <a:lnTo>
                  <a:pt x="227" y="215"/>
                </a:lnTo>
                <a:lnTo>
                  <a:pt x="215" y="233"/>
                </a:lnTo>
                <a:lnTo>
                  <a:pt x="215" y="239"/>
                </a:lnTo>
                <a:lnTo>
                  <a:pt x="209" y="245"/>
                </a:lnTo>
                <a:lnTo>
                  <a:pt x="203" y="239"/>
                </a:lnTo>
                <a:lnTo>
                  <a:pt x="197" y="227"/>
                </a:lnTo>
                <a:lnTo>
                  <a:pt x="203" y="221"/>
                </a:lnTo>
                <a:lnTo>
                  <a:pt x="203" y="215"/>
                </a:lnTo>
                <a:lnTo>
                  <a:pt x="191" y="221"/>
                </a:lnTo>
                <a:lnTo>
                  <a:pt x="185" y="215"/>
                </a:lnTo>
                <a:lnTo>
                  <a:pt x="191" y="191"/>
                </a:lnTo>
                <a:lnTo>
                  <a:pt x="191" y="185"/>
                </a:lnTo>
                <a:lnTo>
                  <a:pt x="173" y="173"/>
                </a:lnTo>
                <a:lnTo>
                  <a:pt x="167" y="173"/>
                </a:lnTo>
                <a:lnTo>
                  <a:pt x="167" y="167"/>
                </a:lnTo>
                <a:lnTo>
                  <a:pt x="161" y="161"/>
                </a:lnTo>
                <a:lnTo>
                  <a:pt x="149" y="161"/>
                </a:lnTo>
                <a:lnTo>
                  <a:pt x="137" y="155"/>
                </a:lnTo>
                <a:lnTo>
                  <a:pt x="131" y="155"/>
                </a:lnTo>
                <a:lnTo>
                  <a:pt x="125" y="161"/>
                </a:lnTo>
                <a:lnTo>
                  <a:pt x="125" y="155"/>
                </a:lnTo>
                <a:lnTo>
                  <a:pt x="113" y="155"/>
                </a:lnTo>
                <a:lnTo>
                  <a:pt x="101" y="143"/>
                </a:lnTo>
                <a:lnTo>
                  <a:pt x="89" y="143"/>
                </a:lnTo>
                <a:lnTo>
                  <a:pt x="23" y="131"/>
                </a:lnTo>
                <a:lnTo>
                  <a:pt x="17" y="131"/>
                </a:lnTo>
                <a:lnTo>
                  <a:pt x="17" y="114"/>
                </a:lnTo>
                <a:lnTo>
                  <a:pt x="12" y="114"/>
                </a:lnTo>
                <a:lnTo>
                  <a:pt x="0" y="114"/>
                </a:lnTo>
                <a:lnTo>
                  <a:pt x="0" y="108"/>
                </a:lnTo>
              </a:path>
            </a:pathLst>
          </a:custGeom>
          <a:solidFill>
            <a:srgbClr val="FFC489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Freeform 95"/>
          <p:cNvSpPr>
            <a:spLocks/>
          </p:cNvSpPr>
          <p:nvPr/>
        </p:nvSpPr>
        <p:spPr bwMode="auto">
          <a:xfrm>
            <a:off x="7175861" y="2022837"/>
            <a:ext cx="1130925" cy="949705"/>
          </a:xfrm>
          <a:custGeom>
            <a:avLst/>
            <a:gdLst>
              <a:gd name="T0" fmla="*/ 438 w 616"/>
              <a:gd name="T1" fmla="*/ 382 h 471"/>
              <a:gd name="T2" fmla="*/ 427 w 616"/>
              <a:gd name="T3" fmla="*/ 398 h 471"/>
              <a:gd name="T4" fmla="*/ 422 w 616"/>
              <a:gd name="T5" fmla="*/ 408 h 471"/>
              <a:gd name="T6" fmla="*/ 416 w 616"/>
              <a:gd name="T7" fmla="*/ 424 h 471"/>
              <a:gd name="T8" fmla="*/ 433 w 616"/>
              <a:gd name="T9" fmla="*/ 413 h 471"/>
              <a:gd name="T10" fmla="*/ 455 w 616"/>
              <a:gd name="T11" fmla="*/ 408 h 471"/>
              <a:gd name="T12" fmla="*/ 488 w 616"/>
              <a:gd name="T13" fmla="*/ 398 h 471"/>
              <a:gd name="T14" fmla="*/ 539 w 616"/>
              <a:gd name="T15" fmla="*/ 360 h 471"/>
              <a:gd name="T16" fmla="*/ 555 w 616"/>
              <a:gd name="T17" fmla="*/ 349 h 471"/>
              <a:gd name="T18" fmla="*/ 572 w 616"/>
              <a:gd name="T19" fmla="*/ 333 h 471"/>
              <a:gd name="T20" fmla="*/ 561 w 616"/>
              <a:gd name="T21" fmla="*/ 338 h 471"/>
              <a:gd name="T22" fmla="*/ 544 w 616"/>
              <a:gd name="T23" fmla="*/ 349 h 471"/>
              <a:gd name="T24" fmla="*/ 527 w 616"/>
              <a:gd name="T25" fmla="*/ 355 h 471"/>
              <a:gd name="T26" fmla="*/ 544 w 616"/>
              <a:gd name="T27" fmla="*/ 333 h 471"/>
              <a:gd name="T28" fmla="*/ 533 w 616"/>
              <a:gd name="T29" fmla="*/ 338 h 471"/>
              <a:gd name="T30" fmla="*/ 483 w 616"/>
              <a:gd name="T31" fmla="*/ 365 h 471"/>
              <a:gd name="T32" fmla="*/ 449 w 616"/>
              <a:gd name="T33" fmla="*/ 392 h 471"/>
              <a:gd name="T34" fmla="*/ 444 w 616"/>
              <a:gd name="T35" fmla="*/ 371 h 471"/>
              <a:gd name="T36" fmla="*/ 455 w 616"/>
              <a:gd name="T37" fmla="*/ 349 h 471"/>
              <a:gd name="T38" fmla="*/ 444 w 616"/>
              <a:gd name="T39" fmla="*/ 268 h 471"/>
              <a:gd name="T40" fmla="*/ 433 w 616"/>
              <a:gd name="T41" fmla="*/ 188 h 471"/>
              <a:gd name="T42" fmla="*/ 422 w 616"/>
              <a:gd name="T43" fmla="*/ 134 h 471"/>
              <a:gd name="T44" fmla="*/ 410 w 616"/>
              <a:gd name="T45" fmla="*/ 129 h 471"/>
              <a:gd name="T46" fmla="*/ 410 w 616"/>
              <a:gd name="T47" fmla="*/ 113 h 471"/>
              <a:gd name="T48" fmla="*/ 399 w 616"/>
              <a:gd name="T49" fmla="*/ 69 h 471"/>
              <a:gd name="T50" fmla="*/ 388 w 616"/>
              <a:gd name="T51" fmla="*/ 22 h 471"/>
              <a:gd name="T52" fmla="*/ 383 w 616"/>
              <a:gd name="T53" fmla="*/ 0 h 471"/>
              <a:gd name="T54" fmla="*/ 283 w 616"/>
              <a:gd name="T55" fmla="*/ 22 h 471"/>
              <a:gd name="T56" fmla="*/ 233 w 616"/>
              <a:gd name="T57" fmla="*/ 75 h 471"/>
              <a:gd name="T58" fmla="*/ 227 w 616"/>
              <a:gd name="T59" fmla="*/ 96 h 471"/>
              <a:gd name="T60" fmla="*/ 200 w 616"/>
              <a:gd name="T61" fmla="*/ 129 h 471"/>
              <a:gd name="T62" fmla="*/ 211 w 616"/>
              <a:gd name="T63" fmla="*/ 134 h 471"/>
              <a:gd name="T64" fmla="*/ 211 w 616"/>
              <a:gd name="T65" fmla="*/ 150 h 471"/>
              <a:gd name="T66" fmla="*/ 216 w 616"/>
              <a:gd name="T67" fmla="*/ 177 h 471"/>
              <a:gd name="T68" fmla="*/ 166 w 616"/>
              <a:gd name="T69" fmla="*/ 210 h 471"/>
              <a:gd name="T70" fmla="*/ 110 w 616"/>
              <a:gd name="T71" fmla="*/ 215 h 471"/>
              <a:gd name="T72" fmla="*/ 50 w 616"/>
              <a:gd name="T73" fmla="*/ 225 h 471"/>
              <a:gd name="T74" fmla="*/ 39 w 616"/>
              <a:gd name="T75" fmla="*/ 252 h 471"/>
              <a:gd name="T76" fmla="*/ 50 w 616"/>
              <a:gd name="T77" fmla="*/ 284 h 471"/>
              <a:gd name="T78" fmla="*/ 11 w 616"/>
              <a:gd name="T79" fmla="*/ 328 h 471"/>
              <a:gd name="T80" fmla="*/ 311 w 616"/>
              <a:gd name="T81" fmla="*/ 301 h 471"/>
              <a:gd name="T82" fmla="*/ 322 w 616"/>
              <a:gd name="T83" fmla="*/ 311 h 471"/>
              <a:gd name="T84" fmla="*/ 333 w 616"/>
              <a:gd name="T85" fmla="*/ 317 h 471"/>
              <a:gd name="T86" fmla="*/ 344 w 616"/>
              <a:gd name="T87" fmla="*/ 344 h 471"/>
              <a:gd name="T88" fmla="*/ 372 w 616"/>
              <a:gd name="T89" fmla="*/ 349 h 47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16"/>
              <a:gd name="T136" fmla="*/ 0 h 471"/>
              <a:gd name="T137" fmla="*/ 616 w 616"/>
              <a:gd name="T138" fmla="*/ 471 h 47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16" h="471">
                <a:moveTo>
                  <a:pt x="401" y="388"/>
                </a:moveTo>
                <a:lnTo>
                  <a:pt x="466" y="412"/>
                </a:lnTo>
                <a:lnTo>
                  <a:pt x="472" y="424"/>
                </a:lnTo>
                <a:lnTo>
                  <a:pt x="466" y="430"/>
                </a:lnTo>
                <a:lnTo>
                  <a:pt x="460" y="436"/>
                </a:lnTo>
                <a:lnTo>
                  <a:pt x="460" y="442"/>
                </a:lnTo>
                <a:lnTo>
                  <a:pt x="460" y="453"/>
                </a:lnTo>
                <a:lnTo>
                  <a:pt x="454" y="453"/>
                </a:lnTo>
                <a:lnTo>
                  <a:pt x="448" y="465"/>
                </a:lnTo>
                <a:lnTo>
                  <a:pt x="448" y="471"/>
                </a:lnTo>
                <a:lnTo>
                  <a:pt x="454" y="471"/>
                </a:lnTo>
                <a:lnTo>
                  <a:pt x="454" y="465"/>
                </a:lnTo>
                <a:lnTo>
                  <a:pt x="466" y="459"/>
                </a:lnTo>
                <a:lnTo>
                  <a:pt x="472" y="459"/>
                </a:lnTo>
                <a:lnTo>
                  <a:pt x="484" y="459"/>
                </a:lnTo>
                <a:lnTo>
                  <a:pt x="490" y="453"/>
                </a:lnTo>
                <a:lnTo>
                  <a:pt x="502" y="453"/>
                </a:lnTo>
                <a:lnTo>
                  <a:pt x="514" y="448"/>
                </a:lnTo>
                <a:lnTo>
                  <a:pt x="526" y="442"/>
                </a:lnTo>
                <a:lnTo>
                  <a:pt x="532" y="430"/>
                </a:lnTo>
                <a:lnTo>
                  <a:pt x="568" y="406"/>
                </a:lnTo>
                <a:lnTo>
                  <a:pt x="580" y="400"/>
                </a:lnTo>
                <a:lnTo>
                  <a:pt x="586" y="394"/>
                </a:lnTo>
                <a:lnTo>
                  <a:pt x="592" y="394"/>
                </a:lnTo>
                <a:lnTo>
                  <a:pt x="598" y="388"/>
                </a:lnTo>
                <a:lnTo>
                  <a:pt x="604" y="382"/>
                </a:lnTo>
                <a:lnTo>
                  <a:pt x="610" y="382"/>
                </a:lnTo>
                <a:lnTo>
                  <a:pt x="616" y="370"/>
                </a:lnTo>
                <a:lnTo>
                  <a:pt x="616" y="364"/>
                </a:lnTo>
                <a:lnTo>
                  <a:pt x="604" y="376"/>
                </a:lnTo>
                <a:lnTo>
                  <a:pt x="598" y="376"/>
                </a:lnTo>
                <a:lnTo>
                  <a:pt x="586" y="382"/>
                </a:lnTo>
                <a:lnTo>
                  <a:pt x="586" y="388"/>
                </a:lnTo>
                <a:lnTo>
                  <a:pt x="580" y="394"/>
                </a:lnTo>
                <a:lnTo>
                  <a:pt x="574" y="394"/>
                </a:lnTo>
                <a:lnTo>
                  <a:pt x="568" y="394"/>
                </a:lnTo>
                <a:lnTo>
                  <a:pt x="574" y="388"/>
                </a:lnTo>
                <a:lnTo>
                  <a:pt x="580" y="382"/>
                </a:lnTo>
                <a:lnTo>
                  <a:pt x="586" y="370"/>
                </a:lnTo>
                <a:lnTo>
                  <a:pt x="586" y="364"/>
                </a:lnTo>
                <a:lnTo>
                  <a:pt x="574" y="370"/>
                </a:lnTo>
                <a:lnTo>
                  <a:pt x="574" y="376"/>
                </a:lnTo>
                <a:lnTo>
                  <a:pt x="568" y="382"/>
                </a:lnTo>
                <a:lnTo>
                  <a:pt x="544" y="394"/>
                </a:lnTo>
                <a:lnTo>
                  <a:pt x="520" y="406"/>
                </a:lnTo>
                <a:lnTo>
                  <a:pt x="496" y="418"/>
                </a:lnTo>
                <a:lnTo>
                  <a:pt x="490" y="424"/>
                </a:lnTo>
                <a:lnTo>
                  <a:pt x="484" y="436"/>
                </a:lnTo>
                <a:lnTo>
                  <a:pt x="478" y="430"/>
                </a:lnTo>
                <a:lnTo>
                  <a:pt x="478" y="424"/>
                </a:lnTo>
                <a:lnTo>
                  <a:pt x="478" y="412"/>
                </a:lnTo>
                <a:lnTo>
                  <a:pt x="484" y="406"/>
                </a:lnTo>
                <a:lnTo>
                  <a:pt x="478" y="400"/>
                </a:lnTo>
                <a:lnTo>
                  <a:pt x="490" y="388"/>
                </a:lnTo>
                <a:lnTo>
                  <a:pt x="490" y="382"/>
                </a:lnTo>
                <a:lnTo>
                  <a:pt x="484" y="376"/>
                </a:lnTo>
                <a:lnTo>
                  <a:pt x="478" y="298"/>
                </a:lnTo>
                <a:lnTo>
                  <a:pt x="472" y="298"/>
                </a:lnTo>
                <a:lnTo>
                  <a:pt x="472" y="227"/>
                </a:lnTo>
                <a:lnTo>
                  <a:pt x="466" y="209"/>
                </a:lnTo>
                <a:lnTo>
                  <a:pt x="460" y="191"/>
                </a:lnTo>
                <a:lnTo>
                  <a:pt x="460" y="179"/>
                </a:lnTo>
                <a:lnTo>
                  <a:pt x="454" y="149"/>
                </a:lnTo>
                <a:lnTo>
                  <a:pt x="448" y="137"/>
                </a:lnTo>
                <a:lnTo>
                  <a:pt x="442" y="143"/>
                </a:lnTo>
                <a:lnTo>
                  <a:pt x="436" y="137"/>
                </a:lnTo>
                <a:lnTo>
                  <a:pt x="442" y="125"/>
                </a:lnTo>
                <a:lnTo>
                  <a:pt x="430" y="95"/>
                </a:lnTo>
                <a:lnTo>
                  <a:pt x="424" y="89"/>
                </a:lnTo>
                <a:lnTo>
                  <a:pt x="430" y="77"/>
                </a:lnTo>
                <a:lnTo>
                  <a:pt x="430" y="53"/>
                </a:lnTo>
                <a:lnTo>
                  <a:pt x="418" y="24"/>
                </a:lnTo>
                <a:lnTo>
                  <a:pt x="412" y="18"/>
                </a:lnTo>
                <a:lnTo>
                  <a:pt x="412" y="12"/>
                </a:lnTo>
                <a:lnTo>
                  <a:pt x="412" y="0"/>
                </a:lnTo>
                <a:lnTo>
                  <a:pt x="311" y="24"/>
                </a:lnTo>
                <a:lnTo>
                  <a:pt x="305" y="24"/>
                </a:lnTo>
                <a:lnTo>
                  <a:pt x="299" y="30"/>
                </a:lnTo>
                <a:lnTo>
                  <a:pt x="275" y="53"/>
                </a:lnTo>
                <a:lnTo>
                  <a:pt x="251" y="83"/>
                </a:lnTo>
                <a:lnTo>
                  <a:pt x="251" y="89"/>
                </a:lnTo>
                <a:lnTo>
                  <a:pt x="251" y="95"/>
                </a:lnTo>
                <a:lnTo>
                  <a:pt x="245" y="107"/>
                </a:lnTo>
                <a:lnTo>
                  <a:pt x="245" y="113"/>
                </a:lnTo>
                <a:lnTo>
                  <a:pt x="221" y="137"/>
                </a:lnTo>
                <a:lnTo>
                  <a:pt x="215" y="143"/>
                </a:lnTo>
                <a:lnTo>
                  <a:pt x="221" y="149"/>
                </a:lnTo>
                <a:lnTo>
                  <a:pt x="221" y="155"/>
                </a:lnTo>
                <a:lnTo>
                  <a:pt x="227" y="149"/>
                </a:lnTo>
                <a:lnTo>
                  <a:pt x="233" y="155"/>
                </a:lnTo>
                <a:lnTo>
                  <a:pt x="233" y="161"/>
                </a:lnTo>
                <a:lnTo>
                  <a:pt x="227" y="167"/>
                </a:lnTo>
                <a:lnTo>
                  <a:pt x="233" y="173"/>
                </a:lnTo>
                <a:lnTo>
                  <a:pt x="239" y="185"/>
                </a:lnTo>
                <a:lnTo>
                  <a:pt x="233" y="197"/>
                </a:lnTo>
                <a:lnTo>
                  <a:pt x="221" y="203"/>
                </a:lnTo>
                <a:lnTo>
                  <a:pt x="197" y="227"/>
                </a:lnTo>
                <a:lnTo>
                  <a:pt x="179" y="233"/>
                </a:lnTo>
                <a:lnTo>
                  <a:pt x="143" y="245"/>
                </a:lnTo>
                <a:lnTo>
                  <a:pt x="131" y="239"/>
                </a:lnTo>
                <a:lnTo>
                  <a:pt x="119" y="239"/>
                </a:lnTo>
                <a:lnTo>
                  <a:pt x="96" y="239"/>
                </a:lnTo>
                <a:lnTo>
                  <a:pt x="78" y="245"/>
                </a:lnTo>
                <a:lnTo>
                  <a:pt x="54" y="250"/>
                </a:lnTo>
                <a:lnTo>
                  <a:pt x="42" y="262"/>
                </a:lnTo>
                <a:lnTo>
                  <a:pt x="42" y="274"/>
                </a:lnTo>
                <a:lnTo>
                  <a:pt x="42" y="280"/>
                </a:lnTo>
                <a:lnTo>
                  <a:pt x="60" y="298"/>
                </a:lnTo>
                <a:lnTo>
                  <a:pt x="60" y="310"/>
                </a:lnTo>
                <a:lnTo>
                  <a:pt x="54" y="316"/>
                </a:lnTo>
                <a:lnTo>
                  <a:pt x="48" y="334"/>
                </a:lnTo>
                <a:lnTo>
                  <a:pt x="12" y="364"/>
                </a:lnTo>
                <a:lnTo>
                  <a:pt x="0" y="376"/>
                </a:lnTo>
                <a:lnTo>
                  <a:pt x="6" y="400"/>
                </a:lnTo>
                <a:lnTo>
                  <a:pt x="335" y="334"/>
                </a:lnTo>
                <a:lnTo>
                  <a:pt x="341" y="340"/>
                </a:lnTo>
                <a:lnTo>
                  <a:pt x="347" y="346"/>
                </a:lnTo>
                <a:lnTo>
                  <a:pt x="353" y="352"/>
                </a:lnTo>
                <a:lnTo>
                  <a:pt x="359" y="352"/>
                </a:lnTo>
                <a:lnTo>
                  <a:pt x="371" y="370"/>
                </a:lnTo>
                <a:lnTo>
                  <a:pt x="371" y="376"/>
                </a:lnTo>
                <a:lnTo>
                  <a:pt x="371" y="382"/>
                </a:lnTo>
                <a:lnTo>
                  <a:pt x="377" y="382"/>
                </a:lnTo>
                <a:lnTo>
                  <a:pt x="395" y="382"/>
                </a:lnTo>
                <a:lnTo>
                  <a:pt x="401" y="388"/>
                </a:lnTo>
                <a:close/>
              </a:path>
            </a:pathLst>
          </a:custGeom>
          <a:solidFill>
            <a:srgbClr val="CCFFFF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Freeform 85"/>
          <p:cNvSpPr>
            <a:spLocks/>
          </p:cNvSpPr>
          <p:nvPr/>
        </p:nvSpPr>
        <p:spPr bwMode="auto">
          <a:xfrm>
            <a:off x="5697456" y="1849897"/>
            <a:ext cx="897623" cy="495012"/>
          </a:xfrm>
          <a:custGeom>
            <a:avLst/>
            <a:gdLst>
              <a:gd name="T0" fmla="*/ 16 w 490"/>
              <a:gd name="T1" fmla="*/ 87 h 245"/>
              <a:gd name="T2" fmla="*/ 44 w 490"/>
              <a:gd name="T3" fmla="*/ 70 h 245"/>
              <a:gd name="T4" fmla="*/ 105 w 490"/>
              <a:gd name="T5" fmla="*/ 32 h 245"/>
              <a:gd name="T6" fmla="*/ 138 w 490"/>
              <a:gd name="T7" fmla="*/ 5 h 245"/>
              <a:gd name="T8" fmla="*/ 166 w 490"/>
              <a:gd name="T9" fmla="*/ 5 h 245"/>
              <a:gd name="T10" fmla="*/ 149 w 490"/>
              <a:gd name="T11" fmla="*/ 22 h 245"/>
              <a:gd name="T12" fmla="*/ 127 w 490"/>
              <a:gd name="T13" fmla="*/ 49 h 245"/>
              <a:gd name="T14" fmla="*/ 127 w 490"/>
              <a:gd name="T15" fmla="*/ 65 h 245"/>
              <a:gd name="T16" fmla="*/ 149 w 490"/>
              <a:gd name="T17" fmla="*/ 54 h 245"/>
              <a:gd name="T18" fmla="*/ 216 w 490"/>
              <a:gd name="T19" fmla="*/ 87 h 245"/>
              <a:gd name="T20" fmla="*/ 233 w 490"/>
              <a:gd name="T21" fmla="*/ 92 h 245"/>
              <a:gd name="T22" fmla="*/ 244 w 490"/>
              <a:gd name="T23" fmla="*/ 92 h 245"/>
              <a:gd name="T24" fmla="*/ 266 w 490"/>
              <a:gd name="T25" fmla="*/ 70 h 245"/>
              <a:gd name="T26" fmla="*/ 348 w 490"/>
              <a:gd name="T27" fmla="*/ 49 h 245"/>
              <a:gd name="T28" fmla="*/ 348 w 490"/>
              <a:gd name="T29" fmla="*/ 65 h 245"/>
              <a:gd name="T30" fmla="*/ 365 w 490"/>
              <a:gd name="T31" fmla="*/ 76 h 245"/>
              <a:gd name="T32" fmla="*/ 398 w 490"/>
              <a:gd name="T33" fmla="*/ 70 h 245"/>
              <a:gd name="T34" fmla="*/ 421 w 490"/>
              <a:gd name="T35" fmla="*/ 97 h 245"/>
              <a:gd name="T36" fmla="*/ 454 w 490"/>
              <a:gd name="T37" fmla="*/ 103 h 245"/>
              <a:gd name="T38" fmla="*/ 448 w 490"/>
              <a:gd name="T39" fmla="*/ 114 h 245"/>
              <a:gd name="T40" fmla="*/ 432 w 490"/>
              <a:gd name="T41" fmla="*/ 114 h 245"/>
              <a:gd name="T42" fmla="*/ 415 w 490"/>
              <a:gd name="T43" fmla="*/ 114 h 245"/>
              <a:gd name="T44" fmla="*/ 382 w 490"/>
              <a:gd name="T45" fmla="*/ 114 h 245"/>
              <a:gd name="T46" fmla="*/ 376 w 490"/>
              <a:gd name="T47" fmla="*/ 129 h 245"/>
              <a:gd name="T48" fmla="*/ 337 w 490"/>
              <a:gd name="T49" fmla="*/ 118 h 245"/>
              <a:gd name="T50" fmla="*/ 309 w 490"/>
              <a:gd name="T51" fmla="*/ 129 h 245"/>
              <a:gd name="T52" fmla="*/ 298 w 490"/>
              <a:gd name="T53" fmla="*/ 134 h 245"/>
              <a:gd name="T54" fmla="*/ 277 w 490"/>
              <a:gd name="T55" fmla="*/ 134 h 245"/>
              <a:gd name="T56" fmla="*/ 249 w 490"/>
              <a:gd name="T57" fmla="*/ 167 h 245"/>
              <a:gd name="T58" fmla="*/ 255 w 490"/>
              <a:gd name="T59" fmla="*/ 151 h 245"/>
              <a:gd name="T60" fmla="*/ 238 w 490"/>
              <a:gd name="T61" fmla="*/ 156 h 245"/>
              <a:gd name="T62" fmla="*/ 227 w 490"/>
              <a:gd name="T63" fmla="*/ 145 h 245"/>
              <a:gd name="T64" fmla="*/ 216 w 490"/>
              <a:gd name="T65" fmla="*/ 172 h 245"/>
              <a:gd name="T66" fmla="*/ 199 w 490"/>
              <a:gd name="T67" fmla="*/ 210 h 245"/>
              <a:gd name="T68" fmla="*/ 188 w 490"/>
              <a:gd name="T69" fmla="*/ 216 h 245"/>
              <a:gd name="T70" fmla="*/ 188 w 490"/>
              <a:gd name="T71" fmla="*/ 194 h 245"/>
              <a:gd name="T72" fmla="*/ 171 w 490"/>
              <a:gd name="T73" fmla="*/ 194 h 245"/>
              <a:gd name="T74" fmla="*/ 160 w 490"/>
              <a:gd name="T75" fmla="*/ 156 h 245"/>
              <a:gd name="T76" fmla="*/ 155 w 490"/>
              <a:gd name="T77" fmla="*/ 151 h 245"/>
              <a:gd name="T78" fmla="*/ 127 w 490"/>
              <a:gd name="T79" fmla="*/ 140 h 245"/>
              <a:gd name="T80" fmla="*/ 116 w 490"/>
              <a:gd name="T81" fmla="*/ 140 h 245"/>
              <a:gd name="T82" fmla="*/ 82 w 490"/>
              <a:gd name="T83" fmla="*/ 129 h 245"/>
              <a:gd name="T84" fmla="*/ 16 w 490"/>
              <a:gd name="T85" fmla="*/ 103 h 245"/>
              <a:gd name="T86" fmla="*/ 0 w 490"/>
              <a:gd name="T87" fmla="*/ 97 h 24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90"/>
              <a:gd name="T133" fmla="*/ 0 h 245"/>
              <a:gd name="T134" fmla="*/ 490 w 490"/>
              <a:gd name="T135" fmla="*/ 245 h 24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90" h="245">
                <a:moveTo>
                  <a:pt x="0" y="108"/>
                </a:moveTo>
                <a:lnTo>
                  <a:pt x="12" y="102"/>
                </a:lnTo>
                <a:lnTo>
                  <a:pt x="17" y="96"/>
                </a:lnTo>
                <a:lnTo>
                  <a:pt x="35" y="90"/>
                </a:lnTo>
                <a:lnTo>
                  <a:pt x="35" y="78"/>
                </a:lnTo>
                <a:lnTo>
                  <a:pt x="47" y="78"/>
                </a:lnTo>
                <a:lnTo>
                  <a:pt x="71" y="66"/>
                </a:lnTo>
                <a:lnTo>
                  <a:pt x="89" y="60"/>
                </a:lnTo>
                <a:lnTo>
                  <a:pt x="113" y="36"/>
                </a:lnTo>
                <a:lnTo>
                  <a:pt x="119" y="30"/>
                </a:lnTo>
                <a:lnTo>
                  <a:pt x="137" y="12"/>
                </a:lnTo>
                <a:lnTo>
                  <a:pt x="149" y="6"/>
                </a:lnTo>
                <a:lnTo>
                  <a:pt x="173" y="0"/>
                </a:lnTo>
                <a:lnTo>
                  <a:pt x="179" y="6"/>
                </a:lnTo>
                <a:lnTo>
                  <a:pt x="167" y="12"/>
                </a:lnTo>
                <a:lnTo>
                  <a:pt x="161" y="24"/>
                </a:lnTo>
                <a:lnTo>
                  <a:pt x="143" y="42"/>
                </a:lnTo>
                <a:lnTo>
                  <a:pt x="137" y="48"/>
                </a:lnTo>
                <a:lnTo>
                  <a:pt x="137" y="54"/>
                </a:lnTo>
                <a:lnTo>
                  <a:pt x="131" y="66"/>
                </a:lnTo>
                <a:lnTo>
                  <a:pt x="131" y="78"/>
                </a:lnTo>
                <a:lnTo>
                  <a:pt x="137" y="72"/>
                </a:lnTo>
                <a:lnTo>
                  <a:pt x="149" y="60"/>
                </a:lnTo>
                <a:lnTo>
                  <a:pt x="161" y="60"/>
                </a:lnTo>
                <a:lnTo>
                  <a:pt x="191" y="72"/>
                </a:lnTo>
                <a:lnTo>
                  <a:pt x="215" y="96"/>
                </a:lnTo>
                <a:lnTo>
                  <a:pt x="233" y="96"/>
                </a:lnTo>
                <a:lnTo>
                  <a:pt x="239" y="96"/>
                </a:lnTo>
                <a:lnTo>
                  <a:pt x="245" y="96"/>
                </a:lnTo>
                <a:lnTo>
                  <a:pt x="251" y="102"/>
                </a:lnTo>
                <a:lnTo>
                  <a:pt x="257" y="96"/>
                </a:lnTo>
                <a:lnTo>
                  <a:pt x="263" y="102"/>
                </a:lnTo>
                <a:lnTo>
                  <a:pt x="269" y="96"/>
                </a:lnTo>
                <a:lnTo>
                  <a:pt x="287" y="78"/>
                </a:lnTo>
                <a:lnTo>
                  <a:pt x="352" y="66"/>
                </a:lnTo>
                <a:lnTo>
                  <a:pt x="370" y="54"/>
                </a:lnTo>
                <a:lnTo>
                  <a:pt x="376" y="54"/>
                </a:lnTo>
                <a:lnTo>
                  <a:pt x="382" y="54"/>
                </a:lnTo>
                <a:lnTo>
                  <a:pt x="376" y="66"/>
                </a:lnTo>
                <a:lnTo>
                  <a:pt x="376" y="72"/>
                </a:lnTo>
                <a:lnTo>
                  <a:pt x="382" y="84"/>
                </a:lnTo>
                <a:lnTo>
                  <a:pt x="388" y="90"/>
                </a:lnTo>
                <a:lnTo>
                  <a:pt x="394" y="84"/>
                </a:lnTo>
                <a:lnTo>
                  <a:pt x="400" y="84"/>
                </a:lnTo>
                <a:lnTo>
                  <a:pt x="406" y="84"/>
                </a:lnTo>
                <a:lnTo>
                  <a:pt x="430" y="78"/>
                </a:lnTo>
                <a:lnTo>
                  <a:pt x="436" y="84"/>
                </a:lnTo>
                <a:lnTo>
                  <a:pt x="442" y="102"/>
                </a:lnTo>
                <a:lnTo>
                  <a:pt x="454" y="108"/>
                </a:lnTo>
                <a:lnTo>
                  <a:pt x="466" y="114"/>
                </a:lnTo>
                <a:lnTo>
                  <a:pt x="484" y="114"/>
                </a:lnTo>
                <a:lnTo>
                  <a:pt x="490" y="114"/>
                </a:lnTo>
                <a:lnTo>
                  <a:pt x="490" y="120"/>
                </a:lnTo>
                <a:lnTo>
                  <a:pt x="484" y="126"/>
                </a:lnTo>
                <a:lnTo>
                  <a:pt x="478" y="131"/>
                </a:lnTo>
                <a:lnTo>
                  <a:pt x="472" y="126"/>
                </a:lnTo>
                <a:lnTo>
                  <a:pt x="466" y="126"/>
                </a:lnTo>
                <a:lnTo>
                  <a:pt x="454" y="131"/>
                </a:lnTo>
                <a:lnTo>
                  <a:pt x="448" y="126"/>
                </a:lnTo>
                <a:lnTo>
                  <a:pt x="442" y="126"/>
                </a:lnTo>
                <a:lnTo>
                  <a:pt x="424" y="131"/>
                </a:lnTo>
                <a:lnTo>
                  <a:pt x="412" y="126"/>
                </a:lnTo>
                <a:lnTo>
                  <a:pt x="406" y="131"/>
                </a:lnTo>
                <a:lnTo>
                  <a:pt x="412" y="137"/>
                </a:lnTo>
                <a:lnTo>
                  <a:pt x="406" y="143"/>
                </a:lnTo>
                <a:lnTo>
                  <a:pt x="394" y="131"/>
                </a:lnTo>
                <a:lnTo>
                  <a:pt x="364" y="131"/>
                </a:lnTo>
                <a:lnTo>
                  <a:pt x="352" y="131"/>
                </a:lnTo>
                <a:lnTo>
                  <a:pt x="334" y="143"/>
                </a:lnTo>
                <a:lnTo>
                  <a:pt x="328" y="143"/>
                </a:lnTo>
                <a:lnTo>
                  <a:pt x="322" y="149"/>
                </a:lnTo>
                <a:lnTo>
                  <a:pt x="317" y="149"/>
                </a:lnTo>
                <a:lnTo>
                  <a:pt x="311" y="149"/>
                </a:lnTo>
                <a:lnTo>
                  <a:pt x="299" y="149"/>
                </a:lnTo>
                <a:lnTo>
                  <a:pt x="299" y="161"/>
                </a:lnTo>
                <a:lnTo>
                  <a:pt x="293" y="161"/>
                </a:lnTo>
                <a:lnTo>
                  <a:pt x="269" y="185"/>
                </a:lnTo>
                <a:lnTo>
                  <a:pt x="269" y="179"/>
                </a:lnTo>
                <a:lnTo>
                  <a:pt x="275" y="167"/>
                </a:lnTo>
                <a:lnTo>
                  <a:pt x="275" y="161"/>
                </a:lnTo>
                <a:lnTo>
                  <a:pt x="263" y="161"/>
                </a:lnTo>
                <a:lnTo>
                  <a:pt x="257" y="173"/>
                </a:lnTo>
                <a:lnTo>
                  <a:pt x="251" y="179"/>
                </a:lnTo>
                <a:lnTo>
                  <a:pt x="251" y="173"/>
                </a:lnTo>
                <a:lnTo>
                  <a:pt x="245" y="161"/>
                </a:lnTo>
                <a:lnTo>
                  <a:pt x="245" y="179"/>
                </a:lnTo>
                <a:lnTo>
                  <a:pt x="233" y="191"/>
                </a:lnTo>
                <a:lnTo>
                  <a:pt x="227" y="203"/>
                </a:lnTo>
                <a:lnTo>
                  <a:pt x="227" y="215"/>
                </a:lnTo>
                <a:lnTo>
                  <a:pt x="215" y="233"/>
                </a:lnTo>
                <a:lnTo>
                  <a:pt x="215" y="239"/>
                </a:lnTo>
                <a:lnTo>
                  <a:pt x="209" y="245"/>
                </a:lnTo>
                <a:lnTo>
                  <a:pt x="203" y="239"/>
                </a:lnTo>
                <a:lnTo>
                  <a:pt x="197" y="227"/>
                </a:lnTo>
                <a:lnTo>
                  <a:pt x="203" y="221"/>
                </a:lnTo>
                <a:lnTo>
                  <a:pt x="203" y="215"/>
                </a:lnTo>
                <a:lnTo>
                  <a:pt x="191" y="221"/>
                </a:lnTo>
                <a:lnTo>
                  <a:pt x="185" y="215"/>
                </a:lnTo>
                <a:lnTo>
                  <a:pt x="191" y="191"/>
                </a:lnTo>
                <a:lnTo>
                  <a:pt x="191" y="185"/>
                </a:lnTo>
                <a:lnTo>
                  <a:pt x="173" y="173"/>
                </a:lnTo>
                <a:lnTo>
                  <a:pt x="167" y="173"/>
                </a:lnTo>
                <a:lnTo>
                  <a:pt x="167" y="167"/>
                </a:lnTo>
                <a:lnTo>
                  <a:pt x="161" y="161"/>
                </a:lnTo>
                <a:lnTo>
                  <a:pt x="149" y="161"/>
                </a:lnTo>
                <a:lnTo>
                  <a:pt x="137" y="155"/>
                </a:lnTo>
                <a:lnTo>
                  <a:pt x="131" y="155"/>
                </a:lnTo>
                <a:lnTo>
                  <a:pt x="125" y="161"/>
                </a:lnTo>
                <a:lnTo>
                  <a:pt x="125" y="155"/>
                </a:lnTo>
                <a:lnTo>
                  <a:pt x="113" y="155"/>
                </a:lnTo>
                <a:lnTo>
                  <a:pt x="101" y="143"/>
                </a:lnTo>
                <a:lnTo>
                  <a:pt x="89" y="143"/>
                </a:lnTo>
                <a:lnTo>
                  <a:pt x="23" y="131"/>
                </a:lnTo>
                <a:lnTo>
                  <a:pt x="17" y="131"/>
                </a:lnTo>
                <a:lnTo>
                  <a:pt x="17" y="114"/>
                </a:lnTo>
                <a:lnTo>
                  <a:pt x="12" y="114"/>
                </a:lnTo>
                <a:lnTo>
                  <a:pt x="0" y="114"/>
                </a:lnTo>
                <a:lnTo>
                  <a:pt x="0" y="108"/>
                </a:lnTo>
              </a:path>
            </a:pathLst>
          </a:custGeom>
          <a:solidFill>
            <a:sysClr val="window" lastClr="FFFFFF">
              <a:lumMod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Freeform 83"/>
          <p:cNvSpPr>
            <a:spLocks/>
          </p:cNvSpPr>
          <p:nvPr/>
        </p:nvSpPr>
        <p:spPr bwMode="auto">
          <a:xfrm>
            <a:off x="6231287" y="2151872"/>
            <a:ext cx="581279" cy="880271"/>
          </a:xfrm>
          <a:custGeom>
            <a:avLst/>
            <a:gdLst>
              <a:gd name="T0" fmla="*/ 149 w 317"/>
              <a:gd name="T1" fmla="*/ 371 h 436"/>
              <a:gd name="T2" fmla="*/ 244 w 317"/>
              <a:gd name="T3" fmla="*/ 366 h 436"/>
              <a:gd name="T4" fmla="*/ 255 w 317"/>
              <a:gd name="T5" fmla="*/ 340 h 436"/>
              <a:gd name="T6" fmla="*/ 255 w 317"/>
              <a:gd name="T7" fmla="*/ 318 h 436"/>
              <a:gd name="T8" fmla="*/ 272 w 317"/>
              <a:gd name="T9" fmla="*/ 297 h 436"/>
              <a:gd name="T10" fmla="*/ 277 w 317"/>
              <a:gd name="T11" fmla="*/ 286 h 436"/>
              <a:gd name="T12" fmla="*/ 283 w 317"/>
              <a:gd name="T13" fmla="*/ 270 h 436"/>
              <a:gd name="T14" fmla="*/ 288 w 317"/>
              <a:gd name="T15" fmla="*/ 280 h 436"/>
              <a:gd name="T16" fmla="*/ 294 w 317"/>
              <a:gd name="T17" fmla="*/ 275 h 436"/>
              <a:gd name="T18" fmla="*/ 294 w 317"/>
              <a:gd name="T19" fmla="*/ 253 h 436"/>
              <a:gd name="T20" fmla="*/ 288 w 317"/>
              <a:gd name="T21" fmla="*/ 226 h 436"/>
              <a:gd name="T22" fmla="*/ 266 w 317"/>
              <a:gd name="T23" fmla="*/ 151 h 436"/>
              <a:gd name="T24" fmla="*/ 238 w 317"/>
              <a:gd name="T25" fmla="*/ 151 h 436"/>
              <a:gd name="T26" fmla="*/ 205 w 317"/>
              <a:gd name="T27" fmla="*/ 194 h 436"/>
              <a:gd name="T28" fmla="*/ 199 w 317"/>
              <a:gd name="T29" fmla="*/ 194 h 436"/>
              <a:gd name="T30" fmla="*/ 183 w 317"/>
              <a:gd name="T31" fmla="*/ 188 h 436"/>
              <a:gd name="T32" fmla="*/ 183 w 317"/>
              <a:gd name="T33" fmla="*/ 167 h 436"/>
              <a:gd name="T34" fmla="*/ 199 w 317"/>
              <a:gd name="T35" fmla="*/ 151 h 436"/>
              <a:gd name="T36" fmla="*/ 205 w 317"/>
              <a:gd name="T37" fmla="*/ 141 h 436"/>
              <a:gd name="T38" fmla="*/ 211 w 317"/>
              <a:gd name="T39" fmla="*/ 130 h 436"/>
              <a:gd name="T40" fmla="*/ 216 w 317"/>
              <a:gd name="T41" fmla="*/ 97 h 436"/>
              <a:gd name="T42" fmla="*/ 211 w 317"/>
              <a:gd name="T43" fmla="*/ 76 h 436"/>
              <a:gd name="T44" fmla="*/ 199 w 317"/>
              <a:gd name="T45" fmla="*/ 65 h 436"/>
              <a:gd name="T46" fmla="*/ 211 w 317"/>
              <a:gd name="T47" fmla="*/ 59 h 436"/>
              <a:gd name="T48" fmla="*/ 199 w 317"/>
              <a:gd name="T49" fmla="*/ 38 h 436"/>
              <a:gd name="T50" fmla="*/ 172 w 317"/>
              <a:gd name="T51" fmla="*/ 22 h 436"/>
              <a:gd name="T52" fmla="*/ 144 w 317"/>
              <a:gd name="T53" fmla="*/ 16 h 436"/>
              <a:gd name="T54" fmla="*/ 116 w 317"/>
              <a:gd name="T55" fmla="*/ 5 h 436"/>
              <a:gd name="T56" fmla="*/ 105 w 317"/>
              <a:gd name="T57" fmla="*/ 5 h 436"/>
              <a:gd name="T58" fmla="*/ 88 w 317"/>
              <a:gd name="T59" fmla="*/ 22 h 436"/>
              <a:gd name="T60" fmla="*/ 88 w 317"/>
              <a:gd name="T61" fmla="*/ 38 h 436"/>
              <a:gd name="T62" fmla="*/ 94 w 317"/>
              <a:gd name="T63" fmla="*/ 38 h 436"/>
              <a:gd name="T64" fmla="*/ 83 w 317"/>
              <a:gd name="T65" fmla="*/ 43 h 436"/>
              <a:gd name="T66" fmla="*/ 71 w 317"/>
              <a:gd name="T67" fmla="*/ 54 h 436"/>
              <a:gd name="T68" fmla="*/ 71 w 317"/>
              <a:gd name="T69" fmla="*/ 76 h 436"/>
              <a:gd name="T70" fmla="*/ 66 w 317"/>
              <a:gd name="T71" fmla="*/ 92 h 436"/>
              <a:gd name="T72" fmla="*/ 55 w 317"/>
              <a:gd name="T73" fmla="*/ 92 h 436"/>
              <a:gd name="T74" fmla="*/ 55 w 317"/>
              <a:gd name="T75" fmla="*/ 70 h 436"/>
              <a:gd name="T76" fmla="*/ 55 w 317"/>
              <a:gd name="T77" fmla="*/ 65 h 436"/>
              <a:gd name="T78" fmla="*/ 49 w 317"/>
              <a:gd name="T79" fmla="*/ 76 h 436"/>
              <a:gd name="T80" fmla="*/ 44 w 317"/>
              <a:gd name="T81" fmla="*/ 87 h 436"/>
              <a:gd name="T82" fmla="*/ 32 w 317"/>
              <a:gd name="T83" fmla="*/ 92 h 436"/>
              <a:gd name="T84" fmla="*/ 27 w 317"/>
              <a:gd name="T85" fmla="*/ 108 h 436"/>
              <a:gd name="T86" fmla="*/ 17 w 317"/>
              <a:gd name="T87" fmla="*/ 130 h 436"/>
              <a:gd name="T88" fmla="*/ 17 w 317"/>
              <a:gd name="T89" fmla="*/ 157 h 436"/>
              <a:gd name="T90" fmla="*/ 6 w 317"/>
              <a:gd name="T91" fmla="*/ 178 h 436"/>
              <a:gd name="T92" fmla="*/ 11 w 317"/>
              <a:gd name="T93" fmla="*/ 205 h 436"/>
              <a:gd name="T94" fmla="*/ 17 w 317"/>
              <a:gd name="T95" fmla="*/ 226 h 436"/>
              <a:gd name="T96" fmla="*/ 38 w 317"/>
              <a:gd name="T97" fmla="*/ 275 h 436"/>
              <a:gd name="T98" fmla="*/ 44 w 317"/>
              <a:gd name="T99" fmla="*/ 297 h 436"/>
              <a:gd name="T100" fmla="*/ 38 w 317"/>
              <a:gd name="T101" fmla="*/ 307 h 436"/>
              <a:gd name="T102" fmla="*/ 32 w 317"/>
              <a:gd name="T103" fmla="*/ 340 h 436"/>
              <a:gd name="T104" fmla="*/ 17 w 317"/>
              <a:gd name="T105" fmla="*/ 377 h 436"/>
              <a:gd name="T106" fmla="*/ 0 w 317"/>
              <a:gd name="T107" fmla="*/ 393 h 4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17"/>
              <a:gd name="T163" fmla="*/ 0 h 436"/>
              <a:gd name="T164" fmla="*/ 317 w 317"/>
              <a:gd name="T165" fmla="*/ 436 h 4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17" h="436">
                <a:moveTo>
                  <a:pt x="0" y="436"/>
                </a:moveTo>
                <a:lnTo>
                  <a:pt x="161" y="412"/>
                </a:lnTo>
                <a:lnTo>
                  <a:pt x="161" y="418"/>
                </a:lnTo>
                <a:lnTo>
                  <a:pt x="263" y="406"/>
                </a:lnTo>
                <a:lnTo>
                  <a:pt x="263" y="400"/>
                </a:lnTo>
                <a:lnTo>
                  <a:pt x="275" y="377"/>
                </a:lnTo>
                <a:lnTo>
                  <a:pt x="275" y="371"/>
                </a:lnTo>
                <a:lnTo>
                  <a:pt x="275" y="353"/>
                </a:lnTo>
                <a:lnTo>
                  <a:pt x="281" y="341"/>
                </a:lnTo>
                <a:lnTo>
                  <a:pt x="293" y="329"/>
                </a:lnTo>
                <a:lnTo>
                  <a:pt x="293" y="317"/>
                </a:lnTo>
                <a:lnTo>
                  <a:pt x="299" y="317"/>
                </a:lnTo>
                <a:lnTo>
                  <a:pt x="299" y="311"/>
                </a:lnTo>
                <a:lnTo>
                  <a:pt x="305" y="299"/>
                </a:lnTo>
                <a:lnTo>
                  <a:pt x="305" y="311"/>
                </a:lnTo>
                <a:lnTo>
                  <a:pt x="311" y="311"/>
                </a:lnTo>
                <a:lnTo>
                  <a:pt x="317" y="305"/>
                </a:lnTo>
                <a:lnTo>
                  <a:pt x="317" y="293"/>
                </a:lnTo>
                <a:lnTo>
                  <a:pt x="317" y="281"/>
                </a:lnTo>
                <a:lnTo>
                  <a:pt x="317" y="263"/>
                </a:lnTo>
                <a:lnTo>
                  <a:pt x="311" y="251"/>
                </a:lnTo>
                <a:lnTo>
                  <a:pt x="311" y="227"/>
                </a:lnTo>
                <a:lnTo>
                  <a:pt x="287" y="168"/>
                </a:lnTo>
                <a:lnTo>
                  <a:pt x="263" y="162"/>
                </a:lnTo>
                <a:lnTo>
                  <a:pt x="257" y="168"/>
                </a:lnTo>
                <a:lnTo>
                  <a:pt x="245" y="180"/>
                </a:lnTo>
                <a:lnTo>
                  <a:pt x="221" y="215"/>
                </a:lnTo>
                <a:lnTo>
                  <a:pt x="215" y="215"/>
                </a:lnTo>
                <a:lnTo>
                  <a:pt x="203" y="215"/>
                </a:lnTo>
                <a:lnTo>
                  <a:pt x="197" y="209"/>
                </a:lnTo>
                <a:lnTo>
                  <a:pt x="197" y="203"/>
                </a:lnTo>
                <a:lnTo>
                  <a:pt x="197" y="185"/>
                </a:lnTo>
                <a:lnTo>
                  <a:pt x="203" y="180"/>
                </a:lnTo>
                <a:lnTo>
                  <a:pt x="215" y="168"/>
                </a:lnTo>
                <a:lnTo>
                  <a:pt x="221" y="162"/>
                </a:lnTo>
                <a:lnTo>
                  <a:pt x="221" y="156"/>
                </a:lnTo>
                <a:lnTo>
                  <a:pt x="221" y="150"/>
                </a:lnTo>
                <a:lnTo>
                  <a:pt x="227" y="144"/>
                </a:lnTo>
                <a:lnTo>
                  <a:pt x="233" y="132"/>
                </a:lnTo>
                <a:lnTo>
                  <a:pt x="233" y="108"/>
                </a:lnTo>
                <a:lnTo>
                  <a:pt x="233" y="96"/>
                </a:lnTo>
                <a:lnTo>
                  <a:pt x="227" y="84"/>
                </a:lnTo>
                <a:lnTo>
                  <a:pt x="221" y="78"/>
                </a:lnTo>
                <a:lnTo>
                  <a:pt x="215" y="72"/>
                </a:lnTo>
                <a:lnTo>
                  <a:pt x="215" y="66"/>
                </a:lnTo>
                <a:lnTo>
                  <a:pt x="227" y="66"/>
                </a:lnTo>
                <a:lnTo>
                  <a:pt x="227" y="60"/>
                </a:lnTo>
                <a:lnTo>
                  <a:pt x="215" y="42"/>
                </a:lnTo>
                <a:lnTo>
                  <a:pt x="209" y="36"/>
                </a:lnTo>
                <a:lnTo>
                  <a:pt x="185" y="24"/>
                </a:lnTo>
                <a:lnTo>
                  <a:pt x="161" y="24"/>
                </a:lnTo>
                <a:lnTo>
                  <a:pt x="155" y="18"/>
                </a:lnTo>
                <a:lnTo>
                  <a:pt x="143" y="12"/>
                </a:lnTo>
                <a:lnTo>
                  <a:pt x="125" y="6"/>
                </a:lnTo>
                <a:lnTo>
                  <a:pt x="119" y="0"/>
                </a:lnTo>
                <a:lnTo>
                  <a:pt x="113" y="6"/>
                </a:lnTo>
                <a:lnTo>
                  <a:pt x="101" y="6"/>
                </a:lnTo>
                <a:lnTo>
                  <a:pt x="95" y="24"/>
                </a:lnTo>
                <a:lnTo>
                  <a:pt x="95" y="36"/>
                </a:lnTo>
                <a:lnTo>
                  <a:pt x="95" y="42"/>
                </a:lnTo>
                <a:lnTo>
                  <a:pt x="101" y="42"/>
                </a:lnTo>
                <a:lnTo>
                  <a:pt x="95" y="48"/>
                </a:lnTo>
                <a:lnTo>
                  <a:pt x="89" y="48"/>
                </a:lnTo>
                <a:lnTo>
                  <a:pt x="89" y="54"/>
                </a:lnTo>
                <a:lnTo>
                  <a:pt x="77" y="60"/>
                </a:lnTo>
                <a:lnTo>
                  <a:pt x="77" y="72"/>
                </a:lnTo>
                <a:lnTo>
                  <a:pt x="77" y="84"/>
                </a:lnTo>
                <a:lnTo>
                  <a:pt x="77" y="90"/>
                </a:lnTo>
                <a:lnTo>
                  <a:pt x="71" y="102"/>
                </a:lnTo>
                <a:lnTo>
                  <a:pt x="65" y="108"/>
                </a:lnTo>
                <a:lnTo>
                  <a:pt x="59" y="102"/>
                </a:lnTo>
                <a:lnTo>
                  <a:pt x="65" y="90"/>
                </a:lnTo>
                <a:lnTo>
                  <a:pt x="59" y="78"/>
                </a:lnTo>
                <a:lnTo>
                  <a:pt x="65" y="72"/>
                </a:lnTo>
                <a:lnTo>
                  <a:pt x="59" y="72"/>
                </a:lnTo>
                <a:lnTo>
                  <a:pt x="53" y="84"/>
                </a:lnTo>
                <a:lnTo>
                  <a:pt x="53" y="90"/>
                </a:lnTo>
                <a:lnTo>
                  <a:pt x="47" y="96"/>
                </a:lnTo>
                <a:lnTo>
                  <a:pt x="41" y="96"/>
                </a:lnTo>
                <a:lnTo>
                  <a:pt x="35" y="102"/>
                </a:lnTo>
                <a:lnTo>
                  <a:pt x="29" y="114"/>
                </a:lnTo>
                <a:lnTo>
                  <a:pt x="29" y="120"/>
                </a:lnTo>
                <a:lnTo>
                  <a:pt x="24" y="126"/>
                </a:lnTo>
                <a:lnTo>
                  <a:pt x="18" y="144"/>
                </a:lnTo>
                <a:lnTo>
                  <a:pt x="18" y="162"/>
                </a:lnTo>
                <a:lnTo>
                  <a:pt x="18" y="174"/>
                </a:lnTo>
                <a:lnTo>
                  <a:pt x="12" y="185"/>
                </a:lnTo>
                <a:lnTo>
                  <a:pt x="6" y="197"/>
                </a:lnTo>
                <a:lnTo>
                  <a:pt x="6" y="203"/>
                </a:lnTo>
                <a:lnTo>
                  <a:pt x="12" y="227"/>
                </a:lnTo>
                <a:lnTo>
                  <a:pt x="12" y="239"/>
                </a:lnTo>
                <a:lnTo>
                  <a:pt x="18" y="251"/>
                </a:lnTo>
                <a:lnTo>
                  <a:pt x="29" y="281"/>
                </a:lnTo>
                <a:lnTo>
                  <a:pt x="41" y="305"/>
                </a:lnTo>
                <a:lnTo>
                  <a:pt x="41" y="329"/>
                </a:lnTo>
                <a:lnTo>
                  <a:pt x="47" y="329"/>
                </a:lnTo>
                <a:lnTo>
                  <a:pt x="47" y="335"/>
                </a:lnTo>
                <a:lnTo>
                  <a:pt x="41" y="341"/>
                </a:lnTo>
                <a:lnTo>
                  <a:pt x="41" y="359"/>
                </a:lnTo>
                <a:lnTo>
                  <a:pt x="35" y="377"/>
                </a:lnTo>
                <a:lnTo>
                  <a:pt x="29" y="388"/>
                </a:lnTo>
                <a:lnTo>
                  <a:pt x="18" y="418"/>
                </a:lnTo>
                <a:lnTo>
                  <a:pt x="6" y="430"/>
                </a:lnTo>
                <a:lnTo>
                  <a:pt x="0" y="436"/>
                </a:lnTo>
              </a:path>
            </a:pathLst>
          </a:custGeom>
          <a:solidFill>
            <a:sysClr val="window" lastClr="FFFFFF">
              <a:lumMod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Freeform 87"/>
          <p:cNvSpPr>
            <a:spLocks/>
          </p:cNvSpPr>
          <p:nvPr/>
        </p:nvSpPr>
        <p:spPr bwMode="auto">
          <a:xfrm>
            <a:off x="6124945" y="2981035"/>
            <a:ext cx="450787" cy="882509"/>
          </a:xfrm>
          <a:custGeom>
            <a:avLst/>
            <a:gdLst>
              <a:gd name="T0" fmla="*/ 6 w 245"/>
              <a:gd name="T1" fmla="*/ 27 h 436"/>
              <a:gd name="T2" fmla="*/ 28 w 245"/>
              <a:gd name="T3" fmla="*/ 249 h 436"/>
              <a:gd name="T4" fmla="*/ 22 w 245"/>
              <a:gd name="T5" fmla="*/ 249 h 436"/>
              <a:gd name="T6" fmla="*/ 22 w 245"/>
              <a:gd name="T7" fmla="*/ 259 h 436"/>
              <a:gd name="T8" fmla="*/ 22 w 245"/>
              <a:gd name="T9" fmla="*/ 270 h 436"/>
              <a:gd name="T10" fmla="*/ 28 w 245"/>
              <a:gd name="T11" fmla="*/ 286 h 436"/>
              <a:gd name="T12" fmla="*/ 34 w 245"/>
              <a:gd name="T13" fmla="*/ 308 h 436"/>
              <a:gd name="T14" fmla="*/ 22 w 245"/>
              <a:gd name="T15" fmla="*/ 324 h 436"/>
              <a:gd name="T16" fmla="*/ 22 w 245"/>
              <a:gd name="T17" fmla="*/ 330 h 436"/>
              <a:gd name="T18" fmla="*/ 17 w 245"/>
              <a:gd name="T19" fmla="*/ 345 h 436"/>
              <a:gd name="T20" fmla="*/ 6 w 245"/>
              <a:gd name="T21" fmla="*/ 356 h 436"/>
              <a:gd name="T22" fmla="*/ 6 w 245"/>
              <a:gd name="T23" fmla="*/ 367 h 436"/>
              <a:gd name="T24" fmla="*/ 0 w 245"/>
              <a:gd name="T25" fmla="*/ 383 h 436"/>
              <a:gd name="T26" fmla="*/ 0 w 245"/>
              <a:gd name="T27" fmla="*/ 389 h 436"/>
              <a:gd name="T28" fmla="*/ 0 w 245"/>
              <a:gd name="T29" fmla="*/ 394 h 436"/>
              <a:gd name="T30" fmla="*/ 0 w 245"/>
              <a:gd name="T31" fmla="*/ 394 h 436"/>
              <a:gd name="T32" fmla="*/ 6 w 245"/>
              <a:gd name="T33" fmla="*/ 394 h 436"/>
              <a:gd name="T34" fmla="*/ 11 w 245"/>
              <a:gd name="T35" fmla="*/ 389 h 436"/>
              <a:gd name="T36" fmla="*/ 11 w 245"/>
              <a:gd name="T37" fmla="*/ 389 h 436"/>
              <a:gd name="T38" fmla="*/ 17 w 245"/>
              <a:gd name="T39" fmla="*/ 383 h 436"/>
              <a:gd name="T40" fmla="*/ 28 w 245"/>
              <a:gd name="T41" fmla="*/ 383 h 436"/>
              <a:gd name="T42" fmla="*/ 45 w 245"/>
              <a:gd name="T43" fmla="*/ 378 h 436"/>
              <a:gd name="T44" fmla="*/ 67 w 245"/>
              <a:gd name="T45" fmla="*/ 389 h 436"/>
              <a:gd name="T46" fmla="*/ 73 w 245"/>
              <a:gd name="T47" fmla="*/ 389 h 436"/>
              <a:gd name="T48" fmla="*/ 77 w 245"/>
              <a:gd name="T49" fmla="*/ 389 h 436"/>
              <a:gd name="T50" fmla="*/ 77 w 245"/>
              <a:gd name="T51" fmla="*/ 372 h 436"/>
              <a:gd name="T52" fmla="*/ 94 w 245"/>
              <a:gd name="T53" fmla="*/ 367 h 436"/>
              <a:gd name="T54" fmla="*/ 100 w 245"/>
              <a:gd name="T55" fmla="*/ 378 h 436"/>
              <a:gd name="T56" fmla="*/ 105 w 245"/>
              <a:gd name="T57" fmla="*/ 378 h 436"/>
              <a:gd name="T58" fmla="*/ 111 w 245"/>
              <a:gd name="T59" fmla="*/ 372 h 436"/>
              <a:gd name="T60" fmla="*/ 116 w 245"/>
              <a:gd name="T61" fmla="*/ 356 h 436"/>
              <a:gd name="T62" fmla="*/ 122 w 245"/>
              <a:gd name="T63" fmla="*/ 351 h 436"/>
              <a:gd name="T64" fmla="*/ 127 w 245"/>
              <a:gd name="T65" fmla="*/ 351 h 436"/>
              <a:gd name="T66" fmla="*/ 133 w 245"/>
              <a:gd name="T67" fmla="*/ 361 h 436"/>
              <a:gd name="T68" fmla="*/ 155 w 245"/>
              <a:gd name="T69" fmla="*/ 361 h 436"/>
              <a:gd name="T70" fmla="*/ 161 w 245"/>
              <a:gd name="T71" fmla="*/ 345 h 436"/>
              <a:gd name="T72" fmla="*/ 189 w 245"/>
              <a:gd name="T73" fmla="*/ 308 h 436"/>
              <a:gd name="T74" fmla="*/ 189 w 245"/>
              <a:gd name="T75" fmla="*/ 292 h 436"/>
              <a:gd name="T76" fmla="*/ 194 w 245"/>
              <a:gd name="T77" fmla="*/ 286 h 436"/>
              <a:gd name="T78" fmla="*/ 206 w 245"/>
              <a:gd name="T79" fmla="*/ 292 h 436"/>
              <a:gd name="T80" fmla="*/ 217 w 245"/>
              <a:gd name="T81" fmla="*/ 281 h 436"/>
              <a:gd name="T82" fmla="*/ 228 w 245"/>
              <a:gd name="T83" fmla="*/ 281 h 436"/>
              <a:gd name="T84" fmla="*/ 228 w 245"/>
              <a:gd name="T85" fmla="*/ 276 h 436"/>
              <a:gd name="T86" fmla="*/ 222 w 245"/>
              <a:gd name="T87" fmla="*/ 259 h 436"/>
              <a:gd name="T88" fmla="*/ 228 w 245"/>
              <a:gd name="T89" fmla="*/ 254 h 436"/>
              <a:gd name="T90" fmla="*/ 228 w 245"/>
              <a:gd name="T91" fmla="*/ 249 h 436"/>
              <a:gd name="T92" fmla="*/ 200 w 245"/>
              <a:gd name="T93" fmla="*/ 5 h 436"/>
              <a:gd name="T94" fmla="*/ 200 w 245"/>
              <a:gd name="T95" fmla="*/ 0 h 436"/>
              <a:gd name="T96" fmla="*/ 50 w 245"/>
              <a:gd name="T97" fmla="*/ 22 h 436"/>
              <a:gd name="T98" fmla="*/ 50 w 245"/>
              <a:gd name="T99" fmla="*/ 22 h 436"/>
              <a:gd name="T100" fmla="*/ 39 w 245"/>
              <a:gd name="T101" fmla="*/ 27 h 436"/>
              <a:gd name="T102" fmla="*/ 28 w 245"/>
              <a:gd name="T103" fmla="*/ 33 h 436"/>
              <a:gd name="T104" fmla="*/ 17 w 245"/>
              <a:gd name="T105" fmla="*/ 33 h 436"/>
              <a:gd name="T106" fmla="*/ 6 w 245"/>
              <a:gd name="T107" fmla="*/ 27 h 4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45"/>
              <a:gd name="T163" fmla="*/ 0 h 436"/>
              <a:gd name="T164" fmla="*/ 245 w 245"/>
              <a:gd name="T165" fmla="*/ 436 h 4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45" h="436">
                <a:moveTo>
                  <a:pt x="6" y="30"/>
                </a:moveTo>
                <a:lnTo>
                  <a:pt x="30" y="275"/>
                </a:lnTo>
                <a:lnTo>
                  <a:pt x="24" y="275"/>
                </a:lnTo>
                <a:lnTo>
                  <a:pt x="24" y="287"/>
                </a:lnTo>
                <a:lnTo>
                  <a:pt x="24" y="299"/>
                </a:lnTo>
                <a:lnTo>
                  <a:pt x="30" y="317"/>
                </a:lnTo>
                <a:lnTo>
                  <a:pt x="36" y="341"/>
                </a:lnTo>
                <a:lnTo>
                  <a:pt x="24" y="359"/>
                </a:lnTo>
                <a:lnTo>
                  <a:pt x="24" y="365"/>
                </a:lnTo>
                <a:lnTo>
                  <a:pt x="18" y="382"/>
                </a:lnTo>
                <a:lnTo>
                  <a:pt x="6" y="394"/>
                </a:lnTo>
                <a:lnTo>
                  <a:pt x="6" y="406"/>
                </a:lnTo>
                <a:lnTo>
                  <a:pt x="0" y="424"/>
                </a:lnTo>
                <a:lnTo>
                  <a:pt x="0" y="430"/>
                </a:lnTo>
                <a:lnTo>
                  <a:pt x="0" y="436"/>
                </a:lnTo>
                <a:lnTo>
                  <a:pt x="6" y="436"/>
                </a:lnTo>
                <a:lnTo>
                  <a:pt x="12" y="430"/>
                </a:lnTo>
                <a:lnTo>
                  <a:pt x="18" y="424"/>
                </a:lnTo>
                <a:lnTo>
                  <a:pt x="30" y="424"/>
                </a:lnTo>
                <a:lnTo>
                  <a:pt x="48" y="418"/>
                </a:lnTo>
                <a:lnTo>
                  <a:pt x="72" y="430"/>
                </a:lnTo>
                <a:lnTo>
                  <a:pt x="78" y="430"/>
                </a:lnTo>
                <a:lnTo>
                  <a:pt x="83" y="430"/>
                </a:lnTo>
                <a:lnTo>
                  <a:pt x="83" y="412"/>
                </a:lnTo>
                <a:lnTo>
                  <a:pt x="101" y="406"/>
                </a:lnTo>
                <a:lnTo>
                  <a:pt x="107" y="418"/>
                </a:lnTo>
                <a:lnTo>
                  <a:pt x="113" y="418"/>
                </a:lnTo>
                <a:lnTo>
                  <a:pt x="119" y="412"/>
                </a:lnTo>
                <a:lnTo>
                  <a:pt x="125" y="394"/>
                </a:lnTo>
                <a:lnTo>
                  <a:pt x="131" y="388"/>
                </a:lnTo>
                <a:lnTo>
                  <a:pt x="137" y="388"/>
                </a:lnTo>
                <a:lnTo>
                  <a:pt x="143" y="400"/>
                </a:lnTo>
                <a:lnTo>
                  <a:pt x="167" y="400"/>
                </a:lnTo>
                <a:lnTo>
                  <a:pt x="173" y="382"/>
                </a:lnTo>
                <a:lnTo>
                  <a:pt x="203" y="341"/>
                </a:lnTo>
                <a:lnTo>
                  <a:pt x="203" y="323"/>
                </a:lnTo>
                <a:lnTo>
                  <a:pt x="209" y="317"/>
                </a:lnTo>
                <a:lnTo>
                  <a:pt x="221" y="323"/>
                </a:lnTo>
                <a:lnTo>
                  <a:pt x="233" y="311"/>
                </a:lnTo>
                <a:lnTo>
                  <a:pt x="245" y="311"/>
                </a:lnTo>
                <a:lnTo>
                  <a:pt x="245" y="305"/>
                </a:lnTo>
                <a:lnTo>
                  <a:pt x="239" y="287"/>
                </a:lnTo>
                <a:lnTo>
                  <a:pt x="245" y="281"/>
                </a:lnTo>
                <a:lnTo>
                  <a:pt x="245" y="275"/>
                </a:lnTo>
                <a:lnTo>
                  <a:pt x="215" y="6"/>
                </a:lnTo>
                <a:lnTo>
                  <a:pt x="215" y="0"/>
                </a:lnTo>
                <a:lnTo>
                  <a:pt x="54" y="24"/>
                </a:lnTo>
                <a:lnTo>
                  <a:pt x="42" y="30"/>
                </a:lnTo>
                <a:lnTo>
                  <a:pt x="30" y="36"/>
                </a:lnTo>
                <a:lnTo>
                  <a:pt x="18" y="36"/>
                </a:lnTo>
                <a:lnTo>
                  <a:pt x="6" y="30"/>
                </a:lnTo>
              </a:path>
            </a:pathLst>
          </a:custGeom>
          <a:solidFill>
            <a:sysClr val="window" lastClr="FFFFFF">
              <a:lumMod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" name="Freeform 63"/>
          <p:cNvSpPr>
            <a:spLocks/>
          </p:cNvSpPr>
          <p:nvPr/>
        </p:nvSpPr>
        <p:spPr bwMode="auto">
          <a:xfrm>
            <a:off x="3876908" y="1565484"/>
            <a:ext cx="1019807" cy="649463"/>
          </a:xfrm>
          <a:custGeom>
            <a:avLst/>
            <a:gdLst>
              <a:gd name="T0" fmla="*/ 0 w 538"/>
              <a:gd name="T1" fmla="*/ 280 h 334"/>
              <a:gd name="T2" fmla="*/ 22 w 538"/>
              <a:gd name="T3" fmla="*/ 0 h 334"/>
              <a:gd name="T4" fmla="*/ 244 w 538"/>
              <a:gd name="T5" fmla="*/ 16 h 334"/>
              <a:gd name="T6" fmla="*/ 454 w 538"/>
              <a:gd name="T7" fmla="*/ 22 h 334"/>
              <a:gd name="T8" fmla="*/ 454 w 538"/>
              <a:gd name="T9" fmla="*/ 27 h 334"/>
              <a:gd name="T10" fmla="*/ 466 w 538"/>
              <a:gd name="T11" fmla="*/ 49 h 334"/>
              <a:gd name="T12" fmla="*/ 460 w 538"/>
              <a:gd name="T13" fmla="*/ 54 h 334"/>
              <a:gd name="T14" fmla="*/ 460 w 538"/>
              <a:gd name="T15" fmla="*/ 70 h 334"/>
              <a:gd name="T16" fmla="*/ 460 w 538"/>
              <a:gd name="T17" fmla="*/ 97 h 334"/>
              <a:gd name="T18" fmla="*/ 466 w 538"/>
              <a:gd name="T19" fmla="*/ 124 h 334"/>
              <a:gd name="T20" fmla="*/ 477 w 538"/>
              <a:gd name="T21" fmla="*/ 135 h 334"/>
              <a:gd name="T22" fmla="*/ 482 w 538"/>
              <a:gd name="T23" fmla="*/ 162 h 334"/>
              <a:gd name="T24" fmla="*/ 482 w 538"/>
              <a:gd name="T25" fmla="*/ 211 h 334"/>
              <a:gd name="T26" fmla="*/ 482 w 538"/>
              <a:gd name="T27" fmla="*/ 216 h 334"/>
              <a:gd name="T28" fmla="*/ 482 w 538"/>
              <a:gd name="T29" fmla="*/ 232 h 334"/>
              <a:gd name="T30" fmla="*/ 482 w 538"/>
              <a:gd name="T31" fmla="*/ 243 h 334"/>
              <a:gd name="T32" fmla="*/ 499 w 538"/>
              <a:gd name="T33" fmla="*/ 275 h 334"/>
              <a:gd name="T34" fmla="*/ 493 w 538"/>
              <a:gd name="T35" fmla="*/ 286 h 334"/>
              <a:gd name="T36" fmla="*/ 493 w 538"/>
              <a:gd name="T37" fmla="*/ 302 h 334"/>
              <a:gd name="T38" fmla="*/ 0 w 538"/>
              <a:gd name="T39" fmla="*/ 280 h 334"/>
              <a:gd name="T40" fmla="*/ 0 w 538"/>
              <a:gd name="T41" fmla="*/ 280 h 33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38"/>
              <a:gd name="T64" fmla="*/ 0 h 334"/>
              <a:gd name="T65" fmla="*/ 538 w 538"/>
              <a:gd name="T66" fmla="*/ 334 h 33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38" h="334">
                <a:moveTo>
                  <a:pt x="0" y="310"/>
                </a:moveTo>
                <a:lnTo>
                  <a:pt x="24" y="0"/>
                </a:lnTo>
                <a:lnTo>
                  <a:pt x="263" y="18"/>
                </a:lnTo>
                <a:lnTo>
                  <a:pt x="490" y="24"/>
                </a:lnTo>
                <a:lnTo>
                  <a:pt x="490" y="30"/>
                </a:lnTo>
                <a:lnTo>
                  <a:pt x="502" y="54"/>
                </a:lnTo>
                <a:lnTo>
                  <a:pt x="496" y="60"/>
                </a:lnTo>
                <a:lnTo>
                  <a:pt x="496" y="77"/>
                </a:lnTo>
                <a:lnTo>
                  <a:pt x="496" y="107"/>
                </a:lnTo>
                <a:lnTo>
                  <a:pt x="502" y="137"/>
                </a:lnTo>
                <a:lnTo>
                  <a:pt x="514" y="149"/>
                </a:lnTo>
                <a:lnTo>
                  <a:pt x="520" y="179"/>
                </a:lnTo>
                <a:lnTo>
                  <a:pt x="520" y="233"/>
                </a:lnTo>
                <a:lnTo>
                  <a:pt x="520" y="239"/>
                </a:lnTo>
                <a:lnTo>
                  <a:pt x="520" y="257"/>
                </a:lnTo>
                <a:lnTo>
                  <a:pt x="520" y="269"/>
                </a:lnTo>
                <a:lnTo>
                  <a:pt x="538" y="304"/>
                </a:lnTo>
                <a:lnTo>
                  <a:pt x="532" y="316"/>
                </a:lnTo>
                <a:lnTo>
                  <a:pt x="532" y="334"/>
                </a:lnTo>
                <a:lnTo>
                  <a:pt x="0" y="310"/>
                </a:lnTo>
                <a:close/>
              </a:path>
            </a:pathLst>
          </a:custGeom>
          <a:solidFill>
            <a:srgbClr val="FFFF00"/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" name="Freeform 48"/>
          <p:cNvSpPr>
            <a:spLocks/>
          </p:cNvSpPr>
          <p:nvPr/>
        </p:nvSpPr>
        <p:spPr bwMode="auto">
          <a:xfrm>
            <a:off x="2002176" y="3817632"/>
            <a:ext cx="1018228" cy="1287927"/>
          </a:xfrm>
          <a:custGeom>
            <a:avLst/>
            <a:gdLst>
              <a:gd name="T0" fmla="*/ 438 w 556"/>
              <a:gd name="T1" fmla="*/ 575 h 639"/>
              <a:gd name="T2" fmla="*/ 515 w 556"/>
              <a:gd name="T3" fmla="*/ 54 h 639"/>
              <a:gd name="T4" fmla="*/ 144 w 556"/>
              <a:gd name="T5" fmla="*/ 0 h 639"/>
              <a:gd name="T6" fmla="*/ 133 w 556"/>
              <a:gd name="T7" fmla="*/ 49 h 639"/>
              <a:gd name="T8" fmla="*/ 117 w 556"/>
              <a:gd name="T9" fmla="*/ 86 h 639"/>
              <a:gd name="T10" fmla="*/ 111 w 556"/>
              <a:gd name="T11" fmla="*/ 86 h 639"/>
              <a:gd name="T12" fmla="*/ 106 w 556"/>
              <a:gd name="T13" fmla="*/ 81 h 639"/>
              <a:gd name="T14" fmla="*/ 106 w 556"/>
              <a:gd name="T15" fmla="*/ 76 h 639"/>
              <a:gd name="T16" fmla="*/ 100 w 556"/>
              <a:gd name="T17" fmla="*/ 70 h 639"/>
              <a:gd name="T18" fmla="*/ 83 w 556"/>
              <a:gd name="T19" fmla="*/ 65 h 639"/>
              <a:gd name="T20" fmla="*/ 72 w 556"/>
              <a:gd name="T21" fmla="*/ 70 h 639"/>
              <a:gd name="T22" fmla="*/ 67 w 556"/>
              <a:gd name="T23" fmla="*/ 76 h 639"/>
              <a:gd name="T24" fmla="*/ 72 w 556"/>
              <a:gd name="T25" fmla="*/ 92 h 639"/>
              <a:gd name="T26" fmla="*/ 67 w 556"/>
              <a:gd name="T27" fmla="*/ 135 h 639"/>
              <a:gd name="T28" fmla="*/ 72 w 556"/>
              <a:gd name="T29" fmla="*/ 140 h 639"/>
              <a:gd name="T30" fmla="*/ 67 w 556"/>
              <a:gd name="T31" fmla="*/ 161 h 639"/>
              <a:gd name="T32" fmla="*/ 61 w 556"/>
              <a:gd name="T33" fmla="*/ 166 h 639"/>
              <a:gd name="T34" fmla="*/ 61 w 556"/>
              <a:gd name="T35" fmla="*/ 172 h 639"/>
              <a:gd name="T36" fmla="*/ 61 w 556"/>
              <a:gd name="T37" fmla="*/ 183 h 639"/>
              <a:gd name="T38" fmla="*/ 61 w 556"/>
              <a:gd name="T39" fmla="*/ 188 h 639"/>
              <a:gd name="T40" fmla="*/ 61 w 556"/>
              <a:gd name="T41" fmla="*/ 193 h 639"/>
              <a:gd name="T42" fmla="*/ 67 w 556"/>
              <a:gd name="T43" fmla="*/ 204 h 639"/>
              <a:gd name="T44" fmla="*/ 67 w 556"/>
              <a:gd name="T45" fmla="*/ 215 h 639"/>
              <a:gd name="T46" fmla="*/ 72 w 556"/>
              <a:gd name="T47" fmla="*/ 220 h 639"/>
              <a:gd name="T48" fmla="*/ 72 w 556"/>
              <a:gd name="T49" fmla="*/ 231 h 639"/>
              <a:gd name="T50" fmla="*/ 78 w 556"/>
              <a:gd name="T51" fmla="*/ 231 h 639"/>
              <a:gd name="T52" fmla="*/ 83 w 556"/>
              <a:gd name="T53" fmla="*/ 242 h 639"/>
              <a:gd name="T54" fmla="*/ 83 w 556"/>
              <a:gd name="T55" fmla="*/ 247 h 639"/>
              <a:gd name="T56" fmla="*/ 83 w 556"/>
              <a:gd name="T57" fmla="*/ 253 h 639"/>
              <a:gd name="T58" fmla="*/ 78 w 556"/>
              <a:gd name="T59" fmla="*/ 247 h 639"/>
              <a:gd name="T60" fmla="*/ 72 w 556"/>
              <a:gd name="T61" fmla="*/ 258 h 639"/>
              <a:gd name="T62" fmla="*/ 61 w 556"/>
              <a:gd name="T63" fmla="*/ 258 h 639"/>
              <a:gd name="T64" fmla="*/ 50 w 556"/>
              <a:gd name="T65" fmla="*/ 274 h 639"/>
              <a:gd name="T66" fmla="*/ 44 w 556"/>
              <a:gd name="T67" fmla="*/ 296 h 639"/>
              <a:gd name="T68" fmla="*/ 28 w 556"/>
              <a:gd name="T69" fmla="*/ 318 h 639"/>
              <a:gd name="T70" fmla="*/ 22 w 556"/>
              <a:gd name="T71" fmla="*/ 318 h 639"/>
              <a:gd name="T72" fmla="*/ 22 w 556"/>
              <a:gd name="T73" fmla="*/ 323 h 639"/>
              <a:gd name="T74" fmla="*/ 22 w 556"/>
              <a:gd name="T75" fmla="*/ 328 h 639"/>
              <a:gd name="T76" fmla="*/ 22 w 556"/>
              <a:gd name="T77" fmla="*/ 334 h 639"/>
              <a:gd name="T78" fmla="*/ 17 w 556"/>
              <a:gd name="T79" fmla="*/ 344 h 639"/>
              <a:gd name="T80" fmla="*/ 22 w 556"/>
              <a:gd name="T81" fmla="*/ 349 h 639"/>
              <a:gd name="T82" fmla="*/ 33 w 556"/>
              <a:gd name="T83" fmla="*/ 360 h 639"/>
              <a:gd name="T84" fmla="*/ 33 w 556"/>
              <a:gd name="T85" fmla="*/ 360 h 639"/>
              <a:gd name="T86" fmla="*/ 33 w 556"/>
              <a:gd name="T87" fmla="*/ 365 h 639"/>
              <a:gd name="T88" fmla="*/ 28 w 556"/>
              <a:gd name="T89" fmla="*/ 371 h 639"/>
              <a:gd name="T90" fmla="*/ 22 w 556"/>
              <a:gd name="T91" fmla="*/ 376 h 639"/>
              <a:gd name="T92" fmla="*/ 17 w 556"/>
              <a:gd name="T93" fmla="*/ 376 h 639"/>
              <a:gd name="T94" fmla="*/ 6 w 556"/>
              <a:gd name="T95" fmla="*/ 376 h 639"/>
              <a:gd name="T96" fmla="*/ 0 w 556"/>
              <a:gd name="T97" fmla="*/ 398 h 639"/>
              <a:gd name="T98" fmla="*/ 277 w 556"/>
              <a:gd name="T99" fmla="*/ 553 h 639"/>
              <a:gd name="T100" fmla="*/ 438 w 556"/>
              <a:gd name="T101" fmla="*/ 575 h 639"/>
              <a:gd name="T102" fmla="*/ 438 w 556"/>
              <a:gd name="T103" fmla="*/ 575 h 63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56"/>
              <a:gd name="T157" fmla="*/ 0 h 639"/>
              <a:gd name="T158" fmla="*/ 556 w 556"/>
              <a:gd name="T159" fmla="*/ 639 h 63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56" h="639">
                <a:moveTo>
                  <a:pt x="473" y="639"/>
                </a:moveTo>
                <a:lnTo>
                  <a:pt x="556" y="60"/>
                </a:lnTo>
                <a:lnTo>
                  <a:pt x="156" y="0"/>
                </a:lnTo>
                <a:lnTo>
                  <a:pt x="144" y="54"/>
                </a:lnTo>
                <a:lnTo>
                  <a:pt x="126" y="96"/>
                </a:lnTo>
                <a:lnTo>
                  <a:pt x="120" y="96"/>
                </a:lnTo>
                <a:lnTo>
                  <a:pt x="114" y="90"/>
                </a:lnTo>
                <a:lnTo>
                  <a:pt x="114" y="84"/>
                </a:lnTo>
                <a:lnTo>
                  <a:pt x="108" y="78"/>
                </a:lnTo>
                <a:lnTo>
                  <a:pt x="90" y="72"/>
                </a:lnTo>
                <a:lnTo>
                  <a:pt x="78" y="78"/>
                </a:lnTo>
                <a:lnTo>
                  <a:pt x="72" y="84"/>
                </a:lnTo>
                <a:lnTo>
                  <a:pt x="78" y="102"/>
                </a:lnTo>
                <a:lnTo>
                  <a:pt x="72" y="150"/>
                </a:lnTo>
                <a:lnTo>
                  <a:pt x="78" y="156"/>
                </a:lnTo>
                <a:lnTo>
                  <a:pt x="72" y="179"/>
                </a:lnTo>
                <a:lnTo>
                  <a:pt x="66" y="185"/>
                </a:lnTo>
                <a:lnTo>
                  <a:pt x="66" y="191"/>
                </a:lnTo>
                <a:lnTo>
                  <a:pt x="66" y="203"/>
                </a:lnTo>
                <a:lnTo>
                  <a:pt x="66" y="209"/>
                </a:lnTo>
                <a:lnTo>
                  <a:pt x="66" y="215"/>
                </a:lnTo>
                <a:lnTo>
                  <a:pt x="72" y="227"/>
                </a:lnTo>
                <a:lnTo>
                  <a:pt x="72" y="239"/>
                </a:lnTo>
                <a:lnTo>
                  <a:pt x="78" y="245"/>
                </a:lnTo>
                <a:lnTo>
                  <a:pt x="78" y="257"/>
                </a:lnTo>
                <a:lnTo>
                  <a:pt x="84" y="257"/>
                </a:lnTo>
                <a:lnTo>
                  <a:pt x="90" y="269"/>
                </a:lnTo>
                <a:lnTo>
                  <a:pt x="90" y="275"/>
                </a:lnTo>
                <a:lnTo>
                  <a:pt x="90" y="281"/>
                </a:lnTo>
                <a:lnTo>
                  <a:pt x="84" y="275"/>
                </a:lnTo>
                <a:lnTo>
                  <a:pt x="78" y="287"/>
                </a:lnTo>
                <a:lnTo>
                  <a:pt x="66" y="287"/>
                </a:lnTo>
                <a:lnTo>
                  <a:pt x="54" y="305"/>
                </a:lnTo>
                <a:lnTo>
                  <a:pt x="48" y="329"/>
                </a:lnTo>
                <a:lnTo>
                  <a:pt x="30" y="353"/>
                </a:lnTo>
                <a:lnTo>
                  <a:pt x="24" y="353"/>
                </a:lnTo>
                <a:lnTo>
                  <a:pt x="24" y="359"/>
                </a:lnTo>
                <a:lnTo>
                  <a:pt x="24" y="365"/>
                </a:lnTo>
                <a:lnTo>
                  <a:pt x="24" y="371"/>
                </a:lnTo>
                <a:lnTo>
                  <a:pt x="18" y="382"/>
                </a:lnTo>
                <a:lnTo>
                  <a:pt x="24" y="388"/>
                </a:lnTo>
                <a:lnTo>
                  <a:pt x="36" y="400"/>
                </a:lnTo>
                <a:lnTo>
                  <a:pt x="36" y="406"/>
                </a:lnTo>
                <a:lnTo>
                  <a:pt x="30" y="412"/>
                </a:lnTo>
                <a:lnTo>
                  <a:pt x="24" y="418"/>
                </a:lnTo>
                <a:lnTo>
                  <a:pt x="18" y="418"/>
                </a:lnTo>
                <a:lnTo>
                  <a:pt x="6" y="418"/>
                </a:lnTo>
                <a:lnTo>
                  <a:pt x="0" y="442"/>
                </a:lnTo>
                <a:lnTo>
                  <a:pt x="299" y="615"/>
                </a:lnTo>
                <a:lnTo>
                  <a:pt x="473" y="639"/>
                </a:lnTo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" name="Freeform 49"/>
          <p:cNvSpPr>
            <a:spLocks/>
          </p:cNvSpPr>
          <p:nvPr/>
        </p:nvSpPr>
        <p:spPr bwMode="auto">
          <a:xfrm>
            <a:off x="1339838" y="1098423"/>
            <a:ext cx="1002411" cy="795155"/>
          </a:xfrm>
          <a:custGeom>
            <a:avLst/>
            <a:gdLst>
              <a:gd name="T0" fmla="*/ 6 w 545"/>
              <a:gd name="T1" fmla="*/ 215 h 394"/>
              <a:gd name="T2" fmla="*/ 0 w 545"/>
              <a:gd name="T3" fmla="*/ 215 h 394"/>
              <a:gd name="T4" fmla="*/ 6 w 545"/>
              <a:gd name="T5" fmla="*/ 199 h 394"/>
              <a:gd name="T6" fmla="*/ 6 w 545"/>
              <a:gd name="T7" fmla="*/ 188 h 394"/>
              <a:gd name="T8" fmla="*/ 6 w 545"/>
              <a:gd name="T9" fmla="*/ 183 h 394"/>
              <a:gd name="T10" fmla="*/ 11 w 545"/>
              <a:gd name="T11" fmla="*/ 194 h 394"/>
              <a:gd name="T12" fmla="*/ 11 w 545"/>
              <a:gd name="T13" fmla="*/ 199 h 394"/>
              <a:gd name="T14" fmla="*/ 17 w 545"/>
              <a:gd name="T15" fmla="*/ 194 h 394"/>
              <a:gd name="T16" fmla="*/ 17 w 545"/>
              <a:gd name="T17" fmla="*/ 188 h 394"/>
              <a:gd name="T18" fmla="*/ 17 w 545"/>
              <a:gd name="T19" fmla="*/ 178 h 394"/>
              <a:gd name="T20" fmla="*/ 11 w 545"/>
              <a:gd name="T21" fmla="*/ 161 h 394"/>
              <a:gd name="T22" fmla="*/ 22 w 545"/>
              <a:gd name="T23" fmla="*/ 161 h 394"/>
              <a:gd name="T24" fmla="*/ 33 w 545"/>
              <a:gd name="T25" fmla="*/ 156 h 394"/>
              <a:gd name="T26" fmla="*/ 22 w 545"/>
              <a:gd name="T27" fmla="*/ 150 h 394"/>
              <a:gd name="T28" fmla="*/ 17 w 545"/>
              <a:gd name="T29" fmla="*/ 150 h 394"/>
              <a:gd name="T30" fmla="*/ 17 w 545"/>
              <a:gd name="T31" fmla="*/ 134 h 394"/>
              <a:gd name="T32" fmla="*/ 17 w 545"/>
              <a:gd name="T33" fmla="*/ 118 h 394"/>
              <a:gd name="T34" fmla="*/ 17 w 545"/>
              <a:gd name="T35" fmla="*/ 86 h 394"/>
              <a:gd name="T36" fmla="*/ 11 w 545"/>
              <a:gd name="T37" fmla="*/ 54 h 394"/>
              <a:gd name="T38" fmla="*/ 17 w 545"/>
              <a:gd name="T39" fmla="*/ 27 h 394"/>
              <a:gd name="T40" fmla="*/ 67 w 545"/>
              <a:gd name="T41" fmla="*/ 49 h 394"/>
              <a:gd name="T42" fmla="*/ 106 w 545"/>
              <a:gd name="T43" fmla="*/ 65 h 394"/>
              <a:gd name="T44" fmla="*/ 128 w 545"/>
              <a:gd name="T45" fmla="*/ 76 h 394"/>
              <a:gd name="T46" fmla="*/ 140 w 545"/>
              <a:gd name="T47" fmla="*/ 81 h 394"/>
              <a:gd name="T48" fmla="*/ 140 w 545"/>
              <a:gd name="T49" fmla="*/ 107 h 394"/>
              <a:gd name="T50" fmla="*/ 128 w 545"/>
              <a:gd name="T51" fmla="*/ 123 h 394"/>
              <a:gd name="T52" fmla="*/ 128 w 545"/>
              <a:gd name="T53" fmla="*/ 134 h 394"/>
              <a:gd name="T54" fmla="*/ 123 w 545"/>
              <a:gd name="T55" fmla="*/ 145 h 394"/>
              <a:gd name="T56" fmla="*/ 128 w 545"/>
              <a:gd name="T57" fmla="*/ 150 h 394"/>
              <a:gd name="T58" fmla="*/ 145 w 545"/>
              <a:gd name="T59" fmla="*/ 123 h 394"/>
              <a:gd name="T60" fmla="*/ 151 w 545"/>
              <a:gd name="T61" fmla="*/ 113 h 394"/>
              <a:gd name="T62" fmla="*/ 162 w 545"/>
              <a:gd name="T63" fmla="*/ 96 h 394"/>
              <a:gd name="T64" fmla="*/ 151 w 545"/>
              <a:gd name="T65" fmla="*/ 54 h 394"/>
              <a:gd name="T66" fmla="*/ 151 w 545"/>
              <a:gd name="T67" fmla="*/ 49 h 394"/>
              <a:gd name="T68" fmla="*/ 162 w 545"/>
              <a:gd name="T69" fmla="*/ 38 h 394"/>
              <a:gd name="T70" fmla="*/ 156 w 545"/>
              <a:gd name="T71" fmla="*/ 22 h 394"/>
              <a:gd name="T72" fmla="*/ 151 w 545"/>
              <a:gd name="T73" fmla="*/ 0 h 394"/>
              <a:gd name="T74" fmla="*/ 345 w 545"/>
              <a:gd name="T75" fmla="*/ 49 h 394"/>
              <a:gd name="T76" fmla="*/ 507 w 545"/>
              <a:gd name="T77" fmla="*/ 81 h 394"/>
              <a:gd name="T78" fmla="*/ 451 w 545"/>
              <a:gd name="T79" fmla="*/ 317 h 394"/>
              <a:gd name="T80" fmla="*/ 446 w 545"/>
              <a:gd name="T81" fmla="*/ 323 h 394"/>
              <a:gd name="T82" fmla="*/ 451 w 545"/>
              <a:gd name="T83" fmla="*/ 328 h 394"/>
              <a:gd name="T84" fmla="*/ 451 w 545"/>
              <a:gd name="T85" fmla="*/ 339 h 394"/>
              <a:gd name="T86" fmla="*/ 451 w 545"/>
              <a:gd name="T87" fmla="*/ 344 h 394"/>
              <a:gd name="T88" fmla="*/ 451 w 545"/>
              <a:gd name="T89" fmla="*/ 355 h 394"/>
              <a:gd name="T90" fmla="*/ 306 w 545"/>
              <a:gd name="T91" fmla="*/ 328 h 394"/>
              <a:gd name="T92" fmla="*/ 295 w 545"/>
              <a:gd name="T93" fmla="*/ 328 h 394"/>
              <a:gd name="T94" fmla="*/ 278 w 545"/>
              <a:gd name="T95" fmla="*/ 323 h 394"/>
              <a:gd name="T96" fmla="*/ 267 w 545"/>
              <a:gd name="T97" fmla="*/ 328 h 394"/>
              <a:gd name="T98" fmla="*/ 245 w 545"/>
              <a:gd name="T99" fmla="*/ 323 h 394"/>
              <a:gd name="T100" fmla="*/ 229 w 545"/>
              <a:gd name="T101" fmla="*/ 328 h 394"/>
              <a:gd name="T102" fmla="*/ 212 w 545"/>
              <a:gd name="T103" fmla="*/ 323 h 394"/>
              <a:gd name="T104" fmla="*/ 167 w 545"/>
              <a:gd name="T105" fmla="*/ 323 h 394"/>
              <a:gd name="T106" fmla="*/ 140 w 545"/>
              <a:gd name="T107" fmla="*/ 306 h 394"/>
              <a:gd name="T108" fmla="*/ 112 w 545"/>
              <a:gd name="T109" fmla="*/ 306 h 394"/>
              <a:gd name="T110" fmla="*/ 67 w 545"/>
              <a:gd name="T111" fmla="*/ 296 h 394"/>
              <a:gd name="T112" fmla="*/ 67 w 545"/>
              <a:gd name="T113" fmla="*/ 269 h 394"/>
              <a:gd name="T114" fmla="*/ 67 w 545"/>
              <a:gd name="T115" fmla="*/ 248 h 394"/>
              <a:gd name="T116" fmla="*/ 39 w 545"/>
              <a:gd name="T117" fmla="*/ 237 h 394"/>
              <a:gd name="T118" fmla="*/ 33 w 545"/>
              <a:gd name="T119" fmla="*/ 226 h 39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45"/>
              <a:gd name="T181" fmla="*/ 0 h 394"/>
              <a:gd name="T182" fmla="*/ 545 w 545"/>
              <a:gd name="T183" fmla="*/ 394 h 39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45" h="394">
                <a:moveTo>
                  <a:pt x="24" y="245"/>
                </a:moveTo>
                <a:lnTo>
                  <a:pt x="6" y="239"/>
                </a:lnTo>
                <a:lnTo>
                  <a:pt x="0" y="239"/>
                </a:lnTo>
                <a:lnTo>
                  <a:pt x="0" y="233"/>
                </a:lnTo>
                <a:lnTo>
                  <a:pt x="6" y="221"/>
                </a:lnTo>
                <a:lnTo>
                  <a:pt x="6" y="215"/>
                </a:lnTo>
                <a:lnTo>
                  <a:pt x="6" y="209"/>
                </a:lnTo>
                <a:lnTo>
                  <a:pt x="6" y="203"/>
                </a:lnTo>
                <a:lnTo>
                  <a:pt x="12" y="209"/>
                </a:lnTo>
                <a:lnTo>
                  <a:pt x="12" y="215"/>
                </a:lnTo>
                <a:lnTo>
                  <a:pt x="12" y="221"/>
                </a:lnTo>
                <a:lnTo>
                  <a:pt x="18" y="215"/>
                </a:lnTo>
                <a:lnTo>
                  <a:pt x="18" y="209"/>
                </a:lnTo>
                <a:lnTo>
                  <a:pt x="24" y="203"/>
                </a:lnTo>
                <a:lnTo>
                  <a:pt x="18" y="197"/>
                </a:lnTo>
                <a:lnTo>
                  <a:pt x="12" y="191"/>
                </a:lnTo>
                <a:lnTo>
                  <a:pt x="12" y="179"/>
                </a:lnTo>
                <a:lnTo>
                  <a:pt x="18" y="179"/>
                </a:lnTo>
                <a:lnTo>
                  <a:pt x="24" y="179"/>
                </a:lnTo>
                <a:lnTo>
                  <a:pt x="36" y="173"/>
                </a:lnTo>
                <a:lnTo>
                  <a:pt x="24" y="167"/>
                </a:lnTo>
                <a:lnTo>
                  <a:pt x="24" y="161"/>
                </a:lnTo>
                <a:lnTo>
                  <a:pt x="18" y="167"/>
                </a:lnTo>
                <a:lnTo>
                  <a:pt x="18" y="155"/>
                </a:lnTo>
                <a:lnTo>
                  <a:pt x="18" y="149"/>
                </a:lnTo>
                <a:lnTo>
                  <a:pt x="18" y="137"/>
                </a:lnTo>
                <a:lnTo>
                  <a:pt x="18" y="131"/>
                </a:lnTo>
                <a:lnTo>
                  <a:pt x="18" y="119"/>
                </a:lnTo>
                <a:lnTo>
                  <a:pt x="18" y="96"/>
                </a:lnTo>
                <a:lnTo>
                  <a:pt x="24" y="90"/>
                </a:lnTo>
                <a:lnTo>
                  <a:pt x="12" y="60"/>
                </a:lnTo>
                <a:lnTo>
                  <a:pt x="12" y="42"/>
                </a:lnTo>
                <a:lnTo>
                  <a:pt x="18" y="30"/>
                </a:lnTo>
                <a:lnTo>
                  <a:pt x="18" y="18"/>
                </a:lnTo>
                <a:lnTo>
                  <a:pt x="72" y="54"/>
                </a:lnTo>
                <a:lnTo>
                  <a:pt x="96" y="66"/>
                </a:lnTo>
                <a:lnTo>
                  <a:pt x="114" y="72"/>
                </a:lnTo>
                <a:lnTo>
                  <a:pt x="126" y="84"/>
                </a:lnTo>
                <a:lnTo>
                  <a:pt x="138" y="84"/>
                </a:lnTo>
                <a:lnTo>
                  <a:pt x="144" y="84"/>
                </a:lnTo>
                <a:lnTo>
                  <a:pt x="150" y="90"/>
                </a:lnTo>
                <a:lnTo>
                  <a:pt x="150" y="113"/>
                </a:lnTo>
                <a:lnTo>
                  <a:pt x="150" y="119"/>
                </a:lnTo>
                <a:lnTo>
                  <a:pt x="138" y="125"/>
                </a:lnTo>
                <a:lnTo>
                  <a:pt x="138" y="137"/>
                </a:lnTo>
                <a:lnTo>
                  <a:pt x="138" y="143"/>
                </a:lnTo>
                <a:lnTo>
                  <a:pt x="138" y="149"/>
                </a:lnTo>
                <a:lnTo>
                  <a:pt x="138" y="155"/>
                </a:lnTo>
                <a:lnTo>
                  <a:pt x="132" y="161"/>
                </a:lnTo>
                <a:lnTo>
                  <a:pt x="138" y="167"/>
                </a:lnTo>
                <a:lnTo>
                  <a:pt x="150" y="161"/>
                </a:lnTo>
                <a:lnTo>
                  <a:pt x="156" y="137"/>
                </a:lnTo>
                <a:lnTo>
                  <a:pt x="162" y="137"/>
                </a:lnTo>
                <a:lnTo>
                  <a:pt x="162" y="125"/>
                </a:lnTo>
                <a:lnTo>
                  <a:pt x="174" y="113"/>
                </a:lnTo>
                <a:lnTo>
                  <a:pt x="174" y="107"/>
                </a:lnTo>
                <a:lnTo>
                  <a:pt x="174" y="84"/>
                </a:lnTo>
                <a:lnTo>
                  <a:pt x="162" y="60"/>
                </a:lnTo>
                <a:lnTo>
                  <a:pt x="162" y="54"/>
                </a:lnTo>
                <a:lnTo>
                  <a:pt x="168" y="54"/>
                </a:lnTo>
                <a:lnTo>
                  <a:pt x="174" y="42"/>
                </a:lnTo>
                <a:lnTo>
                  <a:pt x="174" y="24"/>
                </a:lnTo>
                <a:lnTo>
                  <a:pt x="168" y="24"/>
                </a:lnTo>
                <a:lnTo>
                  <a:pt x="162" y="18"/>
                </a:lnTo>
                <a:lnTo>
                  <a:pt x="162" y="0"/>
                </a:lnTo>
                <a:lnTo>
                  <a:pt x="269" y="24"/>
                </a:lnTo>
                <a:lnTo>
                  <a:pt x="371" y="54"/>
                </a:lnTo>
                <a:lnTo>
                  <a:pt x="545" y="90"/>
                </a:lnTo>
                <a:lnTo>
                  <a:pt x="485" y="352"/>
                </a:lnTo>
                <a:lnTo>
                  <a:pt x="479" y="358"/>
                </a:lnTo>
                <a:lnTo>
                  <a:pt x="485" y="364"/>
                </a:lnTo>
                <a:lnTo>
                  <a:pt x="485" y="370"/>
                </a:lnTo>
                <a:lnTo>
                  <a:pt x="485" y="376"/>
                </a:lnTo>
                <a:lnTo>
                  <a:pt x="485" y="382"/>
                </a:lnTo>
                <a:lnTo>
                  <a:pt x="485" y="388"/>
                </a:lnTo>
                <a:lnTo>
                  <a:pt x="485" y="394"/>
                </a:lnTo>
                <a:lnTo>
                  <a:pt x="341" y="358"/>
                </a:lnTo>
                <a:lnTo>
                  <a:pt x="329" y="364"/>
                </a:lnTo>
                <a:lnTo>
                  <a:pt x="323" y="364"/>
                </a:lnTo>
                <a:lnTo>
                  <a:pt x="317" y="364"/>
                </a:lnTo>
                <a:lnTo>
                  <a:pt x="305" y="364"/>
                </a:lnTo>
                <a:lnTo>
                  <a:pt x="299" y="358"/>
                </a:lnTo>
                <a:lnTo>
                  <a:pt x="293" y="358"/>
                </a:lnTo>
                <a:lnTo>
                  <a:pt x="287" y="364"/>
                </a:lnTo>
                <a:lnTo>
                  <a:pt x="275" y="358"/>
                </a:lnTo>
                <a:lnTo>
                  <a:pt x="263" y="358"/>
                </a:lnTo>
                <a:lnTo>
                  <a:pt x="258" y="364"/>
                </a:lnTo>
                <a:lnTo>
                  <a:pt x="246" y="364"/>
                </a:lnTo>
                <a:lnTo>
                  <a:pt x="228" y="364"/>
                </a:lnTo>
                <a:lnTo>
                  <a:pt x="228" y="358"/>
                </a:lnTo>
                <a:lnTo>
                  <a:pt x="216" y="358"/>
                </a:lnTo>
                <a:lnTo>
                  <a:pt x="180" y="358"/>
                </a:lnTo>
                <a:lnTo>
                  <a:pt x="174" y="352"/>
                </a:lnTo>
                <a:lnTo>
                  <a:pt x="150" y="340"/>
                </a:lnTo>
                <a:lnTo>
                  <a:pt x="132" y="340"/>
                </a:lnTo>
                <a:lnTo>
                  <a:pt x="120" y="340"/>
                </a:lnTo>
                <a:lnTo>
                  <a:pt x="96" y="340"/>
                </a:lnTo>
                <a:lnTo>
                  <a:pt x="72" y="328"/>
                </a:lnTo>
                <a:lnTo>
                  <a:pt x="66" y="322"/>
                </a:lnTo>
                <a:lnTo>
                  <a:pt x="72" y="299"/>
                </a:lnTo>
                <a:lnTo>
                  <a:pt x="72" y="293"/>
                </a:lnTo>
                <a:lnTo>
                  <a:pt x="72" y="275"/>
                </a:lnTo>
                <a:lnTo>
                  <a:pt x="54" y="263"/>
                </a:lnTo>
                <a:lnTo>
                  <a:pt x="42" y="263"/>
                </a:lnTo>
                <a:lnTo>
                  <a:pt x="42" y="257"/>
                </a:lnTo>
                <a:lnTo>
                  <a:pt x="36" y="251"/>
                </a:lnTo>
                <a:lnTo>
                  <a:pt x="24" y="245"/>
                </a:lnTo>
              </a:path>
            </a:pathLst>
          </a:custGeom>
          <a:solidFill>
            <a:sysClr val="window" lastClr="FFFFFF">
              <a:lumMod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" name="Freeform 50"/>
          <p:cNvSpPr>
            <a:spLocks/>
          </p:cNvSpPr>
          <p:nvPr/>
        </p:nvSpPr>
        <p:spPr bwMode="auto">
          <a:xfrm>
            <a:off x="1070946" y="1588958"/>
            <a:ext cx="1208035" cy="1106497"/>
          </a:xfrm>
          <a:custGeom>
            <a:avLst/>
            <a:gdLst>
              <a:gd name="T0" fmla="*/ 6 w 658"/>
              <a:gd name="T1" fmla="*/ 365 h 549"/>
              <a:gd name="T2" fmla="*/ 6 w 658"/>
              <a:gd name="T3" fmla="*/ 338 h 549"/>
              <a:gd name="T4" fmla="*/ 11 w 658"/>
              <a:gd name="T5" fmla="*/ 317 h 549"/>
              <a:gd name="T6" fmla="*/ 17 w 658"/>
              <a:gd name="T7" fmla="*/ 279 h 549"/>
              <a:gd name="T8" fmla="*/ 22 w 658"/>
              <a:gd name="T9" fmla="*/ 274 h 549"/>
              <a:gd name="T10" fmla="*/ 33 w 658"/>
              <a:gd name="T11" fmla="*/ 257 h 549"/>
              <a:gd name="T12" fmla="*/ 33 w 658"/>
              <a:gd name="T13" fmla="*/ 247 h 549"/>
              <a:gd name="T14" fmla="*/ 61 w 658"/>
              <a:gd name="T15" fmla="*/ 204 h 549"/>
              <a:gd name="T16" fmla="*/ 95 w 658"/>
              <a:gd name="T17" fmla="*/ 129 h 549"/>
              <a:gd name="T18" fmla="*/ 116 w 658"/>
              <a:gd name="T19" fmla="*/ 75 h 549"/>
              <a:gd name="T20" fmla="*/ 138 w 658"/>
              <a:gd name="T21" fmla="*/ 22 h 549"/>
              <a:gd name="T22" fmla="*/ 138 w 658"/>
              <a:gd name="T23" fmla="*/ 5 h 549"/>
              <a:gd name="T24" fmla="*/ 155 w 658"/>
              <a:gd name="T25" fmla="*/ 5 h 549"/>
              <a:gd name="T26" fmla="*/ 172 w 658"/>
              <a:gd name="T27" fmla="*/ 5 h 549"/>
              <a:gd name="T28" fmla="*/ 177 w 658"/>
              <a:gd name="T29" fmla="*/ 16 h 549"/>
              <a:gd name="T30" fmla="*/ 205 w 658"/>
              <a:gd name="T31" fmla="*/ 27 h 549"/>
              <a:gd name="T32" fmla="*/ 205 w 658"/>
              <a:gd name="T33" fmla="*/ 49 h 549"/>
              <a:gd name="T34" fmla="*/ 205 w 658"/>
              <a:gd name="T35" fmla="*/ 75 h 549"/>
              <a:gd name="T36" fmla="*/ 250 w 658"/>
              <a:gd name="T37" fmla="*/ 85 h 549"/>
              <a:gd name="T38" fmla="*/ 278 w 658"/>
              <a:gd name="T39" fmla="*/ 85 h 549"/>
              <a:gd name="T40" fmla="*/ 306 w 658"/>
              <a:gd name="T41" fmla="*/ 102 h 549"/>
              <a:gd name="T42" fmla="*/ 350 w 658"/>
              <a:gd name="T43" fmla="*/ 102 h 549"/>
              <a:gd name="T44" fmla="*/ 367 w 658"/>
              <a:gd name="T45" fmla="*/ 107 h 549"/>
              <a:gd name="T46" fmla="*/ 383 w 658"/>
              <a:gd name="T47" fmla="*/ 102 h 549"/>
              <a:gd name="T48" fmla="*/ 405 w 658"/>
              <a:gd name="T49" fmla="*/ 107 h 549"/>
              <a:gd name="T50" fmla="*/ 416 w 658"/>
              <a:gd name="T51" fmla="*/ 102 h 549"/>
              <a:gd name="T52" fmla="*/ 433 w 658"/>
              <a:gd name="T53" fmla="*/ 107 h 549"/>
              <a:gd name="T54" fmla="*/ 444 w 658"/>
              <a:gd name="T55" fmla="*/ 107 h 549"/>
              <a:gd name="T56" fmla="*/ 589 w 658"/>
              <a:gd name="T57" fmla="*/ 134 h 549"/>
              <a:gd name="T58" fmla="*/ 594 w 658"/>
              <a:gd name="T59" fmla="*/ 150 h 549"/>
              <a:gd name="T60" fmla="*/ 611 w 658"/>
              <a:gd name="T61" fmla="*/ 156 h 549"/>
              <a:gd name="T62" fmla="*/ 578 w 658"/>
              <a:gd name="T63" fmla="*/ 220 h 549"/>
              <a:gd name="T64" fmla="*/ 572 w 658"/>
              <a:gd name="T65" fmla="*/ 231 h 549"/>
              <a:gd name="T66" fmla="*/ 555 w 658"/>
              <a:gd name="T67" fmla="*/ 241 h 549"/>
              <a:gd name="T68" fmla="*/ 533 w 658"/>
              <a:gd name="T69" fmla="*/ 279 h 549"/>
              <a:gd name="T70" fmla="*/ 544 w 658"/>
              <a:gd name="T71" fmla="*/ 290 h 549"/>
              <a:gd name="T72" fmla="*/ 550 w 658"/>
              <a:gd name="T73" fmla="*/ 301 h 549"/>
              <a:gd name="T74" fmla="*/ 544 w 658"/>
              <a:gd name="T75" fmla="*/ 306 h 549"/>
              <a:gd name="T76" fmla="*/ 533 w 658"/>
              <a:gd name="T77" fmla="*/ 328 h 549"/>
              <a:gd name="T78" fmla="*/ 294 w 658"/>
              <a:gd name="T79" fmla="*/ 445 h 549"/>
              <a:gd name="T80" fmla="*/ 11 w 658"/>
              <a:gd name="T81" fmla="*/ 371 h 54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658"/>
              <a:gd name="T124" fmla="*/ 0 h 549"/>
              <a:gd name="T125" fmla="*/ 658 w 658"/>
              <a:gd name="T126" fmla="*/ 549 h 54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658" h="549">
                <a:moveTo>
                  <a:pt x="12" y="412"/>
                </a:moveTo>
                <a:lnTo>
                  <a:pt x="6" y="406"/>
                </a:lnTo>
                <a:lnTo>
                  <a:pt x="0" y="388"/>
                </a:lnTo>
                <a:lnTo>
                  <a:pt x="6" y="376"/>
                </a:lnTo>
                <a:lnTo>
                  <a:pt x="6" y="370"/>
                </a:lnTo>
                <a:lnTo>
                  <a:pt x="12" y="352"/>
                </a:lnTo>
                <a:lnTo>
                  <a:pt x="12" y="322"/>
                </a:lnTo>
                <a:lnTo>
                  <a:pt x="18" y="310"/>
                </a:lnTo>
                <a:lnTo>
                  <a:pt x="24" y="310"/>
                </a:lnTo>
                <a:lnTo>
                  <a:pt x="24" y="304"/>
                </a:lnTo>
                <a:lnTo>
                  <a:pt x="30" y="292"/>
                </a:lnTo>
                <a:lnTo>
                  <a:pt x="36" y="286"/>
                </a:lnTo>
                <a:lnTo>
                  <a:pt x="36" y="274"/>
                </a:lnTo>
                <a:lnTo>
                  <a:pt x="60" y="251"/>
                </a:lnTo>
                <a:lnTo>
                  <a:pt x="66" y="227"/>
                </a:lnTo>
                <a:lnTo>
                  <a:pt x="84" y="197"/>
                </a:lnTo>
                <a:lnTo>
                  <a:pt x="102" y="143"/>
                </a:lnTo>
                <a:lnTo>
                  <a:pt x="113" y="119"/>
                </a:lnTo>
                <a:lnTo>
                  <a:pt x="125" y="83"/>
                </a:lnTo>
                <a:lnTo>
                  <a:pt x="143" y="36"/>
                </a:lnTo>
                <a:lnTo>
                  <a:pt x="149" y="24"/>
                </a:lnTo>
                <a:lnTo>
                  <a:pt x="149" y="6"/>
                </a:lnTo>
                <a:lnTo>
                  <a:pt x="155" y="0"/>
                </a:lnTo>
                <a:lnTo>
                  <a:pt x="167" y="6"/>
                </a:lnTo>
                <a:lnTo>
                  <a:pt x="173" y="0"/>
                </a:lnTo>
                <a:lnTo>
                  <a:pt x="185" y="6"/>
                </a:lnTo>
                <a:lnTo>
                  <a:pt x="191" y="12"/>
                </a:lnTo>
                <a:lnTo>
                  <a:pt x="191" y="18"/>
                </a:lnTo>
                <a:lnTo>
                  <a:pt x="203" y="18"/>
                </a:lnTo>
                <a:lnTo>
                  <a:pt x="221" y="30"/>
                </a:lnTo>
                <a:lnTo>
                  <a:pt x="221" y="48"/>
                </a:lnTo>
                <a:lnTo>
                  <a:pt x="221" y="54"/>
                </a:lnTo>
                <a:lnTo>
                  <a:pt x="215" y="77"/>
                </a:lnTo>
                <a:lnTo>
                  <a:pt x="221" y="83"/>
                </a:lnTo>
                <a:lnTo>
                  <a:pt x="245" y="95"/>
                </a:lnTo>
                <a:lnTo>
                  <a:pt x="269" y="95"/>
                </a:lnTo>
                <a:lnTo>
                  <a:pt x="281" y="95"/>
                </a:lnTo>
                <a:lnTo>
                  <a:pt x="299" y="95"/>
                </a:lnTo>
                <a:lnTo>
                  <a:pt x="323" y="107"/>
                </a:lnTo>
                <a:lnTo>
                  <a:pt x="329" y="113"/>
                </a:lnTo>
                <a:lnTo>
                  <a:pt x="365" y="113"/>
                </a:lnTo>
                <a:lnTo>
                  <a:pt x="377" y="113"/>
                </a:lnTo>
                <a:lnTo>
                  <a:pt x="377" y="119"/>
                </a:lnTo>
                <a:lnTo>
                  <a:pt x="395" y="119"/>
                </a:lnTo>
                <a:lnTo>
                  <a:pt x="407" y="119"/>
                </a:lnTo>
                <a:lnTo>
                  <a:pt x="412" y="113"/>
                </a:lnTo>
                <a:lnTo>
                  <a:pt x="424" y="113"/>
                </a:lnTo>
                <a:lnTo>
                  <a:pt x="436" y="119"/>
                </a:lnTo>
                <a:lnTo>
                  <a:pt x="442" y="113"/>
                </a:lnTo>
                <a:lnTo>
                  <a:pt x="448" y="113"/>
                </a:lnTo>
                <a:lnTo>
                  <a:pt x="454" y="119"/>
                </a:lnTo>
                <a:lnTo>
                  <a:pt x="466" y="119"/>
                </a:lnTo>
                <a:lnTo>
                  <a:pt x="472" y="119"/>
                </a:lnTo>
                <a:lnTo>
                  <a:pt x="478" y="119"/>
                </a:lnTo>
                <a:lnTo>
                  <a:pt x="490" y="113"/>
                </a:lnTo>
                <a:lnTo>
                  <a:pt x="634" y="149"/>
                </a:lnTo>
                <a:lnTo>
                  <a:pt x="634" y="155"/>
                </a:lnTo>
                <a:lnTo>
                  <a:pt x="640" y="167"/>
                </a:lnTo>
                <a:lnTo>
                  <a:pt x="646" y="167"/>
                </a:lnTo>
                <a:lnTo>
                  <a:pt x="658" y="173"/>
                </a:lnTo>
                <a:lnTo>
                  <a:pt x="658" y="191"/>
                </a:lnTo>
                <a:lnTo>
                  <a:pt x="622" y="245"/>
                </a:lnTo>
                <a:lnTo>
                  <a:pt x="616" y="251"/>
                </a:lnTo>
                <a:lnTo>
                  <a:pt x="616" y="257"/>
                </a:lnTo>
                <a:lnTo>
                  <a:pt x="610" y="268"/>
                </a:lnTo>
                <a:lnTo>
                  <a:pt x="598" y="268"/>
                </a:lnTo>
                <a:lnTo>
                  <a:pt x="580" y="298"/>
                </a:lnTo>
                <a:lnTo>
                  <a:pt x="574" y="310"/>
                </a:lnTo>
                <a:lnTo>
                  <a:pt x="580" y="316"/>
                </a:lnTo>
                <a:lnTo>
                  <a:pt x="586" y="322"/>
                </a:lnTo>
                <a:lnTo>
                  <a:pt x="592" y="328"/>
                </a:lnTo>
                <a:lnTo>
                  <a:pt x="592" y="334"/>
                </a:lnTo>
                <a:lnTo>
                  <a:pt x="592" y="340"/>
                </a:lnTo>
                <a:lnTo>
                  <a:pt x="586" y="340"/>
                </a:lnTo>
                <a:lnTo>
                  <a:pt x="586" y="352"/>
                </a:lnTo>
                <a:lnTo>
                  <a:pt x="574" y="364"/>
                </a:lnTo>
                <a:lnTo>
                  <a:pt x="538" y="549"/>
                </a:lnTo>
                <a:lnTo>
                  <a:pt x="317" y="495"/>
                </a:lnTo>
                <a:lnTo>
                  <a:pt x="12" y="412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" name="Freeform 51"/>
          <p:cNvSpPr>
            <a:spLocks/>
          </p:cNvSpPr>
          <p:nvPr/>
        </p:nvSpPr>
        <p:spPr bwMode="auto">
          <a:xfrm>
            <a:off x="1070946" y="1586719"/>
            <a:ext cx="1208035" cy="1106497"/>
          </a:xfrm>
          <a:custGeom>
            <a:avLst/>
            <a:gdLst>
              <a:gd name="T0" fmla="*/ 6 w 658"/>
              <a:gd name="T1" fmla="*/ 365 h 549"/>
              <a:gd name="T2" fmla="*/ 6 w 658"/>
              <a:gd name="T3" fmla="*/ 338 h 549"/>
              <a:gd name="T4" fmla="*/ 11 w 658"/>
              <a:gd name="T5" fmla="*/ 317 h 549"/>
              <a:gd name="T6" fmla="*/ 17 w 658"/>
              <a:gd name="T7" fmla="*/ 279 h 549"/>
              <a:gd name="T8" fmla="*/ 22 w 658"/>
              <a:gd name="T9" fmla="*/ 274 h 549"/>
              <a:gd name="T10" fmla="*/ 33 w 658"/>
              <a:gd name="T11" fmla="*/ 257 h 549"/>
              <a:gd name="T12" fmla="*/ 33 w 658"/>
              <a:gd name="T13" fmla="*/ 247 h 549"/>
              <a:gd name="T14" fmla="*/ 61 w 658"/>
              <a:gd name="T15" fmla="*/ 204 h 549"/>
              <a:gd name="T16" fmla="*/ 95 w 658"/>
              <a:gd name="T17" fmla="*/ 129 h 549"/>
              <a:gd name="T18" fmla="*/ 116 w 658"/>
              <a:gd name="T19" fmla="*/ 75 h 549"/>
              <a:gd name="T20" fmla="*/ 138 w 658"/>
              <a:gd name="T21" fmla="*/ 22 h 549"/>
              <a:gd name="T22" fmla="*/ 138 w 658"/>
              <a:gd name="T23" fmla="*/ 5 h 549"/>
              <a:gd name="T24" fmla="*/ 155 w 658"/>
              <a:gd name="T25" fmla="*/ 5 h 549"/>
              <a:gd name="T26" fmla="*/ 172 w 658"/>
              <a:gd name="T27" fmla="*/ 5 h 549"/>
              <a:gd name="T28" fmla="*/ 177 w 658"/>
              <a:gd name="T29" fmla="*/ 16 h 549"/>
              <a:gd name="T30" fmla="*/ 205 w 658"/>
              <a:gd name="T31" fmla="*/ 27 h 549"/>
              <a:gd name="T32" fmla="*/ 205 w 658"/>
              <a:gd name="T33" fmla="*/ 49 h 549"/>
              <a:gd name="T34" fmla="*/ 205 w 658"/>
              <a:gd name="T35" fmla="*/ 75 h 549"/>
              <a:gd name="T36" fmla="*/ 250 w 658"/>
              <a:gd name="T37" fmla="*/ 85 h 549"/>
              <a:gd name="T38" fmla="*/ 278 w 658"/>
              <a:gd name="T39" fmla="*/ 85 h 549"/>
              <a:gd name="T40" fmla="*/ 306 w 658"/>
              <a:gd name="T41" fmla="*/ 102 h 549"/>
              <a:gd name="T42" fmla="*/ 350 w 658"/>
              <a:gd name="T43" fmla="*/ 102 h 549"/>
              <a:gd name="T44" fmla="*/ 367 w 658"/>
              <a:gd name="T45" fmla="*/ 107 h 549"/>
              <a:gd name="T46" fmla="*/ 383 w 658"/>
              <a:gd name="T47" fmla="*/ 102 h 549"/>
              <a:gd name="T48" fmla="*/ 405 w 658"/>
              <a:gd name="T49" fmla="*/ 107 h 549"/>
              <a:gd name="T50" fmla="*/ 416 w 658"/>
              <a:gd name="T51" fmla="*/ 102 h 549"/>
              <a:gd name="T52" fmla="*/ 433 w 658"/>
              <a:gd name="T53" fmla="*/ 107 h 549"/>
              <a:gd name="T54" fmla="*/ 444 w 658"/>
              <a:gd name="T55" fmla="*/ 107 h 549"/>
              <a:gd name="T56" fmla="*/ 589 w 658"/>
              <a:gd name="T57" fmla="*/ 134 h 549"/>
              <a:gd name="T58" fmla="*/ 594 w 658"/>
              <a:gd name="T59" fmla="*/ 150 h 549"/>
              <a:gd name="T60" fmla="*/ 611 w 658"/>
              <a:gd name="T61" fmla="*/ 156 h 549"/>
              <a:gd name="T62" fmla="*/ 578 w 658"/>
              <a:gd name="T63" fmla="*/ 220 h 549"/>
              <a:gd name="T64" fmla="*/ 572 w 658"/>
              <a:gd name="T65" fmla="*/ 231 h 549"/>
              <a:gd name="T66" fmla="*/ 555 w 658"/>
              <a:gd name="T67" fmla="*/ 241 h 549"/>
              <a:gd name="T68" fmla="*/ 533 w 658"/>
              <a:gd name="T69" fmla="*/ 279 h 549"/>
              <a:gd name="T70" fmla="*/ 544 w 658"/>
              <a:gd name="T71" fmla="*/ 290 h 549"/>
              <a:gd name="T72" fmla="*/ 550 w 658"/>
              <a:gd name="T73" fmla="*/ 301 h 549"/>
              <a:gd name="T74" fmla="*/ 544 w 658"/>
              <a:gd name="T75" fmla="*/ 306 h 549"/>
              <a:gd name="T76" fmla="*/ 533 w 658"/>
              <a:gd name="T77" fmla="*/ 328 h 549"/>
              <a:gd name="T78" fmla="*/ 294 w 658"/>
              <a:gd name="T79" fmla="*/ 445 h 54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58"/>
              <a:gd name="T121" fmla="*/ 0 h 549"/>
              <a:gd name="T122" fmla="*/ 658 w 658"/>
              <a:gd name="T123" fmla="*/ 549 h 54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58" h="549">
                <a:moveTo>
                  <a:pt x="12" y="412"/>
                </a:moveTo>
                <a:lnTo>
                  <a:pt x="6" y="406"/>
                </a:lnTo>
                <a:lnTo>
                  <a:pt x="0" y="388"/>
                </a:lnTo>
                <a:lnTo>
                  <a:pt x="6" y="376"/>
                </a:lnTo>
                <a:lnTo>
                  <a:pt x="6" y="370"/>
                </a:lnTo>
                <a:lnTo>
                  <a:pt x="12" y="352"/>
                </a:lnTo>
                <a:lnTo>
                  <a:pt x="12" y="322"/>
                </a:lnTo>
                <a:lnTo>
                  <a:pt x="18" y="310"/>
                </a:lnTo>
                <a:lnTo>
                  <a:pt x="24" y="310"/>
                </a:lnTo>
                <a:lnTo>
                  <a:pt x="24" y="304"/>
                </a:lnTo>
                <a:lnTo>
                  <a:pt x="30" y="292"/>
                </a:lnTo>
                <a:lnTo>
                  <a:pt x="36" y="286"/>
                </a:lnTo>
                <a:lnTo>
                  <a:pt x="36" y="274"/>
                </a:lnTo>
                <a:lnTo>
                  <a:pt x="60" y="251"/>
                </a:lnTo>
                <a:lnTo>
                  <a:pt x="66" y="227"/>
                </a:lnTo>
                <a:lnTo>
                  <a:pt x="84" y="197"/>
                </a:lnTo>
                <a:lnTo>
                  <a:pt x="102" y="143"/>
                </a:lnTo>
                <a:lnTo>
                  <a:pt x="113" y="119"/>
                </a:lnTo>
                <a:lnTo>
                  <a:pt x="125" y="83"/>
                </a:lnTo>
                <a:lnTo>
                  <a:pt x="143" y="36"/>
                </a:lnTo>
                <a:lnTo>
                  <a:pt x="149" y="24"/>
                </a:lnTo>
                <a:lnTo>
                  <a:pt x="149" y="6"/>
                </a:lnTo>
                <a:lnTo>
                  <a:pt x="155" y="0"/>
                </a:lnTo>
                <a:lnTo>
                  <a:pt x="167" y="6"/>
                </a:lnTo>
                <a:lnTo>
                  <a:pt x="173" y="0"/>
                </a:lnTo>
                <a:lnTo>
                  <a:pt x="185" y="6"/>
                </a:lnTo>
                <a:lnTo>
                  <a:pt x="191" y="12"/>
                </a:lnTo>
                <a:lnTo>
                  <a:pt x="191" y="18"/>
                </a:lnTo>
                <a:lnTo>
                  <a:pt x="203" y="18"/>
                </a:lnTo>
                <a:lnTo>
                  <a:pt x="221" y="30"/>
                </a:lnTo>
                <a:lnTo>
                  <a:pt x="221" y="48"/>
                </a:lnTo>
                <a:lnTo>
                  <a:pt x="221" y="54"/>
                </a:lnTo>
                <a:lnTo>
                  <a:pt x="215" y="77"/>
                </a:lnTo>
                <a:lnTo>
                  <a:pt x="221" y="83"/>
                </a:lnTo>
                <a:lnTo>
                  <a:pt x="245" y="95"/>
                </a:lnTo>
                <a:lnTo>
                  <a:pt x="269" y="95"/>
                </a:lnTo>
                <a:lnTo>
                  <a:pt x="281" y="95"/>
                </a:lnTo>
                <a:lnTo>
                  <a:pt x="299" y="95"/>
                </a:lnTo>
                <a:lnTo>
                  <a:pt x="323" y="107"/>
                </a:lnTo>
                <a:lnTo>
                  <a:pt x="329" y="113"/>
                </a:lnTo>
                <a:lnTo>
                  <a:pt x="365" y="113"/>
                </a:lnTo>
                <a:lnTo>
                  <a:pt x="377" y="113"/>
                </a:lnTo>
                <a:lnTo>
                  <a:pt x="377" y="119"/>
                </a:lnTo>
                <a:lnTo>
                  <a:pt x="395" y="119"/>
                </a:lnTo>
                <a:lnTo>
                  <a:pt x="407" y="119"/>
                </a:lnTo>
                <a:lnTo>
                  <a:pt x="412" y="113"/>
                </a:lnTo>
                <a:lnTo>
                  <a:pt x="424" y="113"/>
                </a:lnTo>
                <a:lnTo>
                  <a:pt x="436" y="119"/>
                </a:lnTo>
                <a:lnTo>
                  <a:pt x="442" y="113"/>
                </a:lnTo>
                <a:lnTo>
                  <a:pt x="448" y="113"/>
                </a:lnTo>
                <a:lnTo>
                  <a:pt x="454" y="119"/>
                </a:lnTo>
                <a:lnTo>
                  <a:pt x="466" y="119"/>
                </a:lnTo>
                <a:lnTo>
                  <a:pt x="472" y="119"/>
                </a:lnTo>
                <a:lnTo>
                  <a:pt x="478" y="119"/>
                </a:lnTo>
                <a:lnTo>
                  <a:pt x="490" y="113"/>
                </a:lnTo>
                <a:lnTo>
                  <a:pt x="634" y="149"/>
                </a:lnTo>
                <a:lnTo>
                  <a:pt x="634" y="155"/>
                </a:lnTo>
                <a:lnTo>
                  <a:pt x="640" y="167"/>
                </a:lnTo>
                <a:lnTo>
                  <a:pt x="646" y="167"/>
                </a:lnTo>
                <a:lnTo>
                  <a:pt x="658" y="173"/>
                </a:lnTo>
                <a:lnTo>
                  <a:pt x="658" y="191"/>
                </a:lnTo>
                <a:lnTo>
                  <a:pt x="622" y="245"/>
                </a:lnTo>
                <a:lnTo>
                  <a:pt x="616" y="251"/>
                </a:lnTo>
                <a:lnTo>
                  <a:pt x="616" y="257"/>
                </a:lnTo>
                <a:lnTo>
                  <a:pt x="610" y="268"/>
                </a:lnTo>
                <a:lnTo>
                  <a:pt x="598" y="268"/>
                </a:lnTo>
                <a:lnTo>
                  <a:pt x="580" y="298"/>
                </a:lnTo>
                <a:lnTo>
                  <a:pt x="574" y="310"/>
                </a:lnTo>
                <a:lnTo>
                  <a:pt x="580" y="316"/>
                </a:lnTo>
                <a:lnTo>
                  <a:pt x="586" y="322"/>
                </a:lnTo>
                <a:lnTo>
                  <a:pt x="592" y="328"/>
                </a:lnTo>
                <a:lnTo>
                  <a:pt x="592" y="334"/>
                </a:lnTo>
                <a:lnTo>
                  <a:pt x="592" y="340"/>
                </a:lnTo>
                <a:lnTo>
                  <a:pt x="586" y="340"/>
                </a:lnTo>
                <a:lnTo>
                  <a:pt x="586" y="352"/>
                </a:lnTo>
                <a:lnTo>
                  <a:pt x="574" y="364"/>
                </a:lnTo>
                <a:lnTo>
                  <a:pt x="538" y="549"/>
                </a:lnTo>
                <a:lnTo>
                  <a:pt x="317" y="495"/>
                </a:lnTo>
                <a:lnTo>
                  <a:pt x="12" y="412"/>
                </a:lnTo>
              </a:path>
            </a:pathLst>
          </a:custGeom>
          <a:solidFill>
            <a:srgbClr val="CCFFFF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7" name="Freeform 52"/>
          <p:cNvSpPr>
            <a:spLocks/>
          </p:cNvSpPr>
          <p:nvPr/>
        </p:nvSpPr>
        <p:spPr bwMode="auto">
          <a:xfrm>
            <a:off x="981977" y="2417712"/>
            <a:ext cx="1184307" cy="2242111"/>
          </a:xfrm>
          <a:custGeom>
            <a:avLst/>
            <a:gdLst>
              <a:gd name="T0" fmla="*/ 338 w 646"/>
              <a:gd name="T1" fmla="*/ 979 h 1110"/>
              <a:gd name="T2" fmla="*/ 338 w 646"/>
              <a:gd name="T3" fmla="*/ 963 h 1110"/>
              <a:gd name="T4" fmla="*/ 333 w 646"/>
              <a:gd name="T5" fmla="*/ 953 h 1110"/>
              <a:gd name="T6" fmla="*/ 316 w 646"/>
              <a:gd name="T7" fmla="*/ 888 h 1110"/>
              <a:gd name="T8" fmla="*/ 283 w 646"/>
              <a:gd name="T9" fmla="*/ 850 h 1110"/>
              <a:gd name="T10" fmla="*/ 266 w 646"/>
              <a:gd name="T11" fmla="*/ 834 h 1110"/>
              <a:gd name="T12" fmla="*/ 261 w 646"/>
              <a:gd name="T13" fmla="*/ 818 h 1110"/>
              <a:gd name="T14" fmla="*/ 216 w 646"/>
              <a:gd name="T15" fmla="*/ 802 h 1110"/>
              <a:gd name="T16" fmla="*/ 183 w 646"/>
              <a:gd name="T17" fmla="*/ 770 h 1110"/>
              <a:gd name="T18" fmla="*/ 122 w 646"/>
              <a:gd name="T19" fmla="*/ 743 h 1110"/>
              <a:gd name="T20" fmla="*/ 122 w 646"/>
              <a:gd name="T21" fmla="*/ 721 h 1110"/>
              <a:gd name="T22" fmla="*/ 128 w 646"/>
              <a:gd name="T23" fmla="*/ 694 h 1110"/>
              <a:gd name="T24" fmla="*/ 117 w 646"/>
              <a:gd name="T25" fmla="*/ 667 h 1110"/>
              <a:gd name="T26" fmla="*/ 122 w 646"/>
              <a:gd name="T27" fmla="*/ 651 h 1110"/>
              <a:gd name="T28" fmla="*/ 89 w 646"/>
              <a:gd name="T29" fmla="*/ 597 h 1110"/>
              <a:gd name="T30" fmla="*/ 67 w 646"/>
              <a:gd name="T31" fmla="*/ 555 h 1110"/>
              <a:gd name="T32" fmla="*/ 78 w 646"/>
              <a:gd name="T33" fmla="*/ 528 h 1110"/>
              <a:gd name="T34" fmla="*/ 78 w 646"/>
              <a:gd name="T35" fmla="*/ 495 h 1110"/>
              <a:gd name="T36" fmla="*/ 50 w 646"/>
              <a:gd name="T37" fmla="*/ 468 h 1110"/>
              <a:gd name="T38" fmla="*/ 50 w 646"/>
              <a:gd name="T39" fmla="*/ 425 h 1110"/>
              <a:gd name="T40" fmla="*/ 61 w 646"/>
              <a:gd name="T41" fmla="*/ 409 h 1110"/>
              <a:gd name="T42" fmla="*/ 67 w 646"/>
              <a:gd name="T43" fmla="*/ 430 h 1110"/>
              <a:gd name="T44" fmla="*/ 83 w 646"/>
              <a:gd name="T45" fmla="*/ 425 h 1110"/>
              <a:gd name="T46" fmla="*/ 78 w 646"/>
              <a:gd name="T47" fmla="*/ 388 h 1110"/>
              <a:gd name="T48" fmla="*/ 61 w 646"/>
              <a:gd name="T49" fmla="*/ 399 h 1110"/>
              <a:gd name="T50" fmla="*/ 39 w 646"/>
              <a:gd name="T51" fmla="*/ 382 h 1110"/>
              <a:gd name="T52" fmla="*/ 33 w 646"/>
              <a:gd name="T53" fmla="*/ 334 h 1110"/>
              <a:gd name="T54" fmla="*/ 6 w 646"/>
              <a:gd name="T55" fmla="*/ 280 h 1110"/>
              <a:gd name="T56" fmla="*/ 6 w 646"/>
              <a:gd name="T57" fmla="*/ 253 h 1110"/>
              <a:gd name="T58" fmla="*/ 22 w 646"/>
              <a:gd name="T59" fmla="*/ 221 h 1110"/>
              <a:gd name="T60" fmla="*/ 6 w 646"/>
              <a:gd name="T61" fmla="*/ 178 h 1110"/>
              <a:gd name="T62" fmla="*/ 0 w 646"/>
              <a:gd name="T63" fmla="*/ 156 h 1110"/>
              <a:gd name="T64" fmla="*/ 0 w 646"/>
              <a:gd name="T65" fmla="*/ 134 h 1110"/>
              <a:gd name="T66" fmla="*/ 33 w 646"/>
              <a:gd name="T67" fmla="*/ 80 h 1110"/>
              <a:gd name="T68" fmla="*/ 50 w 646"/>
              <a:gd name="T69" fmla="*/ 53 h 1110"/>
              <a:gd name="T70" fmla="*/ 50 w 646"/>
              <a:gd name="T71" fmla="*/ 5 h 1110"/>
              <a:gd name="T72" fmla="*/ 266 w 646"/>
              <a:gd name="T73" fmla="*/ 350 h 1110"/>
              <a:gd name="T74" fmla="*/ 577 w 646"/>
              <a:gd name="T75" fmla="*/ 813 h 1110"/>
              <a:gd name="T76" fmla="*/ 582 w 646"/>
              <a:gd name="T77" fmla="*/ 840 h 1110"/>
              <a:gd name="T78" fmla="*/ 593 w 646"/>
              <a:gd name="T79" fmla="*/ 856 h 1110"/>
              <a:gd name="T80" fmla="*/ 599 w 646"/>
              <a:gd name="T81" fmla="*/ 877 h 1110"/>
              <a:gd name="T82" fmla="*/ 577 w 646"/>
              <a:gd name="T83" fmla="*/ 883 h 1110"/>
              <a:gd name="T84" fmla="*/ 543 w 646"/>
              <a:gd name="T85" fmla="*/ 942 h 1110"/>
              <a:gd name="T86" fmla="*/ 538 w 646"/>
              <a:gd name="T87" fmla="*/ 953 h 1110"/>
              <a:gd name="T88" fmla="*/ 538 w 646"/>
              <a:gd name="T89" fmla="*/ 974 h 1110"/>
              <a:gd name="T90" fmla="*/ 549 w 646"/>
              <a:gd name="T91" fmla="*/ 990 h 1110"/>
              <a:gd name="T92" fmla="*/ 532 w 646"/>
              <a:gd name="T93" fmla="*/ 1001 h 111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46"/>
              <a:gd name="T142" fmla="*/ 0 h 1110"/>
              <a:gd name="T143" fmla="*/ 646 w 646"/>
              <a:gd name="T144" fmla="*/ 1110 h 111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46" h="1110">
                <a:moveTo>
                  <a:pt x="562" y="1110"/>
                </a:moveTo>
                <a:lnTo>
                  <a:pt x="365" y="1092"/>
                </a:lnTo>
                <a:lnTo>
                  <a:pt x="365" y="1086"/>
                </a:lnTo>
                <a:lnTo>
                  <a:pt x="365" y="1074"/>
                </a:lnTo>
                <a:lnTo>
                  <a:pt x="365" y="1068"/>
                </a:lnTo>
                <a:lnTo>
                  <a:pt x="359" y="1068"/>
                </a:lnTo>
                <a:lnTo>
                  <a:pt x="359" y="1057"/>
                </a:lnTo>
                <a:lnTo>
                  <a:pt x="359" y="1021"/>
                </a:lnTo>
                <a:lnTo>
                  <a:pt x="341" y="985"/>
                </a:lnTo>
                <a:lnTo>
                  <a:pt x="329" y="979"/>
                </a:lnTo>
                <a:lnTo>
                  <a:pt x="323" y="961"/>
                </a:lnTo>
                <a:lnTo>
                  <a:pt x="305" y="943"/>
                </a:lnTo>
                <a:lnTo>
                  <a:pt x="293" y="943"/>
                </a:lnTo>
                <a:lnTo>
                  <a:pt x="287" y="937"/>
                </a:lnTo>
                <a:lnTo>
                  <a:pt x="287" y="925"/>
                </a:lnTo>
                <a:lnTo>
                  <a:pt x="287" y="919"/>
                </a:lnTo>
                <a:lnTo>
                  <a:pt x="287" y="913"/>
                </a:lnTo>
                <a:lnTo>
                  <a:pt x="281" y="907"/>
                </a:lnTo>
                <a:lnTo>
                  <a:pt x="257" y="907"/>
                </a:lnTo>
                <a:lnTo>
                  <a:pt x="245" y="901"/>
                </a:lnTo>
                <a:lnTo>
                  <a:pt x="233" y="889"/>
                </a:lnTo>
                <a:lnTo>
                  <a:pt x="221" y="865"/>
                </a:lnTo>
                <a:lnTo>
                  <a:pt x="209" y="854"/>
                </a:lnTo>
                <a:lnTo>
                  <a:pt x="197" y="854"/>
                </a:lnTo>
                <a:lnTo>
                  <a:pt x="161" y="836"/>
                </a:lnTo>
                <a:lnTo>
                  <a:pt x="150" y="836"/>
                </a:lnTo>
                <a:lnTo>
                  <a:pt x="132" y="824"/>
                </a:lnTo>
                <a:lnTo>
                  <a:pt x="126" y="818"/>
                </a:lnTo>
                <a:lnTo>
                  <a:pt x="126" y="806"/>
                </a:lnTo>
                <a:lnTo>
                  <a:pt x="132" y="800"/>
                </a:lnTo>
                <a:lnTo>
                  <a:pt x="132" y="782"/>
                </a:lnTo>
                <a:lnTo>
                  <a:pt x="138" y="770"/>
                </a:lnTo>
                <a:lnTo>
                  <a:pt x="138" y="752"/>
                </a:lnTo>
                <a:lnTo>
                  <a:pt x="126" y="752"/>
                </a:lnTo>
                <a:lnTo>
                  <a:pt x="126" y="740"/>
                </a:lnTo>
                <a:lnTo>
                  <a:pt x="126" y="734"/>
                </a:lnTo>
                <a:lnTo>
                  <a:pt x="132" y="734"/>
                </a:lnTo>
                <a:lnTo>
                  <a:pt x="132" y="722"/>
                </a:lnTo>
                <a:lnTo>
                  <a:pt x="120" y="716"/>
                </a:lnTo>
                <a:lnTo>
                  <a:pt x="96" y="674"/>
                </a:lnTo>
                <a:lnTo>
                  <a:pt x="96" y="662"/>
                </a:lnTo>
                <a:lnTo>
                  <a:pt x="90" y="651"/>
                </a:lnTo>
                <a:lnTo>
                  <a:pt x="90" y="639"/>
                </a:lnTo>
                <a:lnTo>
                  <a:pt x="72" y="615"/>
                </a:lnTo>
                <a:lnTo>
                  <a:pt x="72" y="591"/>
                </a:lnTo>
                <a:lnTo>
                  <a:pt x="78" y="585"/>
                </a:lnTo>
                <a:lnTo>
                  <a:pt x="84" y="585"/>
                </a:lnTo>
                <a:lnTo>
                  <a:pt x="90" y="573"/>
                </a:lnTo>
                <a:lnTo>
                  <a:pt x="90" y="555"/>
                </a:lnTo>
                <a:lnTo>
                  <a:pt x="84" y="549"/>
                </a:lnTo>
                <a:lnTo>
                  <a:pt x="72" y="543"/>
                </a:lnTo>
                <a:lnTo>
                  <a:pt x="60" y="531"/>
                </a:lnTo>
                <a:lnTo>
                  <a:pt x="54" y="519"/>
                </a:lnTo>
                <a:lnTo>
                  <a:pt x="54" y="489"/>
                </a:lnTo>
                <a:lnTo>
                  <a:pt x="60" y="483"/>
                </a:lnTo>
                <a:lnTo>
                  <a:pt x="54" y="471"/>
                </a:lnTo>
                <a:lnTo>
                  <a:pt x="60" y="471"/>
                </a:lnTo>
                <a:lnTo>
                  <a:pt x="66" y="454"/>
                </a:lnTo>
                <a:lnTo>
                  <a:pt x="72" y="459"/>
                </a:lnTo>
                <a:lnTo>
                  <a:pt x="72" y="471"/>
                </a:lnTo>
                <a:lnTo>
                  <a:pt x="72" y="477"/>
                </a:lnTo>
                <a:lnTo>
                  <a:pt x="84" y="483"/>
                </a:lnTo>
                <a:lnTo>
                  <a:pt x="90" y="471"/>
                </a:lnTo>
                <a:lnTo>
                  <a:pt x="84" y="454"/>
                </a:lnTo>
                <a:lnTo>
                  <a:pt x="78" y="442"/>
                </a:lnTo>
                <a:lnTo>
                  <a:pt x="84" y="430"/>
                </a:lnTo>
                <a:lnTo>
                  <a:pt x="78" y="430"/>
                </a:lnTo>
                <a:lnTo>
                  <a:pt x="72" y="436"/>
                </a:lnTo>
                <a:lnTo>
                  <a:pt x="66" y="442"/>
                </a:lnTo>
                <a:lnTo>
                  <a:pt x="66" y="448"/>
                </a:lnTo>
                <a:lnTo>
                  <a:pt x="54" y="442"/>
                </a:lnTo>
                <a:lnTo>
                  <a:pt x="42" y="424"/>
                </a:lnTo>
                <a:lnTo>
                  <a:pt x="30" y="424"/>
                </a:lnTo>
                <a:lnTo>
                  <a:pt x="36" y="412"/>
                </a:lnTo>
                <a:lnTo>
                  <a:pt x="36" y="370"/>
                </a:lnTo>
                <a:lnTo>
                  <a:pt x="24" y="358"/>
                </a:lnTo>
                <a:lnTo>
                  <a:pt x="12" y="340"/>
                </a:lnTo>
                <a:lnTo>
                  <a:pt x="6" y="310"/>
                </a:lnTo>
                <a:lnTo>
                  <a:pt x="12" y="298"/>
                </a:lnTo>
                <a:lnTo>
                  <a:pt x="6" y="292"/>
                </a:lnTo>
                <a:lnTo>
                  <a:pt x="6" y="280"/>
                </a:lnTo>
                <a:lnTo>
                  <a:pt x="12" y="262"/>
                </a:lnTo>
                <a:lnTo>
                  <a:pt x="18" y="251"/>
                </a:lnTo>
                <a:lnTo>
                  <a:pt x="24" y="245"/>
                </a:lnTo>
                <a:lnTo>
                  <a:pt x="18" y="221"/>
                </a:lnTo>
                <a:lnTo>
                  <a:pt x="12" y="203"/>
                </a:lnTo>
                <a:lnTo>
                  <a:pt x="6" y="197"/>
                </a:lnTo>
                <a:lnTo>
                  <a:pt x="6" y="191"/>
                </a:lnTo>
                <a:lnTo>
                  <a:pt x="0" y="185"/>
                </a:lnTo>
                <a:lnTo>
                  <a:pt x="0" y="173"/>
                </a:lnTo>
                <a:lnTo>
                  <a:pt x="0" y="161"/>
                </a:lnTo>
                <a:lnTo>
                  <a:pt x="0" y="155"/>
                </a:lnTo>
                <a:lnTo>
                  <a:pt x="0" y="149"/>
                </a:lnTo>
                <a:lnTo>
                  <a:pt x="6" y="131"/>
                </a:lnTo>
                <a:lnTo>
                  <a:pt x="36" y="95"/>
                </a:lnTo>
                <a:lnTo>
                  <a:pt x="36" y="89"/>
                </a:lnTo>
                <a:lnTo>
                  <a:pt x="42" y="77"/>
                </a:lnTo>
                <a:lnTo>
                  <a:pt x="48" y="71"/>
                </a:lnTo>
                <a:lnTo>
                  <a:pt x="54" y="59"/>
                </a:lnTo>
                <a:lnTo>
                  <a:pt x="54" y="36"/>
                </a:lnTo>
                <a:lnTo>
                  <a:pt x="48" y="18"/>
                </a:lnTo>
                <a:lnTo>
                  <a:pt x="54" y="6"/>
                </a:lnTo>
                <a:lnTo>
                  <a:pt x="60" y="0"/>
                </a:lnTo>
                <a:lnTo>
                  <a:pt x="365" y="83"/>
                </a:lnTo>
                <a:lnTo>
                  <a:pt x="287" y="388"/>
                </a:lnTo>
                <a:lnTo>
                  <a:pt x="622" y="883"/>
                </a:lnTo>
                <a:lnTo>
                  <a:pt x="622" y="895"/>
                </a:lnTo>
                <a:lnTo>
                  <a:pt x="622" y="901"/>
                </a:lnTo>
                <a:lnTo>
                  <a:pt x="622" y="907"/>
                </a:lnTo>
                <a:lnTo>
                  <a:pt x="628" y="919"/>
                </a:lnTo>
                <a:lnTo>
                  <a:pt x="628" y="931"/>
                </a:lnTo>
                <a:lnTo>
                  <a:pt x="634" y="937"/>
                </a:lnTo>
                <a:lnTo>
                  <a:pt x="634" y="949"/>
                </a:lnTo>
                <a:lnTo>
                  <a:pt x="640" y="949"/>
                </a:lnTo>
                <a:lnTo>
                  <a:pt x="646" y="961"/>
                </a:lnTo>
                <a:lnTo>
                  <a:pt x="646" y="967"/>
                </a:lnTo>
                <a:lnTo>
                  <a:pt x="646" y="973"/>
                </a:lnTo>
                <a:lnTo>
                  <a:pt x="640" y="967"/>
                </a:lnTo>
                <a:lnTo>
                  <a:pt x="634" y="979"/>
                </a:lnTo>
                <a:lnTo>
                  <a:pt x="622" y="979"/>
                </a:lnTo>
                <a:lnTo>
                  <a:pt x="610" y="997"/>
                </a:lnTo>
                <a:lnTo>
                  <a:pt x="604" y="1021"/>
                </a:lnTo>
                <a:lnTo>
                  <a:pt x="586" y="1045"/>
                </a:lnTo>
                <a:lnTo>
                  <a:pt x="580" y="1045"/>
                </a:lnTo>
                <a:lnTo>
                  <a:pt x="580" y="1051"/>
                </a:lnTo>
                <a:lnTo>
                  <a:pt x="580" y="1057"/>
                </a:lnTo>
                <a:lnTo>
                  <a:pt x="580" y="1063"/>
                </a:lnTo>
                <a:lnTo>
                  <a:pt x="574" y="1074"/>
                </a:lnTo>
                <a:lnTo>
                  <a:pt x="580" y="1080"/>
                </a:lnTo>
                <a:lnTo>
                  <a:pt x="592" y="1092"/>
                </a:lnTo>
                <a:lnTo>
                  <a:pt x="592" y="1098"/>
                </a:lnTo>
                <a:lnTo>
                  <a:pt x="586" y="1104"/>
                </a:lnTo>
                <a:lnTo>
                  <a:pt x="580" y="1110"/>
                </a:lnTo>
                <a:lnTo>
                  <a:pt x="574" y="1110"/>
                </a:lnTo>
                <a:lnTo>
                  <a:pt x="562" y="1110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8" name="Freeform 53"/>
          <p:cNvSpPr>
            <a:spLocks/>
          </p:cNvSpPr>
          <p:nvPr/>
        </p:nvSpPr>
        <p:spPr bwMode="auto">
          <a:xfrm>
            <a:off x="983951" y="2419948"/>
            <a:ext cx="1182331" cy="2239871"/>
          </a:xfrm>
          <a:custGeom>
            <a:avLst/>
            <a:gdLst>
              <a:gd name="T0" fmla="*/ 338 w 646"/>
              <a:gd name="T1" fmla="*/ 978 h 1110"/>
              <a:gd name="T2" fmla="*/ 338 w 646"/>
              <a:gd name="T3" fmla="*/ 962 h 1110"/>
              <a:gd name="T4" fmla="*/ 332 w 646"/>
              <a:gd name="T5" fmla="*/ 952 h 1110"/>
              <a:gd name="T6" fmla="*/ 316 w 646"/>
              <a:gd name="T7" fmla="*/ 887 h 1110"/>
              <a:gd name="T8" fmla="*/ 282 w 646"/>
              <a:gd name="T9" fmla="*/ 850 h 1110"/>
              <a:gd name="T10" fmla="*/ 266 w 646"/>
              <a:gd name="T11" fmla="*/ 833 h 1110"/>
              <a:gd name="T12" fmla="*/ 260 w 646"/>
              <a:gd name="T13" fmla="*/ 817 h 1110"/>
              <a:gd name="T14" fmla="*/ 216 w 646"/>
              <a:gd name="T15" fmla="*/ 801 h 1110"/>
              <a:gd name="T16" fmla="*/ 182 w 646"/>
              <a:gd name="T17" fmla="*/ 769 h 1110"/>
              <a:gd name="T18" fmla="*/ 122 w 646"/>
              <a:gd name="T19" fmla="*/ 742 h 1110"/>
              <a:gd name="T20" fmla="*/ 122 w 646"/>
              <a:gd name="T21" fmla="*/ 721 h 1110"/>
              <a:gd name="T22" fmla="*/ 128 w 646"/>
              <a:gd name="T23" fmla="*/ 694 h 1110"/>
              <a:gd name="T24" fmla="*/ 117 w 646"/>
              <a:gd name="T25" fmla="*/ 667 h 1110"/>
              <a:gd name="T26" fmla="*/ 122 w 646"/>
              <a:gd name="T27" fmla="*/ 650 h 1110"/>
              <a:gd name="T28" fmla="*/ 89 w 646"/>
              <a:gd name="T29" fmla="*/ 596 h 1110"/>
              <a:gd name="T30" fmla="*/ 67 w 646"/>
              <a:gd name="T31" fmla="*/ 554 h 1110"/>
              <a:gd name="T32" fmla="*/ 78 w 646"/>
              <a:gd name="T33" fmla="*/ 527 h 1110"/>
              <a:gd name="T34" fmla="*/ 78 w 646"/>
              <a:gd name="T35" fmla="*/ 495 h 1110"/>
              <a:gd name="T36" fmla="*/ 50 w 646"/>
              <a:gd name="T37" fmla="*/ 468 h 1110"/>
              <a:gd name="T38" fmla="*/ 50 w 646"/>
              <a:gd name="T39" fmla="*/ 424 h 1110"/>
              <a:gd name="T40" fmla="*/ 61 w 646"/>
              <a:gd name="T41" fmla="*/ 409 h 1110"/>
              <a:gd name="T42" fmla="*/ 67 w 646"/>
              <a:gd name="T43" fmla="*/ 430 h 1110"/>
              <a:gd name="T44" fmla="*/ 83 w 646"/>
              <a:gd name="T45" fmla="*/ 424 h 1110"/>
              <a:gd name="T46" fmla="*/ 78 w 646"/>
              <a:gd name="T47" fmla="*/ 387 h 1110"/>
              <a:gd name="T48" fmla="*/ 61 w 646"/>
              <a:gd name="T49" fmla="*/ 398 h 1110"/>
              <a:gd name="T50" fmla="*/ 39 w 646"/>
              <a:gd name="T51" fmla="*/ 382 h 1110"/>
              <a:gd name="T52" fmla="*/ 33 w 646"/>
              <a:gd name="T53" fmla="*/ 333 h 1110"/>
              <a:gd name="T54" fmla="*/ 6 w 646"/>
              <a:gd name="T55" fmla="*/ 279 h 1110"/>
              <a:gd name="T56" fmla="*/ 6 w 646"/>
              <a:gd name="T57" fmla="*/ 252 h 1110"/>
              <a:gd name="T58" fmla="*/ 22 w 646"/>
              <a:gd name="T59" fmla="*/ 221 h 1110"/>
              <a:gd name="T60" fmla="*/ 6 w 646"/>
              <a:gd name="T61" fmla="*/ 177 h 1110"/>
              <a:gd name="T62" fmla="*/ 0 w 646"/>
              <a:gd name="T63" fmla="*/ 156 h 1110"/>
              <a:gd name="T64" fmla="*/ 0 w 646"/>
              <a:gd name="T65" fmla="*/ 134 h 1110"/>
              <a:gd name="T66" fmla="*/ 33 w 646"/>
              <a:gd name="T67" fmla="*/ 80 h 1110"/>
              <a:gd name="T68" fmla="*/ 50 w 646"/>
              <a:gd name="T69" fmla="*/ 53 h 1110"/>
              <a:gd name="T70" fmla="*/ 50 w 646"/>
              <a:gd name="T71" fmla="*/ 5 h 1110"/>
              <a:gd name="T72" fmla="*/ 266 w 646"/>
              <a:gd name="T73" fmla="*/ 350 h 1110"/>
              <a:gd name="T74" fmla="*/ 576 w 646"/>
              <a:gd name="T75" fmla="*/ 812 h 1110"/>
              <a:gd name="T76" fmla="*/ 581 w 646"/>
              <a:gd name="T77" fmla="*/ 839 h 1110"/>
              <a:gd name="T78" fmla="*/ 592 w 646"/>
              <a:gd name="T79" fmla="*/ 855 h 1110"/>
              <a:gd name="T80" fmla="*/ 598 w 646"/>
              <a:gd name="T81" fmla="*/ 877 h 1110"/>
              <a:gd name="T82" fmla="*/ 576 w 646"/>
              <a:gd name="T83" fmla="*/ 882 h 1110"/>
              <a:gd name="T84" fmla="*/ 542 w 646"/>
              <a:gd name="T85" fmla="*/ 941 h 1110"/>
              <a:gd name="T86" fmla="*/ 537 w 646"/>
              <a:gd name="T87" fmla="*/ 952 h 1110"/>
              <a:gd name="T88" fmla="*/ 537 w 646"/>
              <a:gd name="T89" fmla="*/ 973 h 1110"/>
              <a:gd name="T90" fmla="*/ 548 w 646"/>
              <a:gd name="T91" fmla="*/ 989 h 1110"/>
              <a:gd name="T92" fmla="*/ 531 w 646"/>
              <a:gd name="T93" fmla="*/ 1000 h 111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46"/>
              <a:gd name="T142" fmla="*/ 0 h 1110"/>
              <a:gd name="T143" fmla="*/ 646 w 646"/>
              <a:gd name="T144" fmla="*/ 1110 h 111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46" h="1110">
                <a:moveTo>
                  <a:pt x="562" y="1110"/>
                </a:moveTo>
                <a:lnTo>
                  <a:pt x="365" y="1092"/>
                </a:lnTo>
                <a:lnTo>
                  <a:pt x="365" y="1086"/>
                </a:lnTo>
                <a:lnTo>
                  <a:pt x="365" y="1074"/>
                </a:lnTo>
                <a:lnTo>
                  <a:pt x="365" y="1068"/>
                </a:lnTo>
                <a:lnTo>
                  <a:pt x="359" y="1068"/>
                </a:lnTo>
                <a:lnTo>
                  <a:pt x="359" y="1057"/>
                </a:lnTo>
                <a:lnTo>
                  <a:pt x="359" y="1021"/>
                </a:lnTo>
                <a:lnTo>
                  <a:pt x="341" y="985"/>
                </a:lnTo>
                <a:lnTo>
                  <a:pt x="329" y="979"/>
                </a:lnTo>
                <a:lnTo>
                  <a:pt x="323" y="961"/>
                </a:lnTo>
                <a:lnTo>
                  <a:pt x="305" y="943"/>
                </a:lnTo>
                <a:lnTo>
                  <a:pt x="293" y="943"/>
                </a:lnTo>
                <a:lnTo>
                  <a:pt x="287" y="937"/>
                </a:lnTo>
                <a:lnTo>
                  <a:pt x="287" y="925"/>
                </a:lnTo>
                <a:lnTo>
                  <a:pt x="287" y="919"/>
                </a:lnTo>
                <a:lnTo>
                  <a:pt x="287" y="913"/>
                </a:lnTo>
                <a:lnTo>
                  <a:pt x="281" y="907"/>
                </a:lnTo>
                <a:lnTo>
                  <a:pt x="257" y="907"/>
                </a:lnTo>
                <a:lnTo>
                  <a:pt x="245" y="901"/>
                </a:lnTo>
                <a:lnTo>
                  <a:pt x="233" y="889"/>
                </a:lnTo>
                <a:lnTo>
                  <a:pt x="221" y="865"/>
                </a:lnTo>
                <a:lnTo>
                  <a:pt x="209" y="854"/>
                </a:lnTo>
                <a:lnTo>
                  <a:pt x="197" y="854"/>
                </a:lnTo>
                <a:lnTo>
                  <a:pt x="161" y="836"/>
                </a:lnTo>
                <a:lnTo>
                  <a:pt x="150" y="836"/>
                </a:lnTo>
                <a:lnTo>
                  <a:pt x="132" y="824"/>
                </a:lnTo>
                <a:lnTo>
                  <a:pt x="126" y="818"/>
                </a:lnTo>
                <a:lnTo>
                  <a:pt x="126" y="806"/>
                </a:lnTo>
                <a:lnTo>
                  <a:pt x="132" y="800"/>
                </a:lnTo>
                <a:lnTo>
                  <a:pt x="132" y="782"/>
                </a:lnTo>
                <a:lnTo>
                  <a:pt x="138" y="770"/>
                </a:lnTo>
                <a:lnTo>
                  <a:pt x="138" y="752"/>
                </a:lnTo>
                <a:lnTo>
                  <a:pt x="126" y="752"/>
                </a:lnTo>
                <a:lnTo>
                  <a:pt x="126" y="740"/>
                </a:lnTo>
                <a:lnTo>
                  <a:pt x="126" y="734"/>
                </a:lnTo>
                <a:lnTo>
                  <a:pt x="132" y="734"/>
                </a:lnTo>
                <a:lnTo>
                  <a:pt x="132" y="722"/>
                </a:lnTo>
                <a:lnTo>
                  <a:pt x="120" y="716"/>
                </a:lnTo>
                <a:lnTo>
                  <a:pt x="96" y="674"/>
                </a:lnTo>
                <a:lnTo>
                  <a:pt x="96" y="662"/>
                </a:lnTo>
                <a:lnTo>
                  <a:pt x="90" y="651"/>
                </a:lnTo>
                <a:lnTo>
                  <a:pt x="90" y="639"/>
                </a:lnTo>
                <a:lnTo>
                  <a:pt x="72" y="615"/>
                </a:lnTo>
                <a:lnTo>
                  <a:pt x="72" y="591"/>
                </a:lnTo>
                <a:lnTo>
                  <a:pt x="78" y="585"/>
                </a:lnTo>
                <a:lnTo>
                  <a:pt x="84" y="585"/>
                </a:lnTo>
                <a:lnTo>
                  <a:pt x="90" y="573"/>
                </a:lnTo>
                <a:lnTo>
                  <a:pt x="90" y="555"/>
                </a:lnTo>
                <a:lnTo>
                  <a:pt x="84" y="549"/>
                </a:lnTo>
                <a:lnTo>
                  <a:pt x="72" y="543"/>
                </a:lnTo>
                <a:lnTo>
                  <a:pt x="60" y="531"/>
                </a:lnTo>
                <a:lnTo>
                  <a:pt x="54" y="519"/>
                </a:lnTo>
                <a:lnTo>
                  <a:pt x="54" y="489"/>
                </a:lnTo>
                <a:lnTo>
                  <a:pt x="60" y="483"/>
                </a:lnTo>
                <a:lnTo>
                  <a:pt x="54" y="471"/>
                </a:lnTo>
                <a:lnTo>
                  <a:pt x="60" y="471"/>
                </a:lnTo>
                <a:lnTo>
                  <a:pt x="66" y="454"/>
                </a:lnTo>
                <a:lnTo>
                  <a:pt x="72" y="459"/>
                </a:lnTo>
                <a:lnTo>
                  <a:pt x="72" y="471"/>
                </a:lnTo>
                <a:lnTo>
                  <a:pt x="72" y="477"/>
                </a:lnTo>
                <a:lnTo>
                  <a:pt x="84" y="483"/>
                </a:lnTo>
                <a:lnTo>
                  <a:pt x="90" y="471"/>
                </a:lnTo>
                <a:lnTo>
                  <a:pt x="84" y="454"/>
                </a:lnTo>
                <a:lnTo>
                  <a:pt x="78" y="442"/>
                </a:lnTo>
                <a:lnTo>
                  <a:pt x="84" y="430"/>
                </a:lnTo>
                <a:lnTo>
                  <a:pt x="78" y="430"/>
                </a:lnTo>
                <a:lnTo>
                  <a:pt x="72" y="436"/>
                </a:lnTo>
                <a:lnTo>
                  <a:pt x="66" y="442"/>
                </a:lnTo>
                <a:lnTo>
                  <a:pt x="66" y="448"/>
                </a:lnTo>
                <a:lnTo>
                  <a:pt x="54" y="442"/>
                </a:lnTo>
                <a:lnTo>
                  <a:pt x="42" y="424"/>
                </a:lnTo>
                <a:lnTo>
                  <a:pt x="30" y="424"/>
                </a:lnTo>
                <a:lnTo>
                  <a:pt x="36" y="412"/>
                </a:lnTo>
                <a:lnTo>
                  <a:pt x="36" y="370"/>
                </a:lnTo>
                <a:lnTo>
                  <a:pt x="24" y="358"/>
                </a:lnTo>
                <a:lnTo>
                  <a:pt x="12" y="340"/>
                </a:lnTo>
                <a:lnTo>
                  <a:pt x="6" y="310"/>
                </a:lnTo>
                <a:lnTo>
                  <a:pt x="12" y="298"/>
                </a:lnTo>
                <a:lnTo>
                  <a:pt x="6" y="292"/>
                </a:lnTo>
                <a:lnTo>
                  <a:pt x="6" y="280"/>
                </a:lnTo>
                <a:lnTo>
                  <a:pt x="12" y="262"/>
                </a:lnTo>
                <a:lnTo>
                  <a:pt x="18" y="251"/>
                </a:lnTo>
                <a:lnTo>
                  <a:pt x="24" y="245"/>
                </a:lnTo>
                <a:lnTo>
                  <a:pt x="18" y="221"/>
                </a:lnTo>
                <a:lnTo>
                  <a:pt x="12" y="203"/>
                </a:lnTo>
                <a:lnTo>
                  <a:pt x="6" y="197"/>
                </a:lnTo>
                <a:lnTo>
                  <a:pt x="6" y="191"/>
                </a:lnTo>
                <a:lnTo>
                  <a:pt x="0" y="185"/>
                </a:lnTo>
                <a:lnTo>
                  <a:pt x="0" y="173"/>
                </a:lnTo>
                <a:lnTo>
                  <a:pt x="0" y="161"/>
                </a:lnTo>
                <a:lnTo>
                  <a:pt x="0" y="155"/>
                </a:lnTo>
                <a:lnTo>
                  <a:pt x="0" y="149"/>
                </a:lnTo>
                <a:lnTo>
                  <a:pt x="6" y="131"/>
                </a:lnTo>
                <a:lnTo>
                  <a:pt x="36" y="95"/>
                </a:lnTo>
                <a:lnTo>
                  <a:pt x="36" y="89"/>
                </a:lnTo>
                <a:lnTo>
                  <a:pt x="42" y="77"/>
                </a:lnTo>
                <a:lnTo>
                  <a:pt x="48" y="71"/>
                </a:lnTo>
                <a:lnTo>
                  <a:pt x="54" y="59"/>
                </a:lnTo>
                <a:lnTo>
                  <a:pt x="54" y="36"/>
                </a:lnTo>
                <a:lnTo>
                  <a:pt x="48" y="18"/>
                </a:lnTo>
                <a:lnTo>
                  <a:pt x="54" y="6"/>
                </a:lnTo>
                <a:lnTo>
                  <a:pt x="60" y="0"/>
                </a:lnTo>
                <a:lnTo>
                  <a:pt x="365" y="83"/>
                </a:lnTo>
                <a:lnTo>
                  <a:pt x="287" y="388"/>
                </a:lnTo>
                <a:lnTo>
                  <a:pt x="622" y="883"/>
                </a:lnTo>
                <a:lnTo>
                  <a:pt x="622" y="895"/>
                </a:lnTo>
                <a:lnTo>
                  <a:pt x="622" y="901"/>
                </a:lnTo>
                <a:lnTo>
                  <a:pt x="622" y="907"/>
                </a:lnTo>
                <a:lnTo>
                  <a:pt x="628" y="919"/>
                </a:lnTo>
                <a:lnTo>
                  <a:pt x="628" y="931"/>
                </a:lnTo>
                <a:lnTo>
                  <a:pt x="634" y="937"/>
                </a:lnTo>
                <a:lnTo>
                  <a:pt x="634" y="949"/>
                </a:lnTo>
                <a:lnTo>
                  <a:pt x="640" y="949"/>
                </a:lnTo>
                <a:lnTo>
                  <a:pt x="646" y="961"/>
                </a:lnTo>
                <a:lnTo>
                  <a:pt x="646" y="967"/>
                </a:lnTo>
                <a:lnTo>
                  <a:pt x="646" y="973"/>
                </a:lnTo>
                <a:lnTo>
                  <a:pt x="640" y="967"/>
                </a:lnTo>
                <a:lnTo>
                  <a:pt x="634" y="979"/>
                </a:lnTo>
                <a:lnTo>
                  <a:pt x="622" y="979"/>
                </a:lnTo>
                <a:lnTo>
                  <a:pt x="610" y="997"/>
                </a:lnTo>
                <a:lnTo>
                  <a:pt x="604" y="1021"/>
                </a:lnTo>
                <a:lnTo>
                  <a:pt x="586" y="1045"/>
                </a:lnTo>
                <a:lnTo>
                  <a:pt x="580" y="1045"/>
                </a:lnTo>
                <a:lnTo>
                  <a:pt x="580" y="1051"/>
                </a:lnTo>
                <a:lnTo>
                  <a:pt x="580" y="1057"/>
                </a:lnTo>
                <a:lnTo>
                  <a:pt x="580" y="1063"/>
                </a:lnTo>
                <a:lnTo>
                  <a:pt x="574" y="1074"/>
                </a:lnTo>
                <a:lnTo>
                  <a:pt x="580" y="1080"/>
                </a:lnTo>
                <a:lnTo>
                  <a:pt x="592" y="1092"/>
                </a:lnTo>
                <a:lnTo>
                  <a:pt x="592" y="1098"/>
                </a:lnTo>
                <a:lnTo>
                  <a:pt x="586" y="1104"/>
                </a:lnTo>
                <a:lnTo>
                  <a:pt x="580" y="1110"/>
                </a:lnTo>
                <a:lnTo>
                  <a:pt x="574" y="1110"/>
                </a:lnTo>
                <a:lnTo>
                  <a:pt x="562" y="1110"/>
                </a:lnTo>
              </a:path>
            </a:pathLst>
          </a:custGeom>
          <a:solidFill>
            <a:srgbClr val="CCFFFF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9" name="Freeform 54"/>
          <p:cNvSpPr>
            <a:spLocks/>
          </p:cNvSpPr>
          <p:nvPr/>
        </p:nvSpPr>
        <p:spPr bwMode="auto">
          <a:xfrm>
            <a:off x="2057536" y="1275372"/>
            <a:ext cx="887736" cy="1590308"/>
          </a:xfrm>
          <a:custGeom>
            <a:avLst/>
            <a:gdLst>
              <a:gd name="T0" fmla="*/ 33 w 484"/>
              <a:gd name="T1" fmla="*/ 468 h 788"/>
              <a:gd name="T2" fmla="*/ 45 w 484"/>
              <a:gd name="T3" fmla="*/ 446 h 788"/>
              <a:gd name="T4" fmla="*/ 50 w 484"/>
              <a:gd name="T5" fmla="*/ 441 h 788"/>
              <a:gd name="T6" fmla="*/ 45 w 484"/>
              <a:gd name="T7" fmla="*/ 430 h 788"/>
              <a:gd name="T8" fmla="*/ 33 w 484"/>
              <a:gd name="T9" fmla="*/ 419 h 788"/>
              <a:gd name="T10" fmla="*/ 56 w 484"/>
              <a:gd name="T11" fmla="*/ 381 h 788"/>
              <a:gd name="T12" fmla="*/ 72 w 484"/>
              <a:gd name="T13" fmla="*/ 371 h 788"/>
              <a:gd name="T14" fmla="*/ 78 w 484"/>
              <a:gd name="T15" fmla="*/ 360 h 788"/>
              <a:gd name="T16" fmla="*/ 111 w 484"/>
              <a:gd name="T17" fmla="*/ 296 h 788"/>
              <a:gd name="T18" fmla="*/ 95 w 484"/>
              <a:gd name="T19" fmla="*/ 290 h 788"/>
              <a:gd name="T20" fmla="*/ 89 w 484"/>
              <a:gd name="T21" fmla="*/ 274 h 788"/>
              <a:gd name="T22" fmla="*/ 89 w 484"/>
              <a:gd name="T23" fmla="*/ 258 h 788"/>
              <a:gd name="T24" fmla="*/ 89 w 484"/>
              <a:gd name="T25" fmla="*/ 247 h 788"/>
              <a:gd name="T26" fmla="*/ 89 w 484"/>
              <a:gd name="T27" fmla="*/ 236 h 788"/>
              <a:gd name="T28" fmla="*/ 145 w 484"/>
              <a:gd name="T29" fmla="*/ 0 h 788"/>
              <a:gd name="T30" fmla="*/ 183 w 484"/>
              <a:gd name="T31" fmla="*/ 107 h 788"/>
              <a:gd name="T32" fmla="*/ 199 w 484"/>
              <a:gd name="T33" fmla="*/ 145 h 788"/>
              <a:gd name="T34" fmla="*/ 194 w 484"/>
              <a:gd name="T35" fmla="*/ 156 h 788"/>
              <a:gd name="T36" fmla="*/ 205 w 484"/>
              <a:gd name="T37" fmla="*/ 172 h 788"/>
              <a:gd name="T38" fmla="*/ 233 w 484"/>
              <a:gd name="T39" fmla="*/ 214 h 788"/>
              <a:gd name="T40" fmla="*/ 238 w 484"/>
              <a:gd name="T41" fmla="*/ 236 h 788"/>
              <a:gd name="T42" fmla="*/ 250 w 484"/>
              <a:gd name="T43" fmla="*/ 241 h 788"/>
              <a:gd name="T44" fmla="*/ 272 w 484"/>
              <a:gd name="T45" fmla="*/ 252 h 788"/>
              <a:gd name="T46" fmla="*/ 255 w 484"/>
              <a:gd name="T47" fmla="*/ 285 h 788"/>
              <a:gd name="T48" fmla="*/ 250 w 484"/>
              <a:gd name="T49" fmla="*/ 306 h 788"/>
              <a:gd name="T50" fmla="*/ 250 w 484"/>
              <a:gd name="T51" fmla="*/ 312 h 788"/>
              <a:gd name="T52" fmla="*/ 238 w 484"/>
              <a:gd name="T53" fmla="*/ 328 h 788"/>
              <a:gd name="T54" fmla="*/ 238 w 484"/>
              <a:gd name="T55" fmla="*/ 344 h 788"/>
              <a:gd name="T56" fmla="*/ 255 w 484"/>
              <a:gd name="T57" fmla="*/ 355 h 788"/>
              <a:gd name="T58" fmla="*/ 277 w 484"/>
              <a:gd name="T59" fmla="*/ 339 h 788"/>
              <a:gd name="T60" fmla="*/ 283 w 484"/>
              <a:gd name="T61" fmla="*/ 344 h 788"/>
              <a:gd name="T62" fmla="*/ 289 w 484"/>
              <a:gd name="T63" fmla="*/ 350 h 788"/>
              <a:gd name="T64" fmla="*/ 289 w 484"/>
              <a:gd name="T65" fmla="*/ 381 h 788"/>
              <a:gd name="T66" fmla="*/ 300 w 484"/>
              <a:gd name="T67" fmla="*/ 403 h 788"/>
              <a:gd name="T68" fmla="*/ 294 w 484"/>
              <a:gd name="T69" fmla="*/ 414 h 788"/>
              <a:gd name="T70" fmla="*/ 311 w 484"/>
              <a:gd name="T71" fmla="*/ 430 h 788"/>
              <a:gd name="T72" fmla="*/ 316 w 484"/>
              <a:gd name="T73" fmla="*/ 441 h 788"/>
              <a:gd name="T74" fmla="*/ 316 w 484"/>
              <a:gd name="T75" fmla="*/ 457 h 788"/>
              <a:gd name="T76" fmla="*/ 327 w 484"/>
              <a:gd name="T77" fmla="*/ 473 h 788"/>
              <a:gd name="T78" fmla="*/ 339 w 484"/>
              <a:gd name="T79" fmla="*/ 462 h 788"/>
              <a:gd name="T80" fmla="*/ 361 w 484"/>
              <a:gd name="T81" fmla="*/ 468 h 788"/>
              <a:gd name="T82" fmla="*/ 372 w 484"/>
              <a:gd name="T83" fmla="*/ 462 h 788"/>
              <a:gd name="T84" fmla="*/ 394 w 484"/>
              <a:gd name="T85" fmla="*/ 468 h 788"/>
              <a:gd name="T86" fmla="*/ 405 w 484"/>
              <a:gd name="T87" fmla="*/ 468 h 788"/>
              <a:gd name="T88" fmla="*/ 422 w 484"/>
              <a:gd name="T89" fmla="*/ 462 h 788"/>
              <a:gd name="T90" fmla="*/ 439 w 484"/>
              <a:gd name="T91" fmla="*/ 468 h 788"/>
              <a:gd name="T92" fmla="*/ 449 w 484"/>
              <a:gd name="T93" fmla="*/ 484 h 788"/>
              <a:gd name="T94" fmla="*/ 417 w 484"/>
              <a:gd name="T95" fmla="*/ 710 h 788"/>
              <a:gd name="T96" fmla="*/ 0 w 484"/>
              <a:gd name="T97" fmla="*/ 634 h 78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84"/>
              <a:gd name="T148" fmla="*/ 0 h 788"/>
              <a:gd name="T149" fmla="*/ 484 w 484"/>
              <a:gd name="T150" fmla="*/ 788 h 78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84" h="788">
                <a:moveTo>
                  <a:pt x="0" y="704"/>
                </a:moveTo>
                <a:lnTo>
                  <a:pt x="36" y="519"/>
                </a:lnTo>
                <a:lnTo>
                  <a:pt x="48" y="507"/>
                </a:lnTo>
                <a:lnTo>
                  <a:pt x="48" y="495"/>
                </a:lnTo>
                <a:lnTo>
                  <a:pt x="54" y="495"/>
                </a:lnTo>
                <a:lnTo>
                  <a:pt x="54" y="489"/>
                </a:lnTo>
                <a:lnTo>
                  <a:pt x="54" y="483"/>
                </a:lnTo>
                <a:lnTo>
                  <a:pt x="48" y="477"/>
                </a:lnTo>
                <a:lnTo>
                  <a:pt x="42" y="471"/>
                </a:lnTo>
                <a:lnTo>
                  <a:pt x="36" y="465"/>
                </a:lnTo>
                <a:lnTo>
                  <a:pt x="42" y="453"/>
                </a:lnTo>
                <a:lnTo>
                  <a:pt x="60" y="423"/>
                </a:lnTo>
                <a:lnTo>
                  <a:pt x="72" y="423"/>
                </a:lnTo>
                <a:lnTo>
                  <a:pt x="78" y="412"/>
                </a:lnTo>
                <a:lnTo>
                  <a:pt x="78" y="406"/>
                </a:lnTo>
                <a:lnTo>
                  <a:pt x="84" y="400"/>
                </a:lnTo>
                <a:lnTo>
                  <a:pt x="120" y="346"/>
                </a:lnTo>
                <a:lnTo>
                  <a:pt x="120" y="328"/>
                </a:lnTo>
                <a:lnTo>
                  <a:pt x="108" y="322"/>
                </a:lnTo>
                <a:lnTo>
                  <a:pt x="102" y="322"/>
                </a:lnTo>
                <a:lnTo>
                  <a:pt x="96" y="310"/>
                </a:lnTo>
                <a:lnTo>
                  <a:pt x="96" y="304"/>
                </a:lnTo>
                <a:lnTo>
                  <a:pt x="96" y="292"/>
                </a:lnTo>
                <a:lnTo>
                  <a:pt x="96" y="286"/>
                </a:lnTo>
                <a:lnTo>
                  <a:pt x="96" y="280"/>
                </a:lnTo>
                <a:lnTo>
                  <a:pt x="96" y="274"/>
                </a:lnTo>
                <a:lnTo>
                  <a:pt x="96" y="262"/>
                </a:lnTo>
                <a:lnTo>
                  <a:pt x="156" y="0"/>
                </a:lnTo>
                <a:lnTo>
                  <a:pt x="215" y="17"/>
                </a:lnTo>
                <a:lnTo>
                  <a:pt x="197" y="119"/>
                </a:lnTo>
                <a:lnTo>
                  <a:pt x="209" y="143"/>
                </a:lnTo>
                <a:lnTo>
                  <a:pt x="215" y="161"/>
                </a:lnTo>
                <a:lnTo>
                  <a:pt x="209" y="173"/>
                </a:lnTo>
                <a:lnTo>
                  <a:pt x="215" y="179"/>
                </a:lnTo>
                <a:lnTo>
                  <a:pt x="221" y="191"/>
                </a:lnTo>
                <a:lnTo>
                  <a:pt x="239" y="209"/>
                </a:lnTo>
                <a:lnTo>
                  <a:pt x="251" y="238"/>
                </a:lnTo>
                <a:lnTo>
                  <a:pt x="251" y="250"/>
                </a:lnTo>
                <a:lnTo>
                  <a:pt x="257" y="262"/>
                </a:lnTo>
                <a:lnTo>
                  <a:pt x="269" y="262"/>
                </a:lnTo>
                <a:lnTo>
                  <a:pt x="269" y="268"/>
                </a:lnTo>
                <a:lnTo>
                  <a:pt x="287" y="274"/>
                </a:lnTo>
                <a:lnTo>
                  <a:pt x="293" y="280"/>
                </a:lnTo>
                <a:lnTo>
                  <a:pt x="275" y="310"/>
                </a:lnTo>
                <a:lnTo>
                  <a:pt x="275" y="316"/>
                </a:lnTo>
                <a:lnTo>
                  <a:pt x="269" y="322"/>
                </a:lnTo>
                <a:lnTo>
                  <a:pt x="269" y="340"/>
                </a:lnTo>
                <a:lnTo>
                  <a:pt x="269" y="346"/>
                </a:lnTo>
                <a:lnTo>
                  <a:pt x="257" y="358"/>
                </a:lnTo>
                <a:lnTo>
                  <a:pt x="257" y="364"/>
                </a:lnTo>
                <a:lnTo>
                  <a:pt x="257" y="370"/>
                </a:lnTo>
                <a:lnTo>
                  <a:pt x="257" y="382"/>
                </a:lnTo>
                <a:lnTo>
                  <a:pt x="269" y="394"/>
                </a:lnTo>
                <a:lnTo>
                  <a:pt x="275" y="394"/>
                </a:lnTo>
                <a:lnTo>
                  <a:pt x="293" y="376"/>
                </a:lnTo>
                <a:lnTo>
                  <a:pt x="299" y="376"/>
                </a:lnTo>
                <a:lnTo>
                  <a:pt x="305" y="382"/>
                </a:lnTo>
                <a:lnTo>
                  <a:pt x="311" y="388"/>
                </a:lnTo>
                <a:lnTo>
                  <a:pt x="305" y="400"/>
                </a:lnTo>
                <a:lnTo>
                  <a:pt x="311" y="423"/>
                </a:lnTo>
                <a:lnTo>
                  <a:pt x="311" y="435"/>
                </a:lnTo>
                <a:lnTo>
                  <a:pt x="323" y="447"/>
                </a:lnTo>
                <a:lnTo>
                  <a:pt x="323" y="453"/>
                </a:lnTo>
                <a:lnTo>
                  <a:pt x="317" y="459"/>
                </a:lnTo>
                <a:lnTo>
                  <a:pt x="323" y="477"/>
                </a:lnTo>
                <a:lnTo>
                  <a:pt x="335" y="477"/>
                </a:lnTo>
                <a:lnTo>
                  <a:pt x="341" y="483"/>
                </a:lnTo>
                <a:lnTo>
                  <a:pt x="341" y="489"/>
                </a:lnTo>
                <a:lnTo>
                  <a:pt x="341" y="507"/>
                </a:lnTo>
                <a:lnTo>
                  <a:pt x="347" y="519"/>
                </a:lnTo>
                <a:lnTo>
                  <a:pt x="353" y="525"/>
                </a:lnTo>
                <a:lnTo>
                  <a:pt x="359" y="513"/>
                </a:lnTo>
                <a:lnTo>
                  <a:pt x="365" y="513"/>
                </a:lnTo>
                <a:lnTo>
                  <a:pt x="383" y="519"/>
                </a:lnTo>
                <a:lnTo>
                  <a:pt x="389" y="519"/>
                </a:lnTo>
                <a:lnTo>
                  <a:pt x="395" y="513"/>
                </a:lnTo>
                <a:lnTo>
                  <a:pt x="401" y="513"/>
                </a:lnTo>
                <a:lnTo>
                  <a:pt x="401" y="519"/>
                </a:lnTo>
                <a:lnTo>
                  <a:pt x="425" y="519"/>
                </a:lnTo>
                <a:lnTo>
                  <a:pt x="431" y="519"/>
                </a:lnTo>
                <a:lnTo>
                  <a:pt x="437" y="519"/>
                </a:lnTo>
                <a:lnTo>
                  <a:pt x="455" y="519"/>
                </a:lnTo>
                <a:lnTo>
                  <a:pt x="455" y="513"/>
                </a:lnTo>
                <a:lnTo>
                  <a:pt x="461" y="507"/>
                </a:lnTo>
                <a:lnTo>
                  <a:pt x="473" y="519"/>
                </a:lnTo>
                <a:lnTo>
                  <a:pt x="478" y="531"/>
                </a:lnTo>
                <a:lnTo>
                  <a:pt x="484" y="537"/>
                </a:lnTo>
                <a:lnTo>
                  <a:pt x="449" y="788"/>
                </a:lnTo>
                <a:lnTo>
                  <a:pt x="221" y="752"/>
                </a:lnTo>
                <a:lnTo>
                  <a:pt x="0" y="704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Freeform 55"/>
          <p:cNvSpPr>
            <a:spLocks/>
          </p:cNvSpPr>
          <p:nvPr/>
        </p:nvSpPr>
        <p:spPr bwMode="auto">
          <a:xfrm>
            <a:off x="2057536" y="1275372"/>
            <a:ext cx="887736" cy="1590308"/>
          </a:xfrm>
          <a:custGeom>
            <a:avLst/>
            <a:gdLst>
              <a:gd name="T0" fmla="*/ 33 w 484"/>
              <a:gd name="T1" fmla="*/ 468 h 788"/>
              <a:gd name="T2" fmla="*/ 45 w 484"/>
              <a:gd name="T3" fmla="*/ 446 h 788"/>
              <a:gd name="T4" fmla="*/ 50 w 484"/>
              <a:gd name="T5" fmla="*/ 441 h 788"/>
              <a:gd name="T6" fmla="*/ 45 w 484"/>
              <a:gd name="T7" fmla="*/ 430 h 788"/>
              <a:gd name="T8" fmla="*/ 33 w 484"/>
              <a:gd name="T9" fmla="*/ 419 h 788"/>
              <a:gd name="T10" fmla="*/ 56 w 484"/>
              <a:gd name="T11" fmla="*/ 381 h 788"/>
              <a:gd name="T12" fmla="*/ 72 w 484"/>
              <a:gd name="T13" fmla="*/ 371 h 788"/>
              <a:gd name="T14" fmla="*/ 78 w 484"/>
              <a:gd name="T15" fmla="*/ 360 h 788"/>
              <a:gd name="T16" fmla="*/ 111 w 484"/>
              <a:gd name="T17" fmla="*/ 296 h 788"/>
              <a:gd name="T18" fmla="*/ 95 w 484"/>
              <a:gd name="T19" fmla="*/ 290 h 788"/>
              <a:gd name="T20" fmla="*/ 89 w 484"/>
              <a:gd name="T21" fmla="*/ 274 h 788"/>
              <a:gd name="T22" fmla="*/ 89 w 484"/>
              <a:gd name="T23" fmla="*/ 258 h 788"/>
              <a:gd name="T24" fmla="*/ 89 w 484"/>
              <a:gd name="T25" fmla="*/ 247 h 788"/>
              <a:gd name="T26" fmla="*/ 89 w 484"/>
              <a:gd name="T27" fmla="*/ 236 h 788"/>
              <a:gd name="T28" fmla="*/ 145 w 484"/>
              <a:gd name="T29" fmla="*/ 0 h 788"/>
              <a:gd name="T30" fmla="*/ 183 w 484"/>
              <a:gd name="T31" fmla="*/ 107 h 788"/>
              <a:gd name="T32" fmla="*/ 199 w 484"/>
              <a:gd name="T33" fmla="*/ 145 h 788"/>
              <a:gd name="T34" fmla="*/ 194 w 484"/>
              <a:gd name="T35" fmla="*/ 156 h 788"/>
              <a:gd name="T36" fmla="*/ 205 w 484"/>
              <a:gd name="T37" fmla="*/ 172 h 788"/>
              <a:gd name="T38" fmla="*/ 233 w 484"/>
              <a:gd name="T39" fmla="*/ 214 h 788"/>
              <a:gd name="T40" fmla="*/ 238 w 484"/>
              <a:gd name="T41" fmla="*/ 236 h 788"/>
              <a:gd name="T42" fmla="*/ 250 w 484"/>
              <a:gd name="T43" fmla="*/ 241 h 788"/>
              <a:gd name="T44" fmla="*/ 272 w 484"/>
              <a:gd name="T45" fmla="*/ 252 h 788"/>
              <a:gd name="T46" fmla="*/ 255 w 484"/>
              <a:gd name="T47" fmla="*/ 285 h 788"/>
              <a:gd name="T48" fmla="*/ 250 w 484"/>
              <a:gd name="T49" fmla="*/ 306 h 788"/>
              <a:gd name="T50" fmla="*/ 250 w 484"/>
              <a:gd name="T51" fmla="*/ 312 h 788"/>
              <a:gd name="T52" fmla="*/ 238 w 484"/>
              <a:gd name="T53" fmla="*/ 328 h 788"/>
              <a:gd name="T54" fmla="*/ 238 w 484"/>
              <a:gd name="T55" fmla="*/ 344 h 788"/>
              <a:gd name="T56" fmla="*/ 255 w 484"/>
              <a:gd name="T57" fmla="*/ 355 h 788"/>
              <a:gd name="T58" fmla="*/ 277 w 484"/>
              <a:gd name="T59" fmla="*/ 339 h 788"/>
              <a:gd name="T60" fmla="*/ 283 w 484"/>
              <a:gd name="T61" fmla="*/ 344 h 788"/>
              <a:gd name="T62" fmla="*/ 289 w 484"/>
              <a:gd name="T63" fmla="*/ 350 h 788"/>
              <a:gd name="T64" fmla="*/ 289 w 484"/>
              <a:gd name="T65" fmla="*/ 381 h 788"/>
              <a:gd name="T66" fmla="*/ 300 w 484"/>
              <a:gd name="T67" fmla="*/ 403 h 788"/>
              <a:gd name="T68" fmla="*/ 294 w 484"/>
              <a:gd name="T69" fmla="*/ 414 h 788"/>
              <a:gd name="T70" fmla="*/ 311 w 484"/>
              <a:gd name="T71" fmla="*/ 430 h 788"/>
              <a:gd name="T72" fmla="*/ 316 w 484"/>
              <a:gd name="T73" fmla="*/ 441 h 788"/>
              <a:gd name="T74" fmla="*/ 316 w 484"/>
              <a:gd name="T75" fmla="*/ 457 h 788"/>
              <a:gd name="T76" fmla="*/ 327 w 484"/>
              <a:gd name="T77" fmla="*/ 473 h 788"/>
              <a:gd name="T78" fmla="*/ 339 w 484"/>
              <a:gd name="T79" fmla="*/ 462 h 788"/>
              <a:gd name="T80" fmla="*/ 361 w 484"/>
              <a:gd name="T81" fmla="*/ 468 h 788"/>
              <a:gd name="T82" fmla="*/ 372 w 484"/>
              <a:gd name="T83" fmla="*/ 462 h 788"/>
              <a:gd name="T84" fmla="*/ 394 w 484"/>
              <a:gd name="T85" fmla="*/ 468 h 788"/>
              <a:gd name="T86" fmla="*/ 405 w 484"/>
              <a:gd name="T87" fmla="*/ 468 h 788"/>
              <a:gd name="T88" fmla="*/ 422 w 484"/>
              <a:gd name="T89" fmla="*/ 462 h 788"/>
              <a:gd name="T90" fmla="*/ 439 w 484"/>
              <a:gd name="T91" fmla="*/ 468 h 788"/>
              <a:gd name="T92" fmla="*/ 449 w 484"/>
              <a:gd name="T93" fmla="*/ 484 h 788"/>
              <a:gd name="T94" fmla="*/ 417 w 484"/>
              <a:gd name="T95" fmla="*/ 710 h 788"/>
              <a:gd name="T96" fmla="*/ 0 w 484"/>
              <a:gd name="T97" fmla="*/ 634 h 78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84"/>
              <a:gd name="T148" fmla="*/ 0 h 788"/>
              <a:gd name="T149" fmla="*/ 484 w 484"/>
              <a:gd name="T150" fmla="*/ 788 h 78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84" h="788">
                <a:moveTo>
                  <a:pt x="0" y="704"/>
                </a:moveTo>
                <a:lnTo>
                  <a:pt x="36" y="519"/>
                </a:lnTo>
                <a:lnTo>
                  <a:pt x="48" y="507"/>
                </a:lnTo>
                <a:lnTo>
                  <a:pt x="48" y="495"/>
                </a:lnTo>
                <a:lnTo>
                  <a:pt x="54" y="495"/>
                </a:lnTo>
                <a:lnTo>
                  <a:pt x="54" y="489"/>
                </a:lnTo>
                <a:lnTo>
                  <a:pt x="54" y="483"/>
                </a:lnTo>
                <a:lnTo>
                  <a:pt x="48" y="477"/>
                </a:lnTo>
                <a:lnTo>
                  <a:pt x="42" y="471"/>
                </a:lnTo>
                <a:lnTo>
                  <a:pt x="36" y="465"/>
                </a:lnTo>
                <a:lnTo>
                  <a:pt x="42" y="453"/>
                </a:lnTo>
                <a:lnTo>
                  <a:pt x="60" y="423"/>
                </a:lnTo>
                <a:lnTo>
                  <a:pt x="72" y="423"/>
                </a:lnTo>
                <a:lnTo>
                  <a:pt x="78" y="412"/>
                </a:lnTo>
                <a:lnTo>
                  <a:pt x="78" y="406"/>
                </a:lnTo>
                <a:lnTo>
                  <a:pt x="84" y="400"/>
                </a:lnTo>
                <a:lnTo>
                  <a:pt x="120" y="346"/>
                </a:lnTo>
                <a:lnTo>
                  <a:pt x="120" y="328"/>
                </a:lnTo>
                <a:lnTo>
                  <a:pt x="108" y="322"/>
                </a:lnTo>
                <a:lnTo>
                  <a:pt x="102" y="322"/>
                </a:lnTo>
                <a:lnTo>
                  <a:pt x="96" y="310"/>
                </a:lnTo>
                <a:lnTo>
                  <a:pt x="96" y="304"/>
                </a:lnTo>
                <a:lnTo>
                  <a:pt x="96" y="292"/>
                </a:lnTo>
                <a:lnTo>
                  <a:pt x="96" y="286"/>
                </a:lnTo>
                <a:lnTo>
                  <a:pt x="96" y="280"/>
                </a:lnTo>
                <a:lnTo>
                  <a:pt x="96" y="274"/>
                </a:lnTo>
                <a:lnTo>
                  <a:pt x="96" y="262"/>
                </a:lnTo>
                <a:lnTo>
                  <a:pt x="156" y="0"/>
                </a:lnTo>
                <a:lnTo>
                  <a:pt x="215" y="17"/>
                </a:lnTo>
                <a:lnTo>
                  <a:pt x="197" y="119"/>
                </a:lnTo>
                <a:lnTo>
                  <a:pt x="209" y="143"/>
                </a:lnTo>
                <a:lnTo>
                  <a:pt x="215" y="161"/>
                </a:lnTo>
                <a:lnTo>
                  <a:pt x="209" y="173"/>
                </a:lnTo>
                <a:lnTo>
                  <a:pt x="215" y="179"/>
                </a:lnTo>
                <a:lnTo>
                  <a:pt x="221" y="191"/>
                </a:lnTo>
                <a:lnTo>
                  <a:pt x="239" y="209"/>
                </a:lnTo>
                <a:lnTo>
                  <a:pt x="251" y="238"/>
                </a:lnTo>
                <a:lnTo>
                  <a:pt x="251" y="250"/>
                </a:lnTo>
                <a:lnTo>
                  <a:pt x="257" y="262"/>
                </a:lnTo>
                <a:lnTo>
                  <a:pt x="269" y="262"/>
                </a:lnTo>
                <a:lnTo>
                  <a:pt x="269" y="268"/>
                </a:lnTo>
                <a:lnTo>
                  <a:pt x="287" y="274"/>
                </a:lnTo>
                <a:lnTo>
                  <a:pt x="293" y="280"/>
                </a:lnTo>
                <a:lnTo>
                  <a:pt x="275" y="310"/>
                </a:lnTo>
                <a:lnTo>
                  <a:pt x="275" y="316"/>
                </a:lnTo>
                <a:lnTo>
                  <a:pt x="269" y="322"/>
                </a:lnTo>
                <a:lnTo>
                  <a:pt x="269" y="340"/>
                </a:lnTo>
                <a:lnTo>
                  <a:pt x="269" y="346"/>
                </a:lnTo>
                <a:lnTo>
                  <a:pt x="257" y="358"/>
                </a:lnTo>
                <a:lnTo>
                  <a:pt x="257" y="364"/>
                </a:lnTo>
                <a:lnTo>
                  <a:pt x="257" y="370"/>
                </a:lnTo>
                <a:lnTo>
                  <a:pt x="257" y="382"/>
                </a:lnTo>
                <a:lnTo>
                  <a:pt x="269" y="394"/>
                </a:lnTo>
                <a:lnTo>
                  <a:pt x="275" y="394"/>
                </a:lnTo>
                <a:lnTo>
                  <a:pt x="293" y="376"/>
                </a:lnTo>
                <a:lnTo>
                  <a:pt x="299" y="376"/>
                </a:lnTo>
                <a:lnTo>
                  <a:pt x="305" y="382"/>
                </a:lnTo>
                <a:lnTo>
                  <a:pt x="311" y="388"/>
                </a:lnTo>
                <a:lnTo>
                  <a:pt x="305" y="400"/>
                </a:lnTo>
                <a:lnTo>
                  <a:pt x="311" y="423"/>
                </a:lnTo>
                <a:lnTo>
                  <a:pt x="311" y="435"/>
                </a:lnTo>
                <a:lnTo>
                  <a:pt x="323" y="447"/>
                </a:lnTo>
                <a:lnTo>
                  <a:pt x="323" y="453"/>
                </a:lnTo>
                <a:lnTo>
                  <a:pt x="317" y="459"/>
                </a:lnTo>
                <a:lnTo>
                  <a:pt x="323" y="477"/>
                </a:lnTo>
                <a:lnTo>
                  <a:pt x="335" y="477"/>
                </a:lnTo>
                <a:lnTo>
                  <a:pt x="341" y="483"/>
                </a:lnTo>
                <a:lnTo>
                  <a:pt x="341" y="489"/>
                </a:lnTo>
                <a:lnTo>
                  <a:pt x="341" y="507"/>
                </a:lnTo>
                <a:lnTo>
                  <a:pt x="347" y="519"/>
                </a:lnTo>
                <a:lnTo>
                  <a:pt x="353" y="525"/>
                </a:lnTo>
                <a:lnTo>
                  <a:pt x="359" y="513"/>
                </a:lnTo>
                <a:lnTo>
                  <a:pt x="365" y="513"/>
                </a:lnTo>
                <a:lnTo>
                  <a:pt x="383" y="519"/>
                </a:lnTo>
                <a:lnTo>
                  <a:pt x="389" y="519"/>
                </a:lnTo>
                <a:lnTo>
                  <a:pt x="395" y="513"/>
                </a:lnTo>
                <a:lnTo>
                  <a:pt x="401" y="513"/>
                </a:lnTo>
                <a:lnTo>
                  <a:pt x="401" y="519"/>
                </a:lnTo>
                <a:lnTo>
                  <a:pt x="425" y="519"/>
                </a:lnTo>
                <a:lnTo>
                  <a:pt x="431" y="519"/>
                </a:lnTo>
                <a:lnTo>
                  <a:pt x="437" y="519"/>
                </a:lnTo>
                <a:lnTo>
                  <a:pt x="455" y="519"/>
                </a:lnTo>
                <a:lnTo>
                  <a:pt x="455" y="513"/>
                </a:lnTo>
                <a:lnTo>
                  <a:pt x="461" y="507"/>
                </a:lnTo>
                <a:lnTo>
                  <a:pt x="473" y="519"/>
                </a:lnTo>
                <a:lnTo>
                  <a:pt x="478" y="531"/>
                </a:lnTo>
                <a:lnTo>
                  <a:pt x="484" y="537"/>
                </a:lnTo>
                <a:lnTo>
                  <a:pt x="449" y="788"/>
                </a:lnTo>
                <a:lnTo>
                  <a:pt x="221" y="752"/>
                </a:lnTo>
                <a:lnTo>
                  <a:pt x="0" y="704"/>
                </a:lnTo>
              </a:path>
            </a:pathLst>
          </a:custGeom>
          <a:solidFill>
            <a:sysClr val="window" lastClr="FFFFFF">
              <a:lumMod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1" name="Freeform 56"/>
          <p:cNvSpPr>
            <a:spLocks/>
          </p:cNvSpPr>
          <p:nvPr/>
        </p:nvSpPr>
        <p:spPr bwMode="auto">
          <a:xfrm>
            <a:off x="2415406" y="1311213"/>
            <a:ext cx="1526353" cy="1072899"/>
          </a:xfrm>
          <a:custGeom>
            <a:avLst/>
            <a:gdLst>
              <a:gd name="T0" fmla="*/ 272 w 832"/>
              <a:gd name="T1" fmla="*/ 420 h 532"/>
              <a:gd name="T2" fmla="*/ 261 w 832"/>
              <a:gd name="T3" fmla="*/ 463 h 532"/>
              <a:gd name="T4" fmla="*/ 245 w 832"/>
              <a:gd name="T5" fmla="*/ 441 h 532"/>
              <a:gd name="T6" fmla="*/ 239 w 832"/>
              <a:gd name="T7" fmla="*/ 452 h 532"/>
              <a:gd name="T8" fmla="*/ 217 w 832"/>
              <a:gd name="T9" fmla="*/ 452 h 532"/>
              <a:gd name="T10" fmla="*/ 189 w 832"/>
              <a:gd name="T11" fmla="*/ 452 h 532"/>
              <a:gd name="T12" fmla="*/ 184 w 832"/>
              <a:gd name="T13" fmla="*/ 447 h 532"/>
              <a:gd name="T14" fmla="*/ 173 w 832"/>
              <a:gd name="T15" fmla="*/ 452 h 532"/>
              <a:gd name="T16" fmla="*/ 150 w 832"/>
              <a:gd name="T17" fmla="*/ 447 h 532"/>
              <a:gd name="T18" fmla="*/ 139 w 832"/>
              <a:gd name="T19" fmla="*/ 452 h 532"/>
              <a:gd name="T20" fmla="*/ 134 w 832"/>
              <a:gd name="T21" fmla="*/ 441 h 532"/>
              <a:gd name="T22" fmla="*/ 134 w 832"/>
              <a:gd name="T23" fmla="*/ 420 h 532"/>
              <a:gd name="T24" fmla="*/ 117 w 832"/>
              <a:gd name="T25" fmla="*/ 414 h 532"/>
              <a:gd name="T26" fmla="*/ 117 w 832"/>
              <a:gd name="T27" fmla="*/ 393 h 532"/>
              <a:gd name="T28" fmla="*/ 106 w 832"/>
              <a:gd name="T29" fmla="*/ 376 h 532"/>
              <a:gd name="T30" fmla="*/ 100 w 832"/>
              <a:gd name="T31" fmla="*/ 345 h 532"/>
              <a:gd name="T32" fmla="*/ 100 w 832"/>
              <a:gd name="T33" fmla="*/ 329 h 532"/>
              <a:gd name="T34" fmla="*/ 95 w 832"/>
              <a:gd name="T35" fmla="*/ 323 h 532"/>
              <a:gd name="T36" fmla="*/ 89 w 832"/>
              <a:gd name="T37" fmla="*/ 323 h 532"/>
              <a:gd name="T38" fmla="*/ 67 w 832"/>
              <a:gd name="T39" fmla="*/ 339 h 532"/>
              <a:gd name="T40" fmla="*/ 56 w 832"/>
              <a:gd name="T41" fmla="*/ 318 h 532"/>
              <a:gd name="T42" fmla="*/ 56 w 832"/>
              <a:gd name="T43" fmla="*/ 307 h 532"/>
              <a:gd name="T44" fmla="*/ 67 w 832"/>
              <a:gd name="T45" fmla="*/ 291 h 532"/>
              <a:gd name="T46" fmla="*/ 67 w 832"/>
              <a:gd name="T47" fmla="*/ 275 h 532"/>
              <a:gd name="T48" fmla="*/ 72 w 832"/>
              <a:gd name="T49" fmla="*/ 264 h 532"/>
              <a:gd name="T50" fmla="*/ 84 w 832"/>
              <a:gd name="T51" fmla="*/ 231 h 532"/>
              <a:gd name="T52" fmla="*/ 67 w 832"/>
              <a:gd name="T53" fmla="*/ 221 h 532"/>
              <a:gd name="T54" fmla="*/ 50 w 832"/>
              <a:gd name="T55" fmla="*/ 210 h 532"/>
              <a:gd name="T56" fmla="*/ 39 w 832"/>
              <a:gd name="T57" fmla="*/ 173 h 532"/>
              <a:gd name="T58" fmla="*/ 17 w 832"/>
              <a:gd name="T59" fmla="*/ 146 h 532"/>
              <a:gd name="T60" fmla="*/ 11 w 832"/>
              <a:gd name="T61" fmla="*/ 140 h 532"/>
              <a:gd name="T62" fmla="*/ 11 w 832"/>
              <a:gd name="T63" fmla="*/ 113 h 532"/>
              <a:gd name="T64" fmla="*/ 17 w 832"/>
              <a:gd name="T65" fmla="*/ 0 h 532"/>
              <a:gd name="T66" fmla="*/ 277 w 832"/>
              <a:gd name="T67" fmla="*/ 43 h 532"/>
              <a:gd name="T68" fmla="*/ 772 w 832"/>
              <a:gd name="T69" fmla="*/ 108 h 532"/>
              <a:gd name="T70" fmla="*/ 744 w 832"/>
              <a:gd name="T71" fmla="*/ 479 h 53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32"/>
              <a:gd name="T109" fmla="*/ 0 h 532"/>
              <a:gd name="T110" fmla="*/ 832 w 832"/>
              <a:gd name="T111" fmla="*/ 532 h 53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32" h="532">
                <a:moveTo>
                  <a:pt x="802" y="532"/>
                </a:moveTo>
                <a:lnTo>
                  <a:pt x="293" y="466"/>
                </a:lnTo>
                <a:lnTo>
                  <a:pt x="287" y="520"/>
                </a:lnTo>
                <a:lnTo>
                  <a:pt x="281" y="514"/>
                </a:lnTo>
                <a:lnTo>
                  <a:pt x="276" y="502"/>
                </a:lnTo>
                <a:lnTo>
                  <a:pt x="264" y="490"/>
                </a:lnTo>
                <a:lnTo>
                  <a:pt x="258" y="496"/>
                </a:lnTo>
                <a:lnTo>
                  <a:pt x="258" y="502"/>
                </a:lnTo>
                <a:lnTo>
                  <a:pt x="240" y="502"/>
                </a:lnTo>
                <a:lnTo>
                  <a:pt x="234" y="502"/>
                </a:lnTo>
                <a:lnTo>
                  <a:pt x="228" y="502"/>
                </a:lnTo>
                <a:lnTo>
                  <a:pt x="204" y="502"/>
                </a:lnTo>
                <a:lnTo>
                  <a:pt x="204" y="496"/>
                </a:lnTo>
                <a:lnTo>
                  <a:pt x="198" y="496"/>
                </a:lnTo>
                <a:lnTo>
                  <a:pt x="192" y="502"/>
                </a:lnTo>
                <a:lnTo>
                  <a:pt x="186" y="502"/>
                </a:lnTo>
                <a:lnTo>
                  <a:pt x="168" y="496"/>
                </a:lnTo>
                <a:lnTo>
                  <a:pt x="162" y="496"/>
                </a:lnTo>
                <a:lnTo>
                  <a:pt x="156" y="508"/>
                </a:lnTo>
                <a:lnTo>
                  <a:pt x="150" y="502"/>
                </a:lnTo>
                <a:lnTo>
                  <a:pt x="144" y="490"/>
                </a:lnTo>
                <a:lnTo>
                  <a:pt x="144" y="472"/>
                </a:lnTo>
                <a:lnTo>
                  <a:pt x="144" y="466"/>
                </a:lnTo>
                <a:lnTo>
                  <a:pt x="138" y="460"/>
                </a:lnTo>
                <a:lnTo>
                  <a:pt x="126" y="460"/>
                </a:lnTo>
                <a:lnTo>
                  <a:pt x="120" y="442"/>
                </a:lnTo>
                <a:lnTo>
                  <a:pt x="126" y="436"/>
                </a:lnTo>
                <a:lnTo>
                  <a:pt x="126" y="430"/>
                </a:lnTo>
                <a:lnTo>
                  <a:pt x="114" y="418"/>
                </a:lnTo>
                <a:lnTo>
                  <a:pt x="114" y="406"/>
                </a:lnTo>
                <a:lnTo>
                  <a:pt x="108" y="383"/>
                </a:lnTo>
                <a:lnTo>
                  <a:pt x="114" y="371"/>
                </a:lnTo>
                <a:lnTo>
                  <a:pt x="108" y="365"/>
                </a:lnTo>
                <a:lnTo>
                  <a:pt x="102" y="359"/>
                </a:lnTo>
                <a:lnTo>
                  <a:pt x="96" y="359"/>
                </a:lnTo>
                <a:lnTo>
                  <a:pt x="78" y="377"/>
                </a:lnTo>
                <a:lnTo>
                  <a:pt x="72" y="377"/>
                </a:lnTo>
                <a:lnTo>
                  <a:pt x="60" y="365"/>
                </a:lnTo>
                <a:lnTo>
                  <a:pt x="60" y="353"/>
                </a:lnTo>
                <a:lnTo>
                  <a:pt x="60" y="347"/>
                </a:lnTo>
                <a:lnTo>
                  <a:pt x="60" y="341"/>
                </a:lnTo>
                <a:lnTo>
                  <a:pt x="72" y="329"/>
                </a:lnTo>
                <a:lnTo>
                  <a:pt x="72" y="323"/>
                </a:lnTo>
                <a:lnTo>
                  <a:pt x="72" y="305"/>
                </a:lnTo>
                <a:lnTo>
                  <a:pt x="78" y="299"/>
                </a:lnTo>
                <a:lnTo>
                  <a:pt x="78" y="293"/>
                </a:lnTo>
                <a:lnTo>
                  <a:pt x="96" y="263"/>
                </a:lnTo>
                <a:lnTo>
                  <a:pt x="90" y="257"/>
                </a:lnTo>
                <a:lnTo>
                  <a:pt x="72" y="251"/>
                </a:lnTo>
                <a:lnTo>
                  <a:pt x="72" y="245"/>
                </a:lnTo>
                <a:lnTo>
                  <a:pt x="60" y="245"/>
                </a:lnTo>
                <a:lnTo>
                  <a:pt x="54" y="233"/>
                </a:lnTo>
                <a:lnTo>
                  <a:pt x="54" y="221"/>
                </a:lnTo>
                <a:lnTo>
                  <a:pt x="42" y="192"/>
                </a:lnTo>
                <a:lnTo>
                  <a:pt x="24" y="174"/>
                </a:lnTo>
                <a:lnTo>
                  <a:pt x="18" y="162"/>
                </a:lnTo>
                <a:lnTo>
                  <a:pt x="12" y="156"/>
                </a:lnTo>
                <a:lnTo>
                  <a:pt x="18" y="144"/>
                </a:lnTo>
                <a:lnTo>
                  <a:pt x="12" y="126"/>
                </a:lnTo>
                <a:lnTo>
                  <a:pt x="0" y="102"/>
                </a:lnTo>
                <a:lnTo>
                  <a:pt x="18" y="0"/>
                </a:lnTo>
                <a:lnTo>
                  <a:pt x="96" y="12"/>
                </a:lnTo>
                <a:lnTo>
                  <a:pt x="299" y="48"/>
                </a:lnTo>
                <a:lnTo>
                  <a:pt x="509" y="84"/>
                </a:lnTo>
                <a:lnTo>
                  <a:pt x="832" y="120"/>
                </a:lnTo>
                <a:lnTo>
                  <a:pt x="808" y="430"/>
                </a:lnTo>
                <a:lnTo>
                  <a:pt x="802" y="532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" name="Freeform 57"/>
          <p:cNvSpPr>
            <a:spLocks/>
          </p:cNvSpPr>
          <p:nvPr/>
        </p:nvSpPr>
        <p:spPr bwMode="auto">
          <a:xfrm>
            <a:off x="2415406" y="1311213"/>
            <a:ext cx="1526353" cy="1072899"/>
          </a:xfrm>
          <a:custGeom>
            <a:avLst/>
            <a:gdLst>
              <a:gd name="T0" fmla="*/ 272 w 832"/>
              <a:gd name="T1" fmla="*/ 420 h 532"/>
              <a:gd name="T2" fmla="*/ 261 w 832"/>
              <a:gd name="T3" fmla="*/ 463 h 532"/>
              <a:gd name="T4" fmla="*/ 245 w 832"/>
              <a:gd name="T5" fmla="*/ 441 h 532"/>
              <a:gd name="T6" fmla="*/ 239 w 832"/>
              <a:gd name="T7" fmla="*/ 452 h 532"/>
              <a:gd name="T8" fmla="*/ 217 w 832"/>
              <a:gd name="T9" fmla="*/ 452 h 532"/>
              <a:gd name="T10" fmla="*/ 189 w 832"/>
              <a:gd name="T11" fmla="*/ 452 h 532"/>
              <a:gd name="T12" fmla="*/ 184 w 832"/>
              <a:gd name="T13" fmla="*/ 447 h 532"/>
              <a:gd name="T14" fmla="*/ 173 w 832"/>
              <a:gd name="T15" fmla="*/ 452 h 532"/>
              <a:gd name="T16" fmla="*/ 150 w 832"/>
              <a:gd name="T17" fmla="*/ 447 h 532"/>
              <a:gd name="T18" fmla="*/ 139 w 832"/>
              <a:gd name="T19" fmla="*/ 452 h 532"/>
              <a:gd name="T20" fmla="*/ 134 w 832"/>
              <a:gd name="T21" fmla="*/ 441 h 532"/>
              <a:gd name="T22" fmla="*/ 134 w 832"/>
              <a:gd name="T23" fmla="*/ 420 h 532"/>
              <a:gd name="T24" fmla="*/ 117 w 832"/>
              <a:gd name="T25" fmla="*/ 414 h 532"/>
              <a:gd name="T26" fmla="*/ 117 w 832"/>
              <a:gd name="T27" fmla="*/ 393 h 532"/>
              <a:gd name="T28" fmla="*/ 106 w 832"/>
              <a:gd name="T29" fmla="*/ 376 h 532"/>
              <a:gd name="T30" fmla="*/ 100 w 832"/>
              <a:gd name="T31" fmla="*/ 345 h 532"/>
              <a:gd name="T32" fmla="*/ 100 w 832"/>
              <a:gd name="T33" fmla="*/ 329 h 532"/>
              <a:gd name="T34" fmla="*/ 95 w 832"/>
              <a:gd name="T35" fmla="*/ 323 h 532"/>
              <a:gd name="T36" fmla="*/ 89 w 832"/>
              <a:gd name="T37" fmla="*/ 323 h 532"/>
              <a:gd name="T38" fmla="*/ 67 w 832"/>
              <a:gd name="T39" fmla="*/ 339 h 532"/>
              <a:gd name="T40" fmla="*/ 56 w 832"/>
              <a:gd name="T41" fmla="*/ 318 h 532"/>
              <a:gd name="T42" fmla="*/ 56 w 832"/>
              <a:gd name="T43" fmla="*/ 307 h 532"/>
              <a:gd name="T44" fmla="*/ 67 w 832"/>
              <a:gd name="T45" fmla="*/ 291 h 532"/>
              <a:gd name="T46" fmla="*/ 67 w 832"/>
              <a:gd name="T47" fmla="*/ 275 h 532"/>
              <a:gd name="T48" fmla="*/ 72 w 832"/>
              <a:gd name="T49" fmla="*/ 264 h 532"/>
              <a:gd name="T50" fmla="*/ 84 w 832"/>
              <a:gd name="T51" fmla="*/ 231 h 532"/>
              <a:gd name="T52" fmla="*/ 67 w 832"/>
              <a:gd name="T53" fmla="*/ 221 h 532"/>
              <a:gd name="T54" fmla="*/ 50 w 832"/>
              <a:gd name="T55" fmla="*/ 210 h 532"/>
              <a:gd name="T56" fmla="*/ 39 w 832"/>
              <a:gd name="T57" fmla="*/ 173 h 532"/>
              <a:gd name="T58" fmla="*/ 17 w 832"/>
              <a:gd name="T59" fmla="*/ 146 h 532"/>
              <a:gd name="T60" fmla="*/ 11 w 832"/>
              <a:gd name="T61" fmla="*/ 140 h 532"/>
              <a:gd name="T62" fmla="*/ 11 w 832"/>
              <a:gd name="T63" fmla="*/ 113 h 532"/>
              <a:gd name="T64" fmla="*/ 17 w 832"/>
              <a:gd name="T65" fmla="*/ 0 h 532"/>
              <a:gd name="T66" fmla="*/ 277 w 832"/>
              <a:gd name="T67" fmla="*/ 43 h 532"/>
              <a:gd name="T68" fmla="*/ 772 w 832"/>
              <a:gd name="T69" fmla="*/ 108 h 532"/>
              <a:gd name="T70" fmla="*/ 744 w 832"/>
              <a:gd name="T71" fmla="*/ 479 h 53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32"/>
              <a:gd name="T109" fmla="*/ 0 h 532"/>
              <a:gd name="T110" fmla="*/ 832 w 832"/>
              <a:gd name="T111" fmla="*/ 532 h 53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32" h="532">
                <a:moveTo>
                  <a:pt x="802" y="532"/>
                </a:moveTo>
                <a:lnTo>
                  <a:pt x="293" y="466"/>
                </a:lnTo>
                <a:lnTo>
                  <a:pt x="287" y="520"/>
                </a:lnTo>
                <a:lnTo>
                  <a:pt x="281" y="514"/>
                </a:lnTo>
                <a:lnTo>
                  <a:pt x="276" y="502"/>
                </a:lnTo>
                <a:lnTo>
                  <a:pt x="264" y="490"/>
                </a:lnTo>
                <a:lnTo>
                  <a:pt x="258" y="496"/>
                </a:lnTo>
                <a:lnTo>
                  <a:pt x="258" y="502"/>
                </a:lnTo>
                <a:lnTo>
                  <a:pt x="240" y="502"/>
                </a:lnTo>
                <a:lnTo>
                  <a:pt x="234" y="502"/>
                </a:lnTo>
                <a:lnTo>
                  <a:pt x="228" y="502"/>
                </a:lnTo>
                <a:lnTo>
                  <a:pt x="204" y="502"/>
                </a:lnTo>
                <a:lnTo>
                  <a:pt x="204" y="496"/>
                </a:lnTo>
                <a:lnTo>
                  <a:pt x="198" y="496"/>
                </a:lnTo>
                <a:lnTo>
                  <a:pt x="192" y="502"/>
                </a:lnTo>
                <a:lnTo>
                  <a:pt x="186" y="502"/>
                </a:lnTo>
                <a:lnTo>
                  <a:pt x="168" y="496"/>
                </a:lnTo>
                <a:lnTo>
                  <a:pt x="162" y="496"/>
                </a:lnTo>
                <a:lnTo>
                  <a:pt x="156" y="508"/>
                </a:lnTo>
                <a:lnTo>
                  <a:pt x="150" y="502"/>
                </a:lnTo>
                <a:lnTo>
                  <a:pt x="144" y="490"/>
                </a:lnTo>
                <a:lnTo>
                  <a:pt x="144" y="472"/>
                </a:lnTo>
                <a:lnTo>
                  <a:pt x="144" y="466"/>
                </a:lnTo>
                <a:lnTo>
                  <a:pt x="138" y="460"/>
                </a:lnTo>
                <a:lnTo>
                  <a:pt x="126" y="460"/>
                </a:lnTo>
                <a:lnTo>
                  <a:pt x="120" y="442"/>
                </a:lnTo>
                <a:lnTo>
                  <a:pt x="126" y="436"/>
                </a:lnTo>
                <a:lnTo>
                  <a:pt x="126" y="430"/>
                </a:lnTo>
                <a:lnTo>
                  <a:pt x="114" y="418"/>
                </a:lnTo>
                <a:lnTo>
                  <a:pt x="114" y="406"/>
                </a:lnTo>
                <a:lnTo>
                  <a:pt x="108" y="383"/>
                </a:lnTo>
                <a:lnTo>
                  <a:pt x="114" y="371"/>
                </a:lnTo>
                <a:lnTo>
                  <a:pt x="108" y="365"/>
                </a:lnTo>
                <a:lnTo>
                  <a:pt x="102" y="359"/>
                </a:lnTo>
                <a:lnTo>
                  <a:pt x="96" y="359"/>
                </a:lnTo>
                <a:lnTo>
                  <a:pt x="78" y="377"/>
                </a:lnTo>
                <a:lnTo>
                  <a:pt x="72" y="377"/>
                </a:lnTo>
                <a:lnTo>
                  <a:pt x="60" y="365"/>
                </a:lnTo>
                <a:lnTo>
                  <a:pt x="60" y="353"/>
                </a:lnTo>
                <a:lnTo>
                  <a:pt x="60" y="347"/>
                </a:lnTo>
                <a:lnTo>
                  <a:pt x="60" y="341"/>
                </a:lnTo>
                <a:lnTo>
                  <a:pt x="72" y="329"/>
                </a:lnTo>
                <a:lnTo>
                  <a:pt x="72" y="323"/>
                </a:lnTo>
                <a:lnTo>
                  <a:pt x="72" y="305"/>
                </a:lnTo>
                <a:lnTo>
                  <a:pt x="78" y="299"/>
                </a:lnTo>
                <a:lnTo>
                  <a:pt x="78" y="293"/>
                </a:lnTo>
                <a:lnTo>
                  <a:pt x="96" y="263"/>
                </a:lnTo>
                <a:lnTo>
                  <a:pt x="90" y="257"/>
                </a:lnTo>
                <a:lnTo>
                  <a:pt x="72" y="251"/>
                </a:lnTo>
                <a:lnTo>
                  <a:pt x="72" y="245"/>
                </a:lnTo>
                <a:lnTo>
                  <a:pt x="60" y="245"/>
                </a:lnTo>
                <a:lnTo>
                  <a:pt x="54" y="233"/>
                </a:lnTo>
                <a:lnTo>
                  <a:pt x="54" y="221"/>
                </a:lnTo>
                <a:lnTo>
                  <a:pt x="42" y="192"/>
                </a:lnTo>
                <a:lnTo>
                  <a:pt x="24" y="174"/>
                </a:lnTo>
                <a:lnTo>
                  <a:pt x="18" y="162"/>
                </a:lnTo>
                <a:lnTo>
                  <a:pt x="12" y="156"/>
                </a:lnTo>
                <a:lnTo>
                  <a:pt x="18" y="144"/>
                </a:lnTo>
                <a:lnTo>
                  <a:pt x="12" y="126"/>
                </a:lnTo>
                <a:lnTo>
                  <a:pt x="0" y="102"/>
                </a:lnTo>
                <a:lnTo>
                  <a:pt x="18" y="0"/>
                </a:lnTo>
                <a:lnTo>
                  <a:pt x="96" y="12"/>
                </a:lnTo>
                <a:lnTo>
                  <a:pt x="299" y="48"/>
                </a:lnTo>
                <a:lnTo>
                  <a:pt x="509" y="84"/>
                </a:lnTo>
                <a:lnTo>
                  <a:pt x="832" y="120"/>
                </a:lnTo>
                <a:lnTo>
                  <a:pt x="808" y="430"/>
                </a:lnTo>
                <a:lnTo>
                  <a:pt x="802" y="532"/>
                </a:lnTo>
              </a:path>
            </a:pathLst>
          </a:custGeom>
          <a:solidFill>
            <a:sysClr val="window" lastClr="FFFFFF">
              <a:lumMod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Freeform 58"/>
          <p:cNvSpPr>
            <a:spLocks/>
          </p:cNvSpPr>
          <p:nvPr/>
        </p:nvSpPr>
        <p:spPr bwMode="auto">
          <a:xfrm>
            <a:off x="2848392" y="2251962"/>
            <a:ext cx="1039976" cy="949705"/>
          </a:xfrm>
          <a:custGeom>
            <a:avLst/>
            <a:gdLst>
              <a:gd name="T0" fmla="*/ 493 w 568"/>
              <a:gd name="T1" fmla="*/ 424 h 472"/>
              <a:gd name="T2" fmla="*/ 509 w 568"/>
              <a:gd name="T3" fmla="*/ 236 h 472"/>
              <a:gd name="T4" fmla="*/ 526 w 568"/>
              <a:gd name="T5" fmla="*/ 59 h 472"/>
              <a:gd name="T6" fmla="*/ 55 w 568"/>
              <a:gd name="T7" fmla="*/ 0 h 472"/>
              <a:gd name="T8" fmla="*/ 49 w 568"/>
              <a:gd name="T9" fmla="*/ 49 h 472"/>
              <a:gd name="T10" fmla="*/ 17 w 568"/>
              <a:gd name="T11" fmla="*/ 274 h 472"/>
              <a:gd name="T12" fmla="*/ 17 w 568"/>
              <a:gd name="T13" fmla="*/ 274 h 472"/>
              <a:gd name="T14" fmla="*/ 0 w 568"/>
              <a:gd name="T15" fmla="*/ 365 h 472"/>
              <a:gd name="T16" fmla="*/ 138 w 568"/>
              <a:gd name="T17" fmla="*/ 386 h 472"/>
              <a:gd name="T18" fmla="*/ 493 w 568"/>
              <a:gd name="T19" fmla="*/ 424 h 472"/>
              <a:gd name="T20" fmla="*/ 493 w 568"/>
              <a:gd name="T21" fmla="*/ 424 h 472"/>
              <a:gd name="T22" fmla="*/ 493 w 568"/>
              <a:gd name="T23" fmla="*/ 424 h 47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68"/>
              <a:gd name="T37" fmla="*/ 0 h 472"/>
              <a:gd name="T38" fmla="*/ 568 w 568"/>
              <a:gd name="T39" fmla="*/ 472 h 47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68" h="472">
                <a:moveTo>
                  <a:pt x="532" y="472"/>
                </a:moveTo>
                <a:lnTo>
                  <a:pt x="550" y="263"/>
                </a:lnTo>
                <a:lnTo>
                  <a:pt x="568" y="66"/>
                </a:lnTo>
                <a:lnTo>
                  <a:pt x="59" y="0"/>
                </a:lnTo>
                <a:lnTo>
                  <a:pt x="53" y="54"/>
                </a:lnTo>
                <a:lnTo>
                  <a:pt x="18" y="305"/>
                </a:lnTo>
                <a:lnTo>
                  <a:pt x="0" y="406"/>
                </a:lnTo>
                <a:lnTo>
                  <a:pt x="149" y="430"/>
                </a:lnTo>
                <a:lnTo>
                  <a:pt x="532" y="472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4" name="Freeform 59"/>
          <p:cNvSpPr>
            <a:spLocks/>
          </p:cNvSpPr>
          <p:nvPr/>
        </p:nvSpPr>
        <p:spPr bwMode="auto">
          <a:xfrm>
            <a:off x="2848392" y="2251962"/>
            <a:ext cx="1039976" cy="949705"/>
          </a:xfrm>
          <a:custGeom>
            <a:avLst/>
            <a:gdLst>
              <a:gd name="T0" fmla="*/ 493 w 568"/>
              <a:gd name="T1" fmla="*/ 424 h 472"/>
              <a:gd name="T2" fmla="*/ 509 w 568"/>
              <a:gd name="T3" fmla="*/ 236 h 472"/>
              <a:gd name="T4" fmla="*/ 526 w 568"/>
              <a:gd name="T5" fmla="*/ 59 h 472"/>
              <a:gd name="T6" fmla="*/ 55 w 568"/>
              <a:gd name="T7" fmla="*/ 0 h 472"/>
              <a:gd name="T8" fmla="*/ 49 w 568"/>
              <a:gd name="T9" fmla="*/ 49 h 472"/>
              <a:gd name="T10" fmla="*/ 17 w 568"/>
              <a:gd name="T11" fmla="*/ 274 h 472"/>
              <a:gd name="T12" fmla="*/ 17 w 568"/>
              <a:gd name="T13" fmla="*/ 274 h 472"/>
              <a:gd name="T14" fmla="*/ 0 w 568"/>
              <a:gd name="T15" fmla="*/ 365 h 472"/>
              <a:gd name="T16" fmla="*/ 138 w 568"/>
              <a:gd name="T17" fmla="*/ 386 h 472"/>
              <a:gd name="T18" fmla="*/ 493 w 568"/>
              <a:gd name="T19" fmla="*/ 424 h 472"/>
              <a:gd name="T20" fmla="*/ 493 w 568"/>
              <a:gd name="T21" fmla="*/ 424 h 4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8"/>
              <a:gd name="T34" fmla="*/ 0 h 472"/>
              <a:gd name="T35" fmla="*/ 568 w 568"/>
              <a:gd name="T36" fmla="*/ 472 h 4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8" h="472">
                <a:moveTo>
                  <a:pt x="532" y="472"/>
                </a:moveTo>
                <a:lnTo>
                  <a:pt x="550" y="263"/>
                </a:lnTo>
                <a:lnTo>
                  <a:pt x="568" y="66"/>
                </a:lnTo>
                <a:lnTo>
                  <a:pt x="59" y="0"/>
                </a:lnTo>
                <a:lnTo>
                  <a:pt x="53" y="54"/>
                </a:lnTo>
                <a:lnTo>
                  <a:pt x="18" y="305"/>
                </a:lnTo>
                <a:lnTo>
                  <a:pt x="0" y="406"/>
                </a:lnTo>
                <a:lnTo>
                  <a:pt x="149" y="430"/>
                </a:lnTo>
                <a:lnTo>
                  <a:pt x="532" y="472"/>
                </a:lnTo>
              </a:path>
            </a:pathLst>
          </a:custGeom>
          <a:solidFill>
            <a:srgbClr val="FFFF0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5" name="Freeform 60"/>
          <p:cNvSpPr>
            <a:spLocks/>
          </p:cNvSpPr>
          <p:nvPr/>
        </p:nvSpPr>
        <p:spPr bwMode="auto">
          <a:xfrm>
            <a:off x="1509872" y="2585699"/>
            <a:ext cx="952983" cy="1614947"/>
          </a:xfrm>
          <a:custGeom>
            <a:avLst/>
            <a:gdLst>
              <a:gd name="T0" fmla="*/ 72 w 520"/>
              <a:gd name="T1" fmla="*/ 0 h 800"/>
              <a:gd name="T2" fmla="*/ 0 w 520"/>
              <a:gd name="T3" fmla="*/ 275 h 800"/>
              <a:gd name="T4" fmla="*/ 311 w 520"/>
              <a:gd name="T5" fmla="*/ 721 h 800"/>
              <a:gd name="T6" fmla="*/ 311 w 520"/>
              <a:gd name="T7" fmla="*/ 716 h 800"/>
              <a:gd name="T8" fmla="*/ 316 w 520"/>
              <a:gd name="T9" fmla="*/ 710 h 800"/>
              <a:gd name="T10" fmla="*/ 322 w 520"/>
              <a:gd name="T11" fmla="*/ 689 h 800"/>
              <a:gd name="T12" fmla="*/ 316 w 520"/>
              <a:gd name="T13" fmla="*/ 684 h 800"/>
              <a:gd name="T14" fmla="*/ 322 w 520"/>
              <a:gd name="T15" fmla="*/ 641 h 800"/>
              <a:gd name="T16" fmla="*/ 316 w 520"/>
              <a:gd name="T17" fmla="*/ 625 h 800"/>
              <a:gd name="T18" fmla="*/ 322 w 520"/>
              <a:gd name="T19" fmla="*/ 619 h 800"/>
              <a:gd name="T20" fmla="*/ 333 w 520"/>
              <a:gd name="T21" fmla="*/ 614 h 800"/>
              <a:gd name="T22" fmla="*/ 349 w 520"/>
              <a:gd name="T23" fmla="*/ 619 h 800"/>
              <a:gd name="T24" fmla="*/ 355 w 520"/>
              <a:gd name="T25" fmla="*/ 625 h 800"/>
              <a:gd name="T26" fmla="*/ 355 w 520"/>
              <a:gd name="T27" fmla="*/ 630 h 800"/>
              <a:gd name="T28" fmla="*/ 361 w 520"/>
              <a:gd name="T29" fmla="*/ 635 h 800"/>
              <a:gd name="T30" fmla="*/ 366 w 520"/>
              <a:gd name="T31" fmla="*/ 635 h 800"/>
              <a:gd name="T32" fmla="*/ 383 w 520"/>
              <a:gd name="T33" fmla="*/ 598 h 800"/>
              <a:gd name="T34" fmla="*/ 394 w 520"/>
              <a:gd name="T35" fmla="*/ 549 h 800"/>
              <a:gd name="T36" fmla="*/ 482 w 520"/>
              <a:gd name="T37" fmla="*/ 92 h 800"/>
              <a:gd name="T38" fmla="*/ 277 w 520"/>
              <a:gd name="T39" fmla="*/ 49 h 800"/>
              <a:gd name="T40" fmla="*/ 72 w 520"/>
              <a:gd name="T41" fmla="*/ 0 h 800"/>
              <a:gd name="T42" fmla="*/ 72 w 520"/>
              <a:gd name="T43" fmla="*/ 0 h 8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20"/>
              <a:gd name="T67" fmla="*/ 0 h 800"/>
              <a:gd name="T68" fmla="*/ 520 w 520"/>
              <a:gd name="T69" fmla="*/ 800 h 8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20" h="800">
                <a:moveTo>
                  <a:pt x="78" y="0"/>
                </a:moveTo>
                <a:lnTo>
                  <a:pt x="0" y="305"/>
                </a:lnTo>
                <a:lnTo>
                  <a:pt x="335" y="800"/>
                </a:lnTo>
                <a:lnTo>
                  <a:pt x="335" y="794"/>
                </a:lnTo>
                <a:lnTo>
                  <a:pt x="341" y="788"/>
                </a:lnTo>
                <a:lnTo>
                  <a:pt x="347" y="765"/>
                </a:lnTo>
                <a:lnTo>
                  <a:pt x="341" y="759"/>
                </a:lnTo>
                <a:lnTo>
                  <a:pt x="347" y="711"/>
                </a:lnTo>
                <a:lnTo>
                  <a:pt x="341" y="693"/>
                </a:lnTo>
                <a:lnTo>
                  <a:pt x="347" y="687"/>
                </a:lnTo>
                <a:lnTo>
                  <a:pt x="359" y="681"/>
                </a:lnTo>
                <a:lnTo>
                  <a:pt x="377" y="687"/>
                </a:lnTo>
                <a:lnTo>
                  <a:pt x="383" y="693"/>
                </a:lnTo>
                <a:lnTo>
                  <a:pt x="383" y="699"/>
                </a:lnTo>
                <a:lnTo>
                  <a:pt x="389" y="705"/>
                </a:lnTo>
                <a:lnTo>
                  <a:pt x="395" y="705"/>
                </a:lnTo>
                <a:lnTo>
                  <a:pt x="413" y="663"/>
                </a:lnTo>
                <a:lnTo>
                  <a:pt x="425" y="609"/>
                </a:lnTo>
                <a:lnTo>
                  <a:pt x="520" y="102"/>
                </a:lnTo>
                <a:lnTo>
                  <a:pt x="299" y="54"/>
                </a:lnTo>
                <a:lnTo>
                  <a:pt x="78" y="0"/>
                </a:lnTo>
                <a:close/>
              </a:path>
            </a:pathLst>
          </a:custGeom>
          <a:solidFill>
            <a:srgbClr val="CCFFFF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6" name="Freeform 61"/>
          <p:cNvSpPr>
            <a:spLocks/>
          </p:cNvSpPr>
          <p:nvPr/>
        </p:nvSpPr>
        <p:spPr bwMode="auto">
          <a:xfrm>
            <a:off x="3022386" y="3127746"/>
            <a:ext cx="1085451" cy="936267"/>
          </a:xfrm>
          <a:custGeom>
            <a:avLst/>
            <a:gdLst>
              <a:gd name="T0" fmla="*/ 0 w 592"/>
              <a:gd name="T1" fmla="*/ 364 h 466"/>
              <a:gd name="T2" fmla="*/ 50 w 592"/>
              <a:gd name="T3" fmla="*/ 0 h 466"/>
              <a:gd name="T4" fmla="*/ 405 w 592"/>
              <a:gd name="T5" fmla="*/ 38 h 466"/>
              <a:gd name="T6" fmla="*/ 549 w 592"/>
              <a:gd name="T7" fmla="*/ 48 h 466"/>
              <a:gd name="T8" fmla="*/ 543 w 592"/>
              <a:gd name="T9" fmla="*/ 139 h 466"/>
              <a:gd name="T10" fmla="*/ 527 w 592"/>
              <a:gd name="T11" fmla="*/ 418 h 466"/>
              <a:gd name="T12" fmla="*/ 450 w 592"/>
              <a:gd name="T13" fmla="*/ 413 h 466"/>
              <a:gd name="T14" fmla="*/ 0 w 592"/>
              <a:gd name="T15" fmla="*/ 364 h 466"/>
              <a:gd name="T16" fmla="*/ 0 w 592"/>
              <a:gd name="T17" fmla="*/ 364 h 4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2"/>
              <a:gd name="T28" fmla="*/ 0 h 466"/>
              <a:gd name="T29" fmla="*/ 592 w 592"/>
              <a:gd name="T30" fmla="*/ 466 h 4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92" h="466">
                <a:moveTo>
                  <a:pt x="0" y="406"/>
                </a:moveTo>
                <a:lnTo>
                  <a:pt x="54" y="0"/>
                </a:lnTo>
                <a:lnTo>
                  <a:pt x="437" y="42"/>
                </a:lnTo>
                <a:lnTo>
                  <a:pt x="592" y="54"/>
                </a:lnTo>
                <a:lnTo>
                  <a:pt x="586" y="155"/>
                </a:lnTo>
                <a:lnTo>
                  <a:pt x="568" y="466"/>
                </a:lnTo>
                <a:lnTo>
                  <a:pt x="485" y="460"/>
                </a:lnTo>
                <a:lnTo>
                  <a:pt x="0" y="406"/>
                </a:lnTo>
                <a:close/>
              </a:path>
            </a:pathLst>
          </a:custGeom>
          <a:solidFill>
            <a:srgbClr val="CCFFFF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7" name="Freeform 62"/>
          <p:cNvSpPr>
            <a:spLocks/>
          </p:cNvSpPr>
          <p:nvPr/>
        </p:nvSpPr>
        <p:spPr bwMode="auto">
          <a:xfrm>
            <a:off x="2868167" y="3936342"/>
            <a:ext cx="1043931" cy="1196091"/>
          </a:xfrm>
          <a:custGeom>
            <a:avLst/>
            <a:gdLst>
              <a:gd name="T0" fmla="*/ 77 w 568"/>
              <a:gd name="T1" fmla="*/ 0 h 591"/>
              <a:gd name="T2" fmla="*/ 0 w 568"/>
              <a:gd name="T3" fmla="*/ 523 h 591"/>
              <a:gd name="T4" fmla="*/ 0 w 568"/>
              <a:gd name="T5" fmla="*/ 523 h 591"/>
              <a:gd name="T6" fmla="*/ 72 w 568"/>
              <a:gd name="T7" fmla="*/ 534 h 591"/>
              <a:gd name="T8" fmla="*/ 77 w 568"/>
              <a:gd name="T9" fmla="*/ 491 h 591"/>
              <a:gd name="T10" fmla="*/ 205 w 568"/>
              <a:gd name="T11" fmla="*/ 507 h 591"/>
              <a:gd name="T12" fmla="*/ 205 w 568"/>
              <a:gd name="T13" fmla="*/ 507 h 591"/>
              <a:gd name="T14" fmla="*/ 200 w 568"/>
              <a:gd name="T15" fmla="*/ 501 h 591"/>
              <a:gd name="T16" fmla="*/ 205 w 568"/>
              <a:gd name="T17" fmla="*/ 496 h 591"/>
              <a:gd name="T18" fmla="*/ 205 w 568"/>
              <a:gd name="T19" fmla="*/ 491 h 591"/>
              <a:gd name="T20" fmla="*/ 200 w 568"/>
              <a:gd name="T21" fmla="*/ 491 h 591"/>
              <a:gd name="T22" fmla="*/ 205 w 568"/>
              <a:gd name="T23" fmla="*/ 485 h 591"/>
              <a:gd name="T24" fmla="*/ 489 w 568"/>
              <a:gd name="T25" fmla="*/ 512 h 591"/>
              <a:gd name="T26" fmla="*/ 522 w 568"/>
              <a:gd name="T27" fmla="*/ 98 h 591"/>
              <a:gd name="T28" fmla="*/ 528 w 568"/>
              <a:gd name="T29" fmla="*/ 98 h 591"/>
              <a:gd name="T30" fmla="*/ 528 w 568"/>
              <a:gd name="T31" fmla="*/ 49 h 591"/>
              <a:gd name="T32" fmla="*/ 77 w 568"/>
              <a:gd name="T33" fmla="*/ 0 h 591"/>
              <a:gd name="T34" fmla="*/ 77 w 568"/>
              <a:gd name="T35" fmla="*/ 0 h 59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68"/>
              <a:gd name="T55" fmla="*/ 0 h 591"/>
              <a:gd name="T56" fmla="*/ 568 w 568"/>
              <a:gd name="T57" fmla="*/ 591 h 59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68" h="591">
                <a:moveTo>
                  <a:pt x="83" y="0"/>
                </a:moveTo>
                <a:lnTo>
                  <a:pt x="0" y="579"/>
                </a:lnTo>
                <a:lnTo>
                  <a:pt x="77" y="591"/>
                </a:lnTo>
                <a:lnTo>
                  <a:pt x="83" y="543"/>
                </a:lnTo>
                <a:lnTo>
                  <a:pt x="221" y="561"/>
                </a:lnTo>
                <a:lnTo>
                  <a:pt x="215" y="555"/>
                </a:lnTo>
                <a:lnTo>
                  <a:pt x="221" y="549"/>
                </a:lnTo>
                <a:lnTo>
                  <a:pt x="221" y="543"/>
                </a:lnTo>
                <a:lnTo>
                  <a:pt x="215" y="543"/>
                </a:lnTo>
                <a:lnTo>
                  <a:pt x="221" y="537"/>
                </a:lnTo>
                <a:lnTo>
                  <a:pt x="526" y="567"/>
                </a:lnTo>
                <a:lnTo>
                  <a:pt x="562" y="108"/>
                </a:lnTo>
                <a:lnTo>
                  <a:pt x="568" y="108"/>
                </a:lnTo>
                <a:lnTo>
                  <a:pt x="568" y="54"/>
                </a:lnTo>
                <a:lnTo>
                  <a:pt x="83" y="0"/>
                </a:lnTo>
                <a:close/>
              </a:path>
            </a:pathLst>
          </a:custGeom>
          <a:solidFill>
            <a:srgbClr val="CCFFFF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" name="Freeform 64"/>
          <p:cNvSpPr>
            <a:spLocks/>
          </p:cNvSpPr>
          <p:nvPr/>
        </p:nvSpPr>
        <p:spPr bwMode="auto">
          <a:xfrm>
            <a:off x="3856734" y="2180280"/>
            <a:ext cx="1039976" cy="768276"/>
          </a:xfrm>
          <a:custGeom>
            <a:avLst/>
            <a:gdLst>
              <a:gd name="T0" fmla="*/ 0 w 568"/>
              <a:gd name="T1" fmla="*/ 268 h 382"/>
              <a:gd name="T2" fmla="*/ 17 w 568"/>
              <a:gd name="T3" fmla="*/ 92 h 382"/>
              <a:gd name="T4" fmla="*/ 22 w 568"/>
              <a:gd name="T5" fmla="*/ 0 h 382"/>
              <a:gd name="T6" fmla="*/ 515 w 568"/>
              <a:gd name="T7" fmla="*/ 22 h 382"/>
              <a:gd name="T8" fmla="*/ 515 w 568"/>
              <a:gd name="T9" fmla="*/ 27 h 382"/>
              <a:gd name="T10" fmla="*/ 515 w 568"/>
              <a:gd name="T11" fmla="*/ 38 h 382"/>
              <a:gd name="T12" fmla="*/ 498 w 568"/>
              <a:gd name="T13" fmla="*/ 48 h 382"/>
              <a:gd name="T14" fmla="*/ 504 w 568"/>
              <a:gd name="T15" fmla="*/ 59 h 382"/>
              <a:gd name="T16" fmla="*/ 526 w 568"/>
              <a:gd name="T17" fmla="*/ 81 h 382"/>
              <a:gd name="T18" fmla="*/ 526 w 568"/>
              <a:gd name="T19" fmla="*/ 247 h 382"/>
              <a:gd name="T20" fmla="*/ 520 w 568"/>
              <a:gd name="T21" fmla="*/ 247 h 382"/>
              <a:gd name="T22" fmla="*/ 515 w 568"/>
              <a:gd name="T23" fmla="*/ 247 h 382"/>
              <a:gd name="T24" fmla="*/ 520 w 568"/>
              <a:gd name="T25" fmla="*/ 252 h 382"/>
              <a:gd name="T26" fmla="*/ 520 w 568"/>
              <a:gd name="T27" fmla="*/ 258 h 382"/>
              <a:gd name="T28" fmla="*/ 520 w 568"/>
              <a:gd name="T29" fmla="*/ 268 h 382"/>
              <a:gd name="T30" fmla="*/ 520 w 568"/>
              <a:gd name="T31" fmla="*/ 274 h 382"/>
              <a:gd name="T32" fmla="*/ 526 w 568"/>
              <a:gd name="T33" fmla="*/ 285 h 382"/>
              <a:gd name="T34" fmla="*/ 520 w 568"/>
              <a:gd name="T35" fmla="*/ 290 h 382"/>
              <a:gd name="T36" fmla="*/ 520 w 568"/>
              <a:gd name="T37" fmla="*/ 301 h 382"/>
              <a:gd name="T38" fmla="*/ 515 w 568"/>
              <a:gd name="T39" fmla="*/ 317 h 382"/>
              <a:gd name="T40" fmla="*/ 520 w 568"/>
              <a:gd name="T41" fmla="*/ 333 h 382"/>
              <a:gd name="T42" fmla="*/ 526 w 568"/>
              <a:gd name="T43" fmla="*/ 343 h 382"/>
              <a:gd name="T44" fmla="*/ 526 w 568"/>
              <a:gd name="T45" fmla="*/ 343 h 382"/>
              <a:gd name="T46" fmla="*/ 509 w 568"/>
              <a:gd name="T47" fmla="*/ 333 h 382"/>
              <a:gd name="T48" fmla="*/ 476 w 568"/>
              <a:gd name="T49" fmla="*/ 317 h 382"/>
              <a:gd name="T50" fmla="*/ 470 w 568"/>
              <a:gd name="T51" fmla="*/ 312 h 382"/>
              <a:gd name="T52" fmla="*/ 459 w 568"/>
              <a:gd name="T53" fmla="*/ 312 h 382"/>
              <a:gd name="T54" fmla="*/ 448 w 568"/>
              <a:gd name="T55" fmla="*/ 322 h 382"/>
              <a:gd name="T56" fmla="*/ 437 w 568"/>
              <a:gd name="T57" fmla="*/ 322 h 382"/>
              <a:gd name="T58" fmla="*/ 426 w 568"/>
              <a:gd name="T59" fmla="*/ 322 h 382"/>
              <a:gd name="T60" fmla="*/ 420 w 568"/>
              <a:gd name="T61" fmla="*/ 306 h 382"/>
              <a:gd name="T62" fmla="*/ 415 w 568"/>
              <a:gd name="T63" fmla="*/ 301 h 382"/>
              <a:gd name="T64" fmla="*/ 404 w 568"/>
              <a:gd name="T65" fmla="*/ 306 h 382"/>
              <a:gd name="T66" fmla="*/ 393 w 568"/>
              <a:gd name="T67" fmla="*/ 306 h 382"/>
              <a:gd name="T68" fmla="*/ 382 w 568"/>
              <a:gd name="T69" fmla="*/ 290 h 382"/>
              <a:gd name="T70" fmla="*/ 0 w 568"/>
              <a:gd name="T71" fmla="*/ 268 h 382"/>
              <a:gd name="T72" fmla="*/ 0 w 568"/>
              <a:gd name="T73" fmla="*/ 268 h 38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68"/>
              <a:gd name="T112" fmla="*/ 0 h 382"/>
              <a:gd name="T113" fmla="*/ 568 w 568"/>
              <a:gd name="T114" fmla="*/ 382 h 38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68" h="382">
                <a:moveTo>
                  <a:pt x="0" y="299"/>
                </a:moveTo>
                <a:lnTo>
                  <a:pt x="18" y="102"/>
                </a:lnTo>
                <a:lnTo>
                  <a:pt x="24" y="0"/>
                </a:lnTo>
                <a:lnTo>
                  <a:pt x="556" y="24"/>
                </a:lnTo>
                <a:lnTo>
                  <a:pt x="556" y="30"/>
                </a:lnTo>
                <a:lnTo>
                  <a:pt x="556" y="42"/>
                </a:lnTo>
                <a:lnTo>
                  <a:pt x="538" y="54"/>
                </a:lnTo>
                <a:lnTo>
                  <a:pt x="544" y="66"/>
                </a:lnTo>
                <a:lnTo>
                  <a:pt x="568" y="90"/>
                </a:lnTo>
                <a:lnTo>
                  <a:pt x="568" y="275"/>
                </a:lnTo>
                <a:lnTo>
                  <a:pt x="562" y="275"/>
                </a:lnTo>
                <a:lnTo>
                  <a:pt x="556" y="275"/>
                </a:lnTo>
                <a:lnTo>
                  <a:pt x="562" y="281"/>
                </a:lnTo>
                <a:lnTo>
                  <a:pt x="562" y="287"/>
                </a:lnTo>
                <a:lnTo>
                  <a:pt x="562" y="299"/>
                </a:lnTo>
                <a:lnTo>
                  <a:pt x="562" y="305"/>
                </a:lnTo>
                <a:lnTo>
                  <a:pt x="568" y="317"/>
                </a:lnTo>
                <a:lnTo>
                  <a:pt x="562" y="323"/>
                </a:lnTo>
                <a:lnTo>
                  <a:pt x="562" y="335"/>
                </a:lnTo>
                <a:lnTo>
                  <a:pt x="556" y="353"/>
                </a:lnTo>
                <a:lnTo>
                  <a:pt x="562" y="371"/>
                </a:lnTo>
                <a:lnTo>
                  <a:pt x="568" y="382"/>
                </a:lnTo>
                <a:lnTo>
                  <a:pt x="550" y="371"/>
                </a:lnTo>
                <a:lnTo>
                  <a:pt x="514" y="353"/>
                </a:lnTo>
                <a:lnTo>
                  <a:pt x="508" y="347"/>
                </a:lnTo>
                <a:lnTo>
                  <a:pt x="496" y="347"/>
                </a:lnTo>
                <a:lnTo>
                  <a:pt x="484" y="359"/>
                </a:lnTo>
                <a:lnTo>
                  <a:pt x="472" y="359"/>
                </a:lnTo>
                <a:lnTo>
                  <a:pt x="460" y="359"/>
                </a:lnTo>
                <a:lnTo>
                  <a:pt x="454" y="341"/>
                </a:lnTo>
                <a:lnTo>
                  <a:pt x="448" y="335"/>
                </a:lnTo>
                <a:lnTo>
                  <a:pt x="436" y="341"/>
                </a:lnTo>
                <a:lnTo>
                  <a:pt x="424" y="341"/>
                </a:lnTo>
                <a:lnTo>
                  <a:pt x="412" y="323"/>
                </a:lnTo>
                <a:lnTo>
                  <a:pt x="0" y="299"/>
                </a:lnTo>
                <a:close/>
              </a:path>
            </a:pathLst>
          </a:custGeom>
          <a:solidFill>
            <a:srgbClr val="FFFF00"/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" name="Freeform 66"/>
          <p:cNvSpPr>
            <a:spLocks/>
          </p:cNvSpPr>
          <p:nvPr/>
        </p:nvSpPr>
        <p:spPr bwMode="auto">
          <a:xfrm>
            <a:off x="3821150" y="2780571"/>
            <a:ext cx="1229781" cy="676441"/>
          </a:xfrm>
          <a:custGeom>
            <a:avLst/>
            <a:gdLst>
              <a:gd name="T0" fmla="*/ 0 w 670"/>
              <a:gd name="T1" fmla="*/ 189 h 334"/>
              <a:gd name="T2" fmla="*/ 17 w 670"/>
              <a:gd name="T3" fmla="*/ 0 h 334"/>
              <a:gd name="T4" fmla="*/ 399 w 670"/>
              <a:gd name="T5" fmla="*/ 22 h 334"/>
              <a:gd name="T6" fmla="*/ 410 w 670"/>
              <a:gd name="T7" fmla="*/ 38 h 334"/>
              <a:gd name="T8" fmla="*/ 421 w 670"/>
              <a:gd name="T9" fmla="*/ 38 h 334"/>
              <a:gd name="T10" fmla="*/ 433 w 670"/>
              <a:gd name="T11" fmla="*/ 33 h 334"/>
              <a:gd name="T12" fmla="*/ 438 w 670"/>
              <a:gd name="T13" fmla="*/ 38 h 334"/>
              <a:gd name="T14" fmla="*/ 444 w 670"/>
              <a:gd name="T15" fmla="*/ 54 h 334"/>
              <a:gd name="T16" fmla="*/ 455 w 670"/>
              <a:gd name="T17" fmla="*/ 54 h 334"/>
              <a:gd name="T18" fmla="*/ 466 w 670"/>
              <a:gd name="T19" fmla="*/ 54 h 334"/>
              <a:gd name="T20" fmla="*/ 477 w 670"/>
              <a:gd name="T21" fmla="*/ 43 h 334"/>
              <a:gd name="T22" fmla="*/ 488 w 670"/>
              <a:gd name="T23" fmla="*/ 43 h 334"/>
              <a:gd name="T24" fmla="*/ 494 w 670"/>
              <a:gd name="T25" fmla="*/ 49 h 334"/>
              <a:gd name="T26" fmla="*/ 527 w 670"/>
              <a:gd name="T27" fmla="*/ 65 h 334"/>
              <a:gd name="T28" fmla="*/ 544 w 670"/>
              <a:gd name="T29" fmla="*/ 75 h 334"/>
              <a:gd name="T30" fmla="*/ 544 w 670"/>
              <a:gd name="T31" fmla="*/ 86 h 334"/>
              <a:gd name="T32" fmla="*/ 550 w 670"/>
              <a:gd name="T33" fmla="*/ 91 h 334"/>
              <a:gd name="T34" fmla="*/ 550 w 670"/>
              <a:gd name="T35" fmla="*/ 97 h 334"/>
              <a:gd name="T36" fmla="*/ 550 w 670"/>
              <a:gd name="T37" fmla="*/ 113 h 334"/>
              <a:gd name="T38" fmla="*/ 555 w 670"/>
              <a:gd name="T39" fmla="*/ 118 h 334"/>
              <a:gd name="T40" fmla="*/ 561 w 670"/>
              <a:gd name="T41" fmla="*/ 135 h 334"/>
              <a:gd name="T42" fmla="*/ 566 w 670"/>
              <a:gd name="T43" fmla="*/ 140 h 334"/>
              <a:gd name="T44" fmla="*/ 566 w 670"/>
              <a:gd name="T45" fmla="*/ 146 h 334"/>
              <a:gd name="T46" fmla="*/ 566 w 670"/>
              <a:gd name="T47" fmla="*/ 156 h 334"/>
              <a:gd name="T48" fmla="*/ 577 w 670"/>
              <a:gd name="T49" fmla="*/ 162 h 334"/>
              <a:gd name="T50" fmla="*/ 577 w 670"/>
              <a:gd name="T51" fmla="*/ 173 h 334"/>
              <a:gd name="T52" fmla="*/ 577 w 670"/>
              <a:gd name="T53" fmla="*/ 178 h 334"/>
              <a:gd name="T54" fmla="*/ 577 w 670"/>
              <a:gd name="T55" fmla="*/ 194 h 334"/>
              <a:gd name="T56" fmla="*/ 583 w 670"/>
              <a:gd name="T57" fmla="*/ 200 h 334"/>
              <a:gd name="T58" fmla="*/ 589 w 670"/>
              <a:gd name="T59" fmla="*/ 205 h 334"/>
              <a:gd name="T60" fmla="*/ 583 w 670"/>
              <a:gd name="T61" fmla="*/ 211 h 334"/>
              <a:gd name="T62" fmla="*/ 583 w 670"/>
              <a:gd name="T63" fmla="*/ 222 h 334"/>
              <a:gd name="T64" fmla="*/ 589 w 670"/>
              <a:gd name="T65" fmla="*/ 227 h 334"/>
              <a:gd name="T66" fmla="*/ 589 w 670"/>
              <a:gd name="T67" fmla="*/ 232 h 334"/>
              <a:gd name="T68" fmla="*/ 589 w 670"/>
              <a:gd name="T69" fmla="*/ 243 h 334"/>
              <a:gd name="T70" fmla="*/ 594 w 670"/>
              <a:gd name="T71" fmla="*/ 249 h 334"/>
              <a:gd name="T72" fmla="*/ 600 w 670"/>
              <a:gd name="T73" fmla="*/ 259 h 334"/>
              <a:gd name="T74" fmla="*/ 605 w 670"/>
              <a:gd name="T75" fmla="*/ 264 h 334"/>
              <a:gd name="T76" fmla="*/ 611 w 670"/>
              <a:gd name="T77" fmla="*/ 275 h 334"/>
              <a:gd name="T78" fmla="*/ 616 w 670"/>
              <a:gd name="T79" fmla="*/ 286 h 334"/>
              <a:gd name="T80" fmla="*/ 622 w 670"/>
              <a:gd name="T81" fmla="*/ 291 h 334"/>
              <a:gd name="T82" fmla="*/ 622 w 670"/>
              <a:gd name="T83" fmla="*/ 302 h 334"/>
              <a:gd name="T84" fmla="*/ 622 w 670"/>
              <a:gd name="T85" fmla="*/ 302 h 334"/>
              <a:gd name="T86" fmla="*/ 138 w 670"/>
              <a:gd name="T87" fmla="*/ 291 h 334"/>
              <a:gd name="T88" fmla="*/ 144 w 670"/>
              <a:gd name="T89" fmla="*/ 200 h 334"/>
              <a:gd name="T90" fmla="*/ 0 w 670"/>
              <a:gd name="T91" fmla="*/ 189 h 334"/>
              <a:gd name="T92" fmla="*/ 0 w 670"/>
              <a:gd name="T93" fmla="*/ 189 h 334"/>
              <a:gd name="T94" fmla="*/ 0 w 670"/>
              <a:gd name="T95" fmla="*/ 189 h 33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70"/>
              <a:gd name="T145" fmla="*/ 0 h 334"/>
              <a:gd name="T146" fmla="*/ 670 w 670"/>
              <a:gd name="T147" fmla="*/ 334 h 33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70" h="334">
                <a:moveTo>
                  <a:pt x="0" y="209"/>
                </a:moveTo>
                <a:lnTo>
                  <a:pt x="18" y="0"/>
                </a:lnTo>
                <a:lnTo>
                  <a:pt x="430" y="24"/>
                </a:lnTo>
                <a:lnTo>
                  <a:pt x="442" y="42"/>
                </a:lnTo>
                <a:lnTo>
                  <a:pt x="454" y="42"/>
                </a:lnTo>
                <a:lnTo>
                  <a:pt x="466" y="36"/>
                </a:lnTo>
                <a:lnTo>
                  <a:pt x="472" y="42"/>
                </a:lnTo>
                <a:lnTo>
                  <a:pt x="478" y="60"/>
                </a:lnTo>
                <a:lnTo>
                  <a:pt x="490" y="60"/>
                </a:lnTo>
                <a:lnTo>
                  <a:pt x="502" y="60"/>
                </a:lnTo>
                <a:lnTo>
                  <a:pt x="514" y="48"/>
                </a:lnTo>
                <a:lnTo>
                  <a:pt x="526" y="48"/>
                </a:lnTo>
                <a:lnTo>
                  <a:pt x="532" y="54"/>
                </a:lnTo>
                <a:lnTo>
                  <a:pt x="568" y="72"/>
                </a:lnTo>
                <a:lnTo>
                  <a:pt x="586" y="83"/>
                </a:lnTo>
                <a:lnTo>
                  <a:pt x="586" y="95"/>
                </a:lnTo>
                <a:lnTo>
                  <a:pt x="592" y="101"/>
                </a:lnTo>
                <a:lnTo>
                  <a:pt x="592" y="107"/>
                </a:lnTo>
                <a:lnTo>
                  <a:pt x="592" y="125"/>
                </a:lnTo>
                <a:lnTo>
                  <a:pt x="598" y="131"/>
                </a:lnTo>
                <a:lnTo>
                  <a:pt x="604" y="149"/>
                </a:lnTo>
                <a:lnTo>
                  <a:pt x="610" y="155"/>
                </a:lnTo>
                <a:lnTo>
                  <a:pt x="610" y="161"/>
                </a:lnTo>
                <a:lnTo>
                  <a:pt x="610" y="173"/>
                </a:lnTo>
                <a:lnTo>
                  <a:pt x="622" y="179"/>
                </a:lnTo>
                <a:lnTo>
                  <a:pt x="622" y="191"/>
                </a:lnTo>
                <a:lnTo>
                  <a:pt x="622" y="197"/>
                </a:lnTo>
                <a:lnTo>
                  <a:pt x="622" y="215"/>
                </a:lnTo>
                <a:lnTo>
                  <a:pt x="628" y="221"/>
                </a:lnTo>
                <a:lnTo>
                  <a:pt x="634" y="227"/>
                </a:lnTo>
                <a:lnTo>
                  <a:pt x="628" y="233"/>
                </a:lnTo>
                <a:lnTo>
                  <a:pt x="628" y="245"/>
                </a:lnTo>
                <a:lnTo>
                  <a:pt x="634" y="251"/>
                </a:lnTo>
                <a:lnTo>
                  <a:pt x="634" y="257"/>
                </a:lnTo>
                <a:lnTo>
                  <a:pt x="634" y="269"/>
                </a:lnTo>
                <a:lnTo>
                  <a:pt x="640" y="275"/>
                </a:lnTo>
                <a:lnTo>
                  <a:pt x="646" y="286"/>
                </a:lnTo>
                <a:lnTo>
                  <a:pt x="652" y="292"/>
                </a:lnTo>
                <a:lnTo>
                  <a:pt x="658" y="304"/>
                </a:lnTo>
                <a:lnTo>
                  <a:pt x="664" y="316"/>
                </a:lnTo>
                <a:lnTo>
                  <a:pt x="670" y="322"/>
                </a:lnTo>
                <a:lnTo>
                  <a:pt x="670" y="334"/>
                </a:lnTo>
                <a:lnTo>
                  <a:pt x="149" y="322"/>
                </a:lnTo>
                <a:lnTo>
                  <a:pt x="155" y="221"/>
                </a:lnTo>
                <a:lnTo>
                  <a:pt x="0" y="209"/>
                </a:lnTo>
                <a:close/>
              </a:path>
            </a:pathLst>
          </a:custGeom>
          <a:solidFill>
            <a:srgbClr val="FFFF00"/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0" name="Freeform 68"/>
          <p:cNvSpPr>
            <a:spLocks/>
          </p:cNvSpPr>
          <p:nvPr/>
        </p:nvSpPr>
        <p:spPr bwMode="auto">
          <a:xfrm>
            <a:off x="4062356" y="3430131"/>
            <a:ext cx="1095336" cy="651803"/>
          </a:xfrm>
          <a:custGeom>
            <a:avLst/>
            <a:gdLst>
              <a:gd name="T0" fmla="*/ 17 w 598"/>
              <a:gd name="T1" fmla="*/ 0 h 323"/>
              <a:gd name="T2" fmla="*/ 499 w 598"/>
              <a:gd name="T3" fmla="*/ 11 h 323"/>
              <a:gd name="T4" fmla="*/ 533 w 598"/>
              <a:gd name="T5" fmla="*/ 38 h 323"/>
              <a:gd name="T6" fmla="*/ 522 w 598"/>
              <a:gd name="T7" fmla="*/ 49 h 323"/>
              <a:gd name="T8" fmla="*/ 522 w 598"/>
              <a:gd name="T9" fmla="*/ 59 h 323"/>
              <a:gd name="T10" fmla="*/ 522 w 598"/>
              <a:gd name="T11" fmla="*/ 65 h 323"/>
              <a:gd name="T12" fmla="*/ 533 w 598"/>
              <a:gd name="T13" fmla="*/ 70 h 323"/>
              <a:gd name="T14" fmla="*/ 538 w 598"/>
              <a:gd name="T15" fmla="*/ 86 h 323"/>
              <a:gd name="T16" fmla="*/ 544 w 598"/>
              <a:gd name="T17" fmla="*/ 86 h 323"/>
              <a:gd name="T18" fmla="*/ 549 w 598"/>
              <a:gd name="T19" fmla="*/ 92 h 323"/>
              <a:gd name="T20" fmla="*/ 554 w 598"/>
              <a:gd name="T21" fmla="*/ 92 h 323"/>
              <a:gd name="T22" fmla="*/ 554 w 598"/>
              <a:gd name="T23" fmla="*/ 291 h 323"/>
              <a:gd name="T24" fmla="*/ 0 w 598"/>
              <a:gd name="T25" fmla="*/ 280 h 323"/>
              <a:gd name="T26" fmla="*/ 17 w 598"/>
              <a:gd name="T27" fmla="*/ 0 h 323"/>
              <a:gd name="T28" fmla="*/ 17 w 598"/>
              <a:gd name="T29" fmla="*/ 0 h 32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98"/>
              <a:gd name="T46" fmla="*/ 0 h 323"/>
              <a:gd name="T47" fmla="*/ 598 w 598"/>
              <a:gd name="T48" fmla="*/ 323 h 32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98" h="323">
                <a:moveTo>
                  <a:pt x="18" y="0"/>
                </a:moveTo>
                <a:lnTo>
                  <a:pt x="539" y="12"/>
                </a:lnTo>
                <a:lnTo>
                  <a:pt x="575" y="42"/>
                </a:lnTo>
                <a:lnTo>
                  <a:pt x="563" y="54"/>
                </a:lnTo>
                <a:lnTo>
                  <a:pt x="563" y="66"/>
                </a:lnTo>
                <a:lnTo>
                  <a:pt x="563" y="72"/>
                </a:lnTo>
                <a:lnTo>
                  <a:pt x="575" y="78"/>
                </a:lnTo>
                <a:lnTo>
                  <a:pt x="581" y="96"/>
                </a:lnTo>
                <a:lnTo>
                  <a:pt x="587" y="96"/>
                </a:lnTo>
                <a:lnTo>
                  <a:pt x="593" y="102"/>
                </a:lnTo>
                <a:lnTo>
                  <a:pt x="598" y="102"/>
                </a:lnTo>
                <a:lnTo>
                  <a:pt x="598" y="323"/>
                </a:lnTo>
                <a:lnTo>
                  <a:pt x="0" y="311"/>
                </a:lnTo>
                <a:lnTo>
                  <a:pt x="18" y="0"/>
                </a:lnTo>
                <a:close/>
              </a:path>
            </a:pathLst>
          </a:custGeom>
          <a:solidFill>
            <a:srgbClr val="FFFF00"/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1" name="Freeform 70"/>
          <p:cNvSpPr>
            <a:spLocks/>
          </p:cNvSpPr>
          <p:nvPr/>
        </p:nvSpPr>
        <p:spPr bwMode="auto">
          <a:xfrm>
            <a:off x="3912096" y="4048336"/>
            <a:ext cx="1283164" cy="732439"/>
          </a:xfrm>
          <a:custGeom>
            <a:avLst/>
            <a:gdLst>
              <a:gd name="T0" fmla="*/ 77 w 699"/>
              <a:gd name="T1" fmla="*/ 5 h 364"/>
              <a:gd name="T2" fmla="*/ 0 w 699"/>
              <a:gd name="T3" fmla="*/ 49 h 364"/>
              <a:gd name="T4" fmla="*/ 222 w 699"/>
              <a:gd name="T5" fmla="*/ 241 h 364"/>
              <a:gd name="T6" fmla="*/ 233 w 699"/>
              <a:gd name="T7" fmla="*/ 241 h 364"/>
              <a:gd name="T8" fmla="*/ 250 w 699"/>
              <a:gd name="T9" fmla="*/ 257 h 364"/>
              <a:gd name="T10" fmla="*/ 272 w 699"/>
              <a:gd name="T11" fmla="*/ 252 h 364"/>
              <a:gd name="T12" fmla="*/ 283 w 699"/>
              <a:gd name="T13" fmla="*/ 262 h 364"/>
              <a:gd name="T14" fmla="*/ 283 w 699"/>
              <a:gd name="T15" fmla="*/ 273 h 364"/>
              <a:gd name="T16" fmla="*/ 305 w 699"/>
              <a:gd name="T17" fmla="*/ 278 h 364"/>
              <a:gd name="T18" fmla="*/ 322 w 699"/>
              <a:gd name="T19" fmla="*/ 284 h 364"/>
              <a:gd name="T20" fmla="*/ 328 w 699"/>
              <a:gd name="T21" fmla="*/ 278 h 364"/>
              <a:gd name="T22" fmla="*/ 339 w 699"/>
              <a:gd name="T23" fmla="*/ 289 h 364"/>
              <a:gd name="T24" fmla="*/ 366 w 699"/>
              <a:gd name="T25" fmla="*/ 284 h 364"/>
              <a:gd name="T26" fmla="*/ 371 w 699"/>
              <a:gd name="T27" fmla="*/ 295 h 364"/>
              <a:gd name="T28" fmla="*/ 377 w 699"/>
              <a:gd name="T29" fmla="*/ 305 h 364"/>
              <a:gd name="T30" fmla="*/ 394 w 699"/>
              <a:gd name="T31" fmla="*/ 300 h 364"/>
              <a:gd name="T32" fmla="*/ 422 w 699"/>
              <a:gd name="T33" fmla="*/ 311 h 364"/>
              <a:gd name="T34" fmla="*/ 433 w 699"/>
              <a:gd name="T35" fmla="*/ 305 h 364"/>
              <a:gd name="T36" fmla="*/ 438 w 699"/>
              <a:gd name="T37" fmla="*/ 311 h 364"/>
              <a:gd name="T38" fmla="*/ 438 w 699"/>
              <a:gd name="T39" fmla="*/ 322 h 364"/>
              <a:gd name="T40" fmla="*/ 444 w 699"/>
              <a:gd name="T41" fmla="*/ 316 h 364"/>
              <a:gd name="T42" fmla="*/ 461 w 699"/>
              <a:gd name="T43" fmla="*/ 305 h 364"/>
              <a:gd name="T44" fmla="*/ 461 w 699"/>
              <a:gd name="T45" fmla="*/ 311 h 364"/>
              <a:gd name="T46" fmla="*/ 477 w 699"/>
              <a:gd name="T47" fmla="*/ 311 h 364"/>
              <a:gd name="T48" fmla="*/ 483 w 699"/>
              <a:gd name="T49" fmla="*/ 311 h 364"/>
              <a:gd name="T50" fmla="*/ 483 w 699"/>
              <a:gd name="T51" fmla="*/ 311 h 364"/>
              <a:gd name="T52" fmla="*/ 505 w 699"/>
              <a:gd name="T53" fmla="*/ 327 h 364"/>
              <a:gd name="T54" fmla="*/ 522 w 699"/>
              <a:gd name="T55" fmla="*/ 311 h 364"/>
              <a:gd name="T56" fmla="*/ 555 w 699"/>
              <a:gd name="T57" fmla="*/ 305 h 364"/>
              <a:gd name="T58" fmla="*/ 566 w 699"/>
              <a:gd name="T59" fmla="*/ 305 h 364"/>
              <a:gd name="T60" fmla="*/ 594 w 699"/>
              <a:gd name="T61" fmla="*/ 305 h 364"/>
              <a:gd name="T62" fmla="*/ 632 w 699"/>
              <a:gd name="T63" fmla="*/ 322 h 364"/>
              <a:gd name="T64" fmla="*/ 643 w 699"/>
              <a:gd name="T65" fmla="*/ 327 h 364"/>
              <a:gd name="T66" fmla="*/ 649 w 699"/>
              <a:gd name="T67" fmla="*/ 166 h 364"/>
              <a:gd name="T68" fmla="*/ 632 w 699"/>
              <a:gd name="T69" fmla="*/ 16 h 36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99"/>
              <a:gd name="T106" fmla="*/ 0 h 364"/>
              <a:gd name="T107" fmla="*/ 699 w 699"/>
              <a:gd name="T108" fmla="*/ 364 h 36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99" h="364">
                <a:moveTo>
                  <a:pt x="681" y="18"/>
                </a:moveTo>
                <a:lnTo>
                  <a:pt x="83" y="6"/>
                </a:lnTo>
                <a:lnTo>
                  <a:pt x="0" y="0"/>
                </a:lnTo>
                <a:lnTo>
                  <a:pt x="0" y="54"/>
                </a:lnTo>
                <a:lnTo>
                  <a:pt x="245" y="65"/>
                </a:lnTo>
                <a:lnTo>
                  <a:pt x="239" y="268"/>
                </a:lnTo>
                <a:lnTo>
                  <a:pt x="245" y="268"/>
                </a:lnTo>
                <a:lnTo>
                  <a:pt x="251" y="268"/>
                </a:lnTo>
                <a:lnTo>
                  <a:pt x="263" y="286"/>
                </a:lnTo>
                <a:lnTo>
                  <a:pt x="269" y="286"/>
                </a:lnTo>
                <a:lnTo>
                  <a:pt x="287" y="286"/>
                </a:lnTo>
                <a:lnTo>
                  <a:pt x="293" y="280"/>
                </a:lnTo>
                <a:lnTo>
                  <a:pt x="299" y="286"/>
                </a:lnTo>
                <a:lnTo>
                  <a:pt x="305" y="292"/>
                </a:lnTo>
                <a:lnTo>
                  <a:pt x="305" y="298"/>
                </a:lnTo>
                <a:lnTo>
                  <a:pt x="305" y="304"/>
                </a:lnTo>
                <a:lnTo>
                  <a:pt x="311" y="304"/>
                </a:lnTo>
                <a:lnTo>
                  <a:pt x="329" y="310"/>
                </a:lnTo>
                <a:lnTo>
                  <a:pt x="341" y="316"/>
                </a:lnTo>
                <a:lnTo>
                  <a:pt x="347" y="316"/>
                </a:lnTo>
                <a:lnTo>
                  <a:pt x="347" y="310"/>
                </a:lnTo>
                <a:lnTo>
                  <a:pt x="353" y="310"/>
                </a:lnTo>
                <a:lnTo>
                  <a:pt x="359" y="316"/>
                </a:lnTo>
                <a:lnTo>
                  <a:pt x="365" y="322"/>
                </a:lnTo>
                <a:lnTo>
                  <a:pt x="371" y="316"/>
                </a:lnTo>
                <a:lnTo>
                  <a:pt x="394" y="316"/>
                </a:lnTo>
                <a:lnTo>
                  <a:pt x="394" y="322"/>
                </a:lnTo>
                <a:lnTo>
                  <a:pt x="400" y="328"/>
                </a:lnTo>
                <a:lnTo>
                  <a:pt x="406" y="334"/>
                </a:lnTo>
                <a:lnTo>
                  <a:pt x="406" y="340"/>
                </a:lnTo>
                <a:lnTo>
                  <a:pt x="424" y="346"/>
                </a:lnTo>
                <a:lnTo>
                  <a:pt x="424" y="334"/>
                </a:lnTo>
                <a:lnTo>
                  <a:pt x="430" y="334"/>
                </a:lnTo>
                <a:lnTo>
                  <a:pt x="454" y="346"/>
                </a:lnTo>
                <a:lnTo>
                  <a:pt x="466" y="340"/>
                </a:lnTo>
                <a:lnTo>
                  <a:pt x="472" y="340"/>
                </a:lnTo>
                <a:lnTo>
                  <a:pt x="472" y="346"/>
                </a:lnTo>
                <a:lnTo>
                  <a:pt x="472" y="352"/>
                </a:lnTo>
                <a:lnTo>
                  <a:pt x="472" y="358"/>
                </a:lnTo>
                <a:lnTo>
                  <a:pt x="478" y="358"/>
                </a:lnTo>
                <a:lnTo>
                  <a:pt x="478" y="352"/>
                </a:lnTo>
                <a:lnTo>
                  <a:pt x="484" y="340"/>
                </a:lnTo>
                <a:lnTo>
                  <a:pt x="496" y="340"/>
                </a:lnTo>
                <a:lnTo>
                  <a:pt x="496" y="346"/>
                </a:lnTo>
                <a:lnTo>
                  <a:pt x="508" y="346"/>
                </a:lnTo>
                <a:lnTo>
                  <a:pt x="514" y="346"/>
                </a:lnTo>
                <a:lnTo>
                  <a:pt x="520" y="346"/>
                </a:lnTo>
                <a:lnTo>
                  <a:pt x="532" y="352"/>
                </a:lnTo>
                <a:lnTo>
                  <a:pt x="544" y="364"/>
                </a:lnTo>
                <a:lnTo>
                  <a:pt x="556" y="352"/>
                </a:lnTo>
                <a:lnTo>
                  <a:pt x="562" y="346"/>
                </a:lnTo>
                <a:lnTo>
                  <a:pt x="580" y="346"/>
                </a:lnTo>
                <a:lnTo>
                  <a:pt x="598" y="340"/>
                </a:lnTo>
                <a:lnTo>
                  <a:pt x="604" y="340"/>
                </a:lnTo>
                <a:lnTo>
                  <a:pt x="610" y="340"/>
                </a:lnTo>
                <a:lnTo>
                  <a:pt x="628" y="340"/>
                </a:lnTo>
                <a:lnTo>
                  <a:pt x="640" y="340"/>
                </a:lnTo>
                <a:lnTo>
                  <a:pt x="640" y="334"/>
                </a:lnTo>
                <a:lnTo>
                  <a:pt x="681" y="358"/>
                </a:lnTo>
                <a:lnTo>
                  <a:pt x="687" y="358"/>
                </a:lnTo>
                <a:lnTo>
                  <a:pt x="693" y="364"/>
                </a:lnTo>
                <a:lnTo>
                  <a:pt x="699" y="364"/>
                </a:lnTo>
                <a:lnTo>
                  <a:pt x="699" y="185"/>
                </a:lnTo>
                <a:lnTo>
                  <a:pt x="681" y="71"/>
                </a:lnTo>
                <a:lnTo>
                  <a:pt x="681" y="18"/>
                </a:lnTo>
                <a:close/>
              </a:path>
            </a:pathLst>
          </a:custGeom>
          <a:solidFill>
            <a:srgbClr val="FFFF00"/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2" name="Freeform 72"/>
          <p:cNvSpPr>
            <a:spLocks/>
          </p:cNvSpPr>
          <p:nvPr/>
        </p:nvSpPr>
        <p:spPr bwMode="auto">
          <a:xfrm>
            <a:off x="4799838" y="1517278"/>
            <a:ext cx="984617" cy="1214011"/>
          </a:xfrm>
          <a:custGeom>
            <a:avLst/>
            <a:gdLst>
              <a:gd name="T0" fmla="*/ 50 w 538"/>
              <a:gd name="T1" fmla="*/ 376 h 603"/>
              <a:gd name="T2" fmla="*/ 22 w 538"/>
              <a:gd name="T3" fmla="*/ 343 h 603"/>
              <a:gd name="T4" fmla="*/ 39 w 538"/>
              <a:gd name="T5" fmla="*/ 322 h 603"/>
              <a:gd name="T6" fmla="*/ 39 w 538"/>
              <a:gd name="T7" fmla="*/ 300 h 603"/>
              <a:gd name="T8" fmla="*/ 28 w 538"/>
              <a:gd name="T9" fmla="*/ 258 h 603"/>
              <a:gd name="T10" fmla="*/ 28 w 538"/>
              <a:gd name="T11" fmla="*/ 231 h 603"/>
              <a:gd name="T12" fmla="*/ 28 w 538"/>
              <a:gd name="T13" fmla="*/ 177 h 603"/>
              <a:gd name="T14" fmla="*/ 11 w 538"/>
              <a:gd name="T15" fmla="*/ 139 h 603"/>
              <a:gd name="T16" fmla="*/ 6 w 538"/>
              <a:gd name="T17" fmla="*/ 85 h 603"/>
              <a:gd name="T18" fmla="*/ 11 w 538"/>
              <a:gd name="T19" fmla="*/ 65 h 603"/>
              <a:gd name="T20" fmla="*/ 0 w 538"/>
              <a:gd name="T21" fmla="*/ 38 h 603"/>
              <a:gd name="T22" fmla="*/ 133 w 538"/>
              <a:gd name="T23" fmla="*/ 16 h 603"/>
              <a:gd name="T24" fmla="*/ 144 w 538"/>
              <a:gd name="T25" fmla="*/ 0 h 603"/>
              <a:gd name="T26" fmla="*/ 156 w 538"/>
              <a:gd name="T27" fmla="*/ 27 h 603"/>
              <a:gd name="T28" fmla="*/ 161 w 538"/>
              <a:gd name="T29" fmla="*/ 54 h 603"/>
              <a:gd name="T30" fmla="*/ 178 w 538"/>
              <a:gd name="T31" fmla="*/ 59 h 603"/>
              <a:gd name="T32" fmla="*/ 193 w 538"/>
              <a:gd name="T33" fmla="*/ 70 h 603"/>
              <a:gd name="T34" fmla="*/ 216 w 538"/>
              <a:gd name="T35" fmla="*/ 70 h 603"/>
              <a:gd name="T36" fmla="*/ 221 w 538"/>
              <a:gd name="T37" fmla="*/ 76 h 603"/>
              <a:gd name="T38" fmla="*/ 243 w 538"/>
              <a:gd name="T39" fmla="*/ 70 h 603"/>
              <a:gd name="T40" fmla="*/ 288 w 538"/>
              <a:gd name="T41" fmla="*/ 70 h 603"/>
              <a:gd name="T42" fmla="*/ 293 w 538"/>
              <a:gd name="T43" fmla="*/ 76 h 603"/>
              <a:gd name="T44" fmla="*/ 299 w 538"/>
              <a:gd name="T45" fmla="*/ 81 h 603"/>
              <a:gd name="T46" fmla="*/ 305 w 538"/>
              <a:gd name="T47" fmla="*/ 96 h 603"/>
              <a:gd name="T48" fmla="*/ 321 w 538"/>
              <a:gd name="T49" fmla="*/ 91 h 603"/>
              <a:gd name="T50" fmla="*/ 332 w 538"/>
              <a:gd name="T51" fmla="*/ 91 h 603"/>
              <a:gd name="T52" fmla="*/ 349 w 538"/>
              <a:gd name="T53" fmla="*/ 102 h 603"/>
              <a:gd name="T54" fmla="*/ 360 w 538"/>
              <a:gd name="T55" fmla="*/ 112 h 603"/>
              <a:gd name="T56" fmla="*/ 382 w 538"/>
              <a:gd name="T57" fmla="*/ 112 h 603"/>
              <a:gd name="T58" fmla="*/ 410 w 538"/>
              <a:gd name="T59" fmla="*/ 96 h 603"/>
              <a:gd name="T60" fmla="*/ 454 w 538"/>
              <a:gd name="T61" fmla="*/ 107 h 603"/>
              <a:gd name="T62" fmla="*/ 465 w 538"/>
              <a:gd name="T63" fmla="*/ 107 h 603"/>
              <a:gd name="T64" fmla="*/ 481 w 538"/>
              <a:gd name="T65" fmla="*/ 112 h 603"/>
              <a:gd name="T66" fmla="*/ 487 w 538"/>
              <a:gd name="T67" fmla="*/ 118 h 603"/>
              <a:gd name="T68" fmla="*/ 454 w 538"/>
              <a:gd name="T69" fmla="*/ 134 h 603"/>
              <a:gd name="T70" fmla="*/ 438 w 538"/>
              <a:gd name="T71" fmla="*/ 150 h 603"/>
              <a:gd name="T72" fmla="*/ 410 w 538"/>
              <a:gd name="T73" fmla="*/ 161 h 603"/>
              <a:gd name="T74" fmla="*/ 332 w 538"/>
              <a:gd name="T75" fmla="*/ 236 h 603"/>
              <a:gd name="T76" fmla="*/ 321 w 538"/>
              <a:gd name="T77" fmla="*/ 247 h 603"/>
              <a:gd name="T78" fmla="*/ 321 w 538"/>
              <a:gd name="T79" fmla="*/ 300 h 603"/>
              <a:gd name="T80" fmla="*/ 293 w 538"/>
              <a:gd name="T81" fmla="*/ 322 h 603"/>
              <a:gd name="T82" fmla="*/ 288 w 538"/>
              <a:gd name="T83" fmla="*/ 327 h 603"/>
              <a:gd name="T84" fmla="*/ 293 w 538"/>
              <a:gd name="T85" fmla="*/ 349 h 603"/>
              <a:gd name="T86" fmla="*/ 299 w 538"/>
              <a:gd name="T87" fmla="*/ 370 h 603"/>
              <a:gd name="T88" fmla="*/ 293 w 538"/>
              <a:gd name="T89" fmla="*/ 397 h 603"/>
              <a:gd name="T90" fmla="*/ 299 w 538"/>
              <a:gd name="T91" fmla="*/ 424 h 603"/>
              <a:gd name="T92" fmla="*/ 310 w 538"/>
              <a:gd name="T93" fmla="*/ 435 h 603"/>
              <a:gd name="T94" fmla="*/ 327 w 538"/>
              <a:gd name="T95" fmla="*/ 440 h 603"/>
              <a:gd name="T96" fmla="*/ 332 w 538"/>
              <a:gd name="T97" fmla="*/ 446 h 603"/>
              <a:gd name="T98" fmla="*/ 360 w 538"/>
              <a:gd name="T99" fmla="*/ 466 h 603"/>
              <a:gd name="T100" fmla="*/ 405 w 538"/>
              <a:gd name="T101" fmla="*/ 499 h 603"/>
              <a:gd name="T102" fmla="*/ 405 w 538"/>
              <a:gd name="T103" fmla="*/ 515 h 603"/>
              <a:gd name="T104" fmla="*/ 50 w 538"/>
              <a:gd name="T105" fmla="*/ 542 h 60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38"/>
              <a:gd name="T160" fmla="*/ 0 h 603"/>
              <a:gd name="T161" fmla="*/ 538 w 538"/>
              <a:gd name="T162" fmla="*/ 603 h 60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38" h="603">
                <a:moveTo>
                  <a:pt x="54" y="603"/>
                </a:moveTo>
                <a:lnTo>
                  <a:pt x="54" y="418"/>
                </a:lnTo>
                <a:lnTo>
                  <a:pt x="30" y="394"/>
                </a:lnTo>
                <a:lnTo>
                  <a:pt x="24" y="382"/>
                </a:lnTo>
                <a:lnTo>
                  <a:pt x="42" y="370"/>
                </a:lnTo>
                <a:lnTo>
                  <a:pt x="42" y="358"/>
                </a:lnTo>
                <a:lnTo>
                  <a:pt x="42" y="352"/>
                </a:lnTo>
                <a:lnTo>
                  <a:pt x="42" y="334"/>
                </a:lnTo>
                <a:lnTo>
                  <a:pt x="48" y="322"/>
                </a:lnTo>
                <a:lnTo>
                  <a:pt x="30" y="287"/>
                </a:lnTo>
                <a:lnTo>
                  <a:pt x="30" y="275"/>
                </a:lnTo>
                <a:lnTo>
                  <a:pt x="30" y="257"/>
                </a:lnTo>
                <a:lnTo>
                  <a:pt x="30" y="251"/>
                </a:lnTo>
                <a:lnTo>
                  <a:pt x="30" y="197"/>
                </a:lnTo>
                <a:lnTo>
                  <a:pt x="24" y="167"/>
                </a:lnTo>
                <a:lnTo>
                  <a:pt x="12" y="155"/>
                </a:lnTo>
                <a:lnTo>
                  <a:pt x="6" y="125"/>
                </a:lnTo>
                <a:lnTo>
                  <a:pt x="6" y="95"/>
                </a:lnTo>
                <a:lnTo>
                  <a:pt x="6" y="78"/>
                </a:lnTo>
                <a:lnTo>
                  <a:pt x="12" y="72"/>
                </a:lnTo>
                <a:lnTo>
                  <a:pt x="0" y="48"/>
                </a:lnTo>
                <a:lnTo>
                  <a:pt x="0" y="42"/>
                </a:lnTo>
                <a:lnTo>
                  <a:pt x="144" y="42"/>
                </a:lnTo>
                <a:lnTo>
                  <a:pt x="144" y="18"/>
                </a:lnTo>
                <a:lnTo>
                  <a:pt x="144" y="0"/>
                </a:lnTo>
                <a:lnTo>
                  <a:pt x="156" y="0"/>
                </a:lnTo>
                <a:lnTo>
                  <a:pt x="168" y="6"/>
                </a:lnTo>
                <a:lnTo>
                  <a:pt x="168" y="30"/>
                </a:lnTo>
                <a:lnTo>
                  <a:pt x="174" y="48"/>
                </a:lnTo>
                <a:lnTo>
                  <a:pt x="174" y="60"/>
                </a:lnTo>
                <a:lnTo>
                  <a:pt x="186" y="72"/>
                </a:lnTo>
                <a:lnTo>
                  <a:pt x="192" y="66"/>
                </a:lnTo>
                <a:lnTo>
                  <a:pt x="203" y="72"/>
                </a:lnTo>
                <a:lnTo>
                  <a:pt x="209" y="78"/>
                </a:lnTo>
                <a:lnTo>
                  <a:pt x="221" y="72"/>
                </a:lnTo>
                <a:lnTo>
                  <a:pt x="233" y="78"/>
                </a:lnTo>
                <a:lnTo>
                  <a:pt x="239" y="84"/>
                </a:lnTo>
                <a:lnTo>
                  <a:pt x="257" y="84"/>
                </a:lnTo>
                <a:lnTo>
                  <a:pt x="263" y="78"/>
                </a:lnTo>
                <a:lnTo>
                  <a:pt x="293" y="78"/>
                </a:lnTo>
                <a:lnTo>
                  <a:pt x="311" y="78"/>
                </a:lnTo>
                <a:lnTo>
                  <a:pt x="317" y="78"/>
                </a:lnTo>
                <a:lnTo>
                  <a:pt x="317" y="84"/>
                </a:lnTo>
                <a:lnTo>
                  <a:pt x="323" y="90"/>
                </a:lnTo>
                <a:lnTo>
                  <a:pt x="329" y="95"/>
                </a:lnTo>
                <a:lnTo>
                  <a:pt x="329" y="107"/>
                </a:lnTo>
                <a:lnTo>
                  <a:pt x="335" y="113"/>
                </a:lnTo>
                <a:lnTo>
                  <a:pt x="347" y="101"/>
                </a:lnTo>
                <a:lnTo>
                  <a:pt x="353" y="95"/>
                </a:lnTo>
                <a:lnTo>
                  <a:pt x="359" y="101"/>
                </a:lnTo>
                <a:lnTo>
                  <a:pt x="365" y="113"/>
                </a:lnTo>
                <a:lnTo>
                  <a:pt x="377" y="113"/>
                </a:lnTo>
                <a:lnTo>
                  <a:pt x="383" y="119"/>
                </a:lnTo>
                <a:lnTo>
                  <a:pt x="389" y="125"/>
                </a:lnTo>
                <a:lnTo>
                  <a:pt x="401" y="125"/>
                </a:lnTo>
                <a:lnTo>
                  <a:pt x="413" y="125"/>
                </a:lnTo>
                <a:lnTo>
                  <a:pt x="437" y="107"/>
                </a:lnTo>
                <a:lnTo>
                  <a:pt x="443" y="107"/>
                </a:lnTo>
                <a:lnTo>
                  <a:pt x="449" y="119"/>
                </a:lnTo>
                <a:lnTo>
                  <a:pt x="491" y="119"/>
                </a:lnTo>
                <a:lnTo>
                  <a:pt x="497" y="119"/>
                </a:lnTo>
                <a:lnTo>
                  <a:pt x="502" y="119"/>
                </a:lnTo>
                <a:lnTo>
                  <a:pt x="508" y="131"/>
                </a:lnTo>
                <a:lnTo>
                  <a:pt x="520" y="125"/>
                </a:lnTo>
                <a:lnTo>
                  <a:pt x="538" y="125"/>
                </a:lnTo>
                <a:lnTo>
                  <a:pt x="526" y="131"/>
                </a:lnTo>
                <a:lnTo>
                  <a:pt x="502" y="149"/>
                </a:lnTo>
                <a:lnTo>
                  <a:pt x="491" y="149"/>
                </a:lnTo>
                <a:lnTo>
                  <a:pt x="479" y="155"/>
                </a:lnTo>
                <a:lnTo>
                  <a:pt x="473" y="167"/>
                </a:lnTo>
                <a:lnTo>
                  <a:pt x="449" y="173"/>
                </a:lnTo>
                <a:lnTo>
                  <a:pt x="443" y="179"/>
                </a:lnTo>
                <a:lnTo>
                  <a:pt x="407" y="215"/>
                </a:lnTo>
                <a:lnTo>
                  <a:pt x="359" y="263"/>
                </a:lnTo>
                <a:lnTo>
                  <a:pt x="353" y="269"/>
                </a:lnTo>
                <a:lnTo>
                  <a:pt x="347" y="275"/>
                </a:lnTo>
                <a:lnTo>
                  <a:pt x="353" y="328"/>
                </a:lnTo>
                <a:lnTo>
                  <a:pt x="347" y="334"/>
                </a:lnTo>
                <a:lnTo>
                  <a:pt x="341" y="340"/>
                </a:lnTo>
                <a:lnTo>
                  <a:pt x="317" y="358"/>
                </a:lnTo>
                <a:lnTo>
                  <a:pt x="317" y="364"/>
                </a:lnTo>
                <a:lnTo>
                  <a:pt x="311" y="364"/>
                </a:lnTo>
                <a:lnTo>
                  <a:pt x="311" y="382"/>
                </a:lnTo>
                <a:lnTo>
                  <a:pt x="317" y="388"/>
                </a:lnTo>
                <a:lnTo>
                  <a:pt x="329" y="400"/>
                </a:lnTo>
                <a:lnTo>
                  <a:pt x="323" y="412"/>
                </a:lnTo>
                <a:lnTo>
                  <a:pt x="323" y="424"/>
                </a:lnTo>
                <a:lnTo>
                  <a:pt x="317" y="442"/>
                </a:lnTo>
                <a:lnTo>
                  <a:pt x="317" y="466"/>
                </a:lnTo>
                <a:lnTo>
                  <a:pt x="323" y="472"/>
                </a:lnTo>
                <a:lnTo>
                  <a:pt x="329" y="478"/>
                </a:lnTo>
                <a:lnTo>
                  <a:pt x="335" y="484"/>
                </a:lnTo>
                <a:lnTo>
                  <a:pt x="353" y="484"/>
                </a:lnTo>
                <a:lnTo>
                  <a:pt x="353" y="490"/>
                </a:lnTo>
                <a:lnTo>
                  <a:pt x="359" y="496"/>
                </a:lnTo>
                <a:lnTo>
                  <a:pt x="383" y="507"/>
                </a:lnTo>
                <a:lnTo>
                  <a:pt x="389" y="519"/>
                </a:lnTo>
                <a:lnTo>
                  <a:pt x="413" y="537"/>
                </a:lnTo>
                <a:lnTo>
                  <a:pt x="437" y="555"/>
                </a:lnTo>
                <a:lnTo>
                  <a:pt x="437" y="561"/>
                </a:lnTo>
                <a:lnTo>
                  <a:pt x="437" y="573"/>
                </a:lnTo>
                <a:lnTo>
                  <a:pt x="437" y="591"/>
                </a:lnTo>
                <a:lnTo>
                  <a:pt x="54" y="603"/>
                </a:lnTo>
                <a:close/>
              </a:path>
            </a:pathLst>
          </a:custGeom>
          <a:solidFill>
            <a:srgbClr val="CCFFFF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3" name="Freeform 73"/>
          <p:cNvSpPr>
            <a:spLocks/>
          </p:cNvSpPr>
          <p:nvPr/>
        </p:nvSpPr>
        <p:spPr bwMode="auto">
          <a:xfrm>
            <a:off x="4876944" y="2708893"/>
            <a:ext cx="897623" cy="647323"/>
          </a:xfrm>
          <a:custGeom>
            <a:avLst/>
            <a:gdLst>
              <a:gd name="T0" fmla="*/ 366 w 490"/>
              <a:gd name="T1" fmla="*/ 0 h 322"/>
              <a:gd name="T2" fmla="*/ 383 w 490"/>
              <a:gd name="T3" fmla="*/ 16 h 322"/>
              <a:gd name="T4" fmla="*/ 377 w 490"/>
              <a:gd name="T5" fmla="*/ 32 h 322"/>
              <a:gd name="T6" fmla="*/ 383 w 490"/>
              <a:gd name="T7" fmla="*/ 70 h 322"/>
              <a:gd name="T8" fmla="*/ 416 w 490"/>
              <a:gd name="T9" fmla="*/ 81 h 322"/>
              <a:gd name="T10" fmla="*/ 422 w 490"/>
              <a:gd name="T11" fmla="*/ 97 h 322"/>
              <a:gd name="T12" fmla="*/ 432 w 490"/>
              <a:gd name="T13" fmla="*/ 112 h 322"/>
              <a:gd name="T14" fmla="*/ 454 w 490"/>
              <a:gd name="T15" fmla="*/ 139 h 322"/>
              <a:gd name="T16" fmla="*/ 448 w 490"/>
              <a:gd name="T17" fmla="*/ 155 h 322"/>
              <a:gd name="T18" fmla="*/ 443 w 490"/>
              <a:gd name="T19" fmla="*/ 166 h 322"/>
              <a:gd name="T20" fmla="*/ 422 w 490"/>
              <a:gd name="T21" fmla="*/ 188 h 322"/>
              <a:gd name="T22" fmla="*/ 399 w 490"/>
              <a:gd name="T23" fmla="*/ 188 h 322"/>
              <a:gd name="T24" fmla="*/ 388 w 490"/>
              <a:gd name="T25" fmla="*/ 204 h 322"/>
              <a:gd name="T26" fmla="*/ 399 w 490"/>
              <a:gd name="T27" fmla="*/ 220 h 322"/>
              <a:gd name="T28" fmla="*/ 399 w 490"/>
              <a:gd name="T29" fmla="*/ 241 h 322"/>
              <a:gd name="T30" fmla="*/ 377 w 490"/>
              <a:gd name="T31" fmla="*/ 268 h 322"/>
              <a:gd name="T32" fmla="*/ 377 w 490"/>
              <a:gd name="T33" fmla="*/ 284 h 322"/>
              <a:gd name="T34" fmla="*/ 349 w 490"/>
              <a:gd name="T35" fmla="*/ 268 h 322"/>
              <a:gd name="T36" fmla="*/ 56 w 490"/>
              <a:gd name="T37" fmla="*/ 274 h 322"/>
              <a:gd name="T38" fmla="*/ 56 w 490"/>
              <a:gd name="T39" fmla="*/ 258 h 322"/>
              <a:gd name="T40" fmla="*/ 50 w 490"/>
              <a:gd name="T41" fmla="*/ 241 h 322"/>
              <a:gd name="T42" fmla="*/ 50 w 490"/>
              <a:gd name="T43" fmla="*/ 231 h 322"/>
              <a:gd name="T44" fmla="*/ 44 w 490"/>
              <a:gd name="T45" fmla="*/ 209 h 322"/>
              <a:gd name="T46" fmla="*/ 44 w 490"/>
              <a:gd name="T47" fmla="*/ 193 h 322"/>
              <a:gd name="T48" fmla="*/ 33 w 490"/>
              <a:gd name="T49" fmla="*/ 177 h 322"/>
              <a:gd name="T50" fmla="*/ 28 w 490"/>
              <a:gd name="T51" fmla="*/ 166 h 322"/>
              <a:gd name="T52" fmla="*/ 17 w 490"/>
              <a:gd name="T53" fmla="*/ 145 h 322"/>
              <a:gd name="T54" fmla="*/ 17 w 490"/>
              <a:gd name="T55" fmla="*/ 123 h 322"/>
              <a:gd name="T56" fmla="*/ 11 w 490"/>
              <a:gd name="T57" fmla="*/ 107 h 322"/>
              <a:gd name="T58" fmla="*/ 6 w 490"/>
              <a:gd name="T59" fmla="*/ 97 h 322"/>
              <a:gd name="T60" fmla="*/ 6 w 490"/>
              <a:gd name="T61" fmla="*/ 65 h 322"/>
              <a:gd name="T62" fmla="*/ 11 w 490"/>
              <a:gd name="T63" fmla="*/ 48 h 322"/>
              <a:gd name="T64" fmla="*/ 6 w 490"/>
              <a:gd name="T65" fmla="*/ 32 h 322"/>
              <a:gd name="T66" fmla="*/ 6 w 490"/>
              <a:gd name="T67" fmla="*/ 16 h 322"/>
              <a:gd name="T68" fmla="*/ 6 w 490"/>
              <a:gd name="T69" fmla="*/ 11 h 322"/>
              <a:gd name="T70" fmla="*/ 11 w 490"/>
              <a:gd name="T71" fmla="*/ 11 h 32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90"/>
              <a:gd name="T109" fmla="*/ 0 h 322"/>
              <a:gd name="T110" fmla="*/ 490 w 490"/>
              <a:gd name="T111" fmla="*/ 322 h 32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90" h="322">
                <a:moveTo>
                  <a:pt x="12" y="12"/>
                </a:moveTo>
                <a:lnTo>
                  <a:pt x="395" y="0"/>
                </a:lnTo>
                <a:lnTo>
                  <a:pt x="401" y="12"/>
                </a:lnTo>
                <a:lnTo>
                  <a:pt x="413" y="18"/>
                </a:lnTo>
                <a:lnTo>
                  <a:pt x="413" y="30"/>
                </a:lnTo>
                <a:lnTo>
                  <a:pt x="407" y="36"/>
                </a:lnTo>
                <a:lnTo>
                  <a:pt x="407" y="48"/>
                </a:lnTo>
                <a:lnTo>
                  <a:pt x="413" y="78"/>
                </a:lnTo>
                <a:lnTo>
                  <a:pt x="437" y="84"/>
                </a:lnTo>
                <a:lnTo>
                  <a:pt x="449" y="90"/>
                </a:lnTo>
                <a:lnTo>
                  <a:pt x="449" y="102"/>
                </a:lnTo>
                <a:lnTo>
                  <a:pt x="455" y="108"/>
                </a:lnTo>
                <a:lnTo>
                  <a:pt x="466" y="119"/>
                </a:lnTo>
                <a:lnTo>
                  <a:pt x="466" y="125"/>
                </a:lnTo>
                <a:lnTo>
                  <a:pt x="484" y="137"/>
                </a:lnTo>
                <a:lnTo>
                  <a:pt x="490" y="155"/>
                </a:lnTo>
                <a:lnTo>
                  <a:pt x="490" y="161"/>
                </a:lnTo>
                <a:lnTo>
                  <a:pt x="484" y="173"/>
                </a:lnTo>
                <a:lnTo>
                  <a:pt x="478" y="179"/>
                </a:lnTo>
                <a:lnTo>
                  <a:pt x="478" y="185"/>
                </a:lnTo>
                <a:lnTo>
                  <a:pt x="466" y="203"/>
                </a:lnTo>
                <a:lnTo>
                  <a:pt x="455" y="209"/>
                </a:lnTo>
                <a:lnTo>
                  <a:pt x="449" y="209"/>
                </a:lnTo>
                <a:lnTo>
                  <a:pt x="431" y="209"/>
                </a:lnTo>
                <a:lnTo>
                  <a:pt x="425" y="215"/>
                </a:lnTo>
                <a:lnTo>
                  <a:pt x="419" y="227"/>
                </a:lnTo>
                <a:lnTo>
                  <a:pt x="419" y="233"/>
                </a:lnTo>
                <a:lnTo>
                  <a:pt x="431" y="245"/>
                </a:lnTo>
                <a:lnTo>
                  <a:pt x="431" y="251"/>
                </a:lnTo>
                <a:lnTo>
                  <a:pt x="431" y="269"/>
                </a:lnTo>
                <a:lnTo>
                  <a:pt x="419" y="293"/>
                </a:lnTo>
                <a:lnTo>
                  <a:pt x="407" y="299"/>
                </a:lnTo>
                <a:lnTo>
                  <a:pt x="401" y="311"/>
                </a:lnTo>
                <a:lnTo>
                  <a:pt x="407" y="316"/>
                </a:lnTo>
                <a:lnTo>
                  <a:pt x="401" y="322"/>
                </a:lnTo>
                <a:lnTo>
                  <a:pt x="377" y="299"/>
                </a:lnTo>
                <a:lnTo>
                  <a:pt x="66" y="311"/>
                </a:lnTo>
                <a:lnTo>
                  <a:pt x="60" y="305"/>
                </a:lnTo>
                <a:lnTo>
                  <a:pt x="60" y="293"/>
                </a:lnTo>
                <a:lnTo>
                  <a:pt x="60" y="287"/>
                </a:lnTo>
                <a:lnTo>
                  <a:pt x="54" y="281"/>
                </a:lnTo>
                <a:lnTo>
                  <a:pt x="54" y="269"/>
                </a:lnTo>
                <a:lnTo>
                  <a:pt x="60" y="263"/>
                </a:lnTo>
                <a:lnTo>
                  <a:pt x="54" y="257"/>
                </a:lnTo>
                <a:lnTo>
                  <a:pt x="48" y="251"/>
                </a:lnTo>
                <a:lnTo>
                  <a:pt x="48" y="233"/>
                </a:lnTo>
                <a:lnTo>
                  <a:pt x="48" y="227"/>
                </a:lnTo>
                <a:lnTo>
                  <a:pt x="48" y="215"/>
                </a:lnTo>
                <a:lnTo>
                  <a:pt x="36" y="209"/>
                </a:lnTo>
                <a:lnTo>
                  <a:pt x="36" y="197"/>
                </a:lnTo>
                <a:lnTo>
                  <a:pt x="36" y="191"/>
                </a:lnTo>
                <a:lnTo>
                  <a:pt x="30" y="185"/>
                </a:lnTo>
                <a:lnTo>
                  <a:pt x="24" y="167"/>
                </a:lnTo>
                <a:lnTo>
                  <a:pt x="18" y="161"/>
                </a:lnTo>
                <a:lnTo>
                  <a:pt x="18" y="143"/>
                </a:lnTo>
                <a:lnTo>
                  <a:pt x="18" y="137"/>
                </a:lnTo>
                <a:lnTo>
                  <a:pt x="12" y="131"/>
                </a:lnTo>
                <a:lnTo>
                  <a:pt x="12" y="119"/>
                </a:lnTo>
                <a:lnTo>
                  <a:pt x="6" y="108"/>
                </a:lnTo>
                <a:lnTo>
                  <a:pt x="0" y="90"/>
                </a:lnTo>
                <a:lnTo>
                  <a:pt x="6" y="72"/>
                </a:lnTo>
                <a:lnTo>
                  <a:pt x="6" y="60"/>
                </a:lnTo>
                <a:lnTo>
                  <a:pt x="12" y="54"/>
                </a:lnTo>
                <a:lnTo>
                  <a:pt x="6" y="42"/>
                </a:lnTo>
                <a:lnTo>
                  <a:pt x="6" y="36"/>
                </a:lnTo>
                <a:lnTo>
                  <a:pt x="6" y="24"/>
                </a:lnTo>
                <a:lnTo>
                  <a:pt x="6" y="18"/>
                </a:lnTo>
                <a:lnTo>
                  <a:pt x="0" y="12"/>
                </a:lnTo>
                <a:lnTo>
                  <a:pt x="6" y="12"/>
                </a:lnTo>
                <a:lnTo>
                  <a:pt x="12" y="12"/>
                </a:lnTo>
                <a:close/>
              </a:path>
            </a:pathLst>
          </a:custGeom>
          <a:solidFill>
            <a:srgbClr val="CCFFFF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4" name="Freeform 74"/>
          <p:cNvSpPr>
            <a:spLocks/>
          </p:cNvSpPr>
          <p:nvPr/>
        </p:nvSpPr>
        <p:spPr bwMode="auto">
          <a:xfrm>
            <a:off x="4997552" y="3311415"/>
            <a:ext cx="996479" cy="951947"/>
          </a:xfrm>
          <a:custGeom>
            <a:avLst/>
            <a:gdLst>
              <a:gd name="T0" fmla="*/ 421 w 544"/>
              <a:gd name="T1" fmla="*/ 377 h 471"/>
              <a:gd name="T2" fmla="*/ 426 w 544"/>
              <a:gd name="T3" fmla="*/ 387 h 471"/>
              <a:gd name="T4" fmla="*/ 432 w 544"/>
              <a:gd name="T5" fmla="*/ 403 h 471"/>
              <a:gd name="T6" fmla="*/ 409 w 544"/>
              <a:gd name="T7" fmla="*/ 420 h 471"/>
              <a:gd name="T8" fmla="*/ 460 w 544"/>
              <a:gd name="T9" fmla="*/ 425 h 471"/>
              <a:gd name="T10" fmla="*/ 465 w 544"/>
              <a:gd name="T11" fmla="*/ 403 h 471"/>
              <a:gd name="T12" fmla="*/ 471 w 544"/>
              <a:gd name="T13" fmla="*/ 377 h 471"/>
              <a:gd name="T14" fmla="*/ 487 w 544"/>
              <a:gd name="T15" fmla="*/ 366 h 471"/>
              <a:gd name="T16" fmla="*/ 498 w 544"/>
              <a:gd name="T17" fmla="*/ 366 h 471"/>
              <a:gd name="T18" fmla="*/ 498 w 544"/>
              <a:gd name="T19" fmla="*/ 334 h 471"/>
              <a:gd name="T20" fmla="*/ 493 w 544"/>
              <a:gd name="T21" fmla="*/ 328 h 471"/>
              <a:gd name="T22" fmla="*/ 493 w 544"/>
              <a:gd name="T23" fmla="*/ 323 h 471"/>
              <a:gd name="T24" fmla="*/ 487 w 544"/>
              <a:gd name="T25" fmla="*/ 328 h 471"/>
              <a:gd name="T26" fmla="*/ 465 w 544"/>
              <a:gd name="T27" fmla="*/ 307 h 471"/>
              <a:gd name="T28" fmla="*/ 471 w 544"/>
              <a:gd name="T29" fmla="*/ 296 h 471"/>
              <a:gd name="T30" fmla="*/ 465 w 544"/>
              <a:gd name="T31" fmla="*/ 280 h 471"/>
              <a:gd name="T32" fmla="*/ 443 w 544"/>
              <a:gd name="T33" fmla="*/ 247 h 471"/>
              <a:gd name="T34" fmla="*/ 409 w 544"/>
              <a:gd name="T35" fmla="*/ 231 h 471"/>
              <a:gd name="T36" fmla="*/ 393 w 544"/>
              <a:gd name="T37" fmla="*/ 209 h 471"/>
              <a:gd name="T38" fmla="*/ 409 w 544"/>
              <a:gd name="T39" fmla="*/ 189 h 471"/>
              <a:gd name="T40" fmla="*/ 409 w 544"/>
              <a:gd name="T41" fmla="*/ 167 h 471"/>
              <a:gd name="T42" fmla="*/ 387 w 544"/>
              <a:gd name="T43" fmla="*/ 151 h 471"/>
              <a:gd name="T44" fmla="*/ 376 w 544"/>
              <a:gd name="T45" fmla="*/ 162 h 471"/>
              <a:gd name="T46" fmla="*/ 360 w 544"/>
              <a:gd name="T47" fmla="*/ 124 h 471"/>
              <a:gd name="T48" fmla="*/ 333 w 544"/>
              <a:gd name="T49" fmla="*/ 102 h 471"/>
              <a:gd name="T50" fmla="*/ 310 w 544"/>
              <a:gd name="T51" fmla="*/ 69 h 471"/>
              <a:gd name="T52" fmla="*/ 305 w 544"/>
              <a:gd name="T53" fmla="*/ 37 h 471"/>
              <a:gd name="T54" fmla="*/ 310 w 544"/>
              <a:gd name="T55" fmla="*/ 21 h 471"/>
              <a:gd name="T56" fmla="*/ 0 w 544"/>
              <a:gd name="T57" fmla="*/ 11 h 471"/>
              <a:gd name="T58" fmla="*/ 11 w 544"/>
              <a:gd name="T59" fmla="*/ 26 h 471"/>
              <a:gd name="T60" fmla="*/ 22 w 544"/>
              <a:gd name="T61" fmla="*/ 48 h 471"/>
              <a:gd name="T62" fmla="*/ 28 w 544"/>
              <a:gd name="T63" fmla="*/ 64 h 471"/>
              <a:gd name="T64" fmla="*/ 61 w 544"/>
              <a:gd name="T65" fmla="*/ 91 h 471"/>
              <a:gd name="T66" fmla="*/ 50 w 544"/>
              <a:gd name="T67" fmla="*/ 113 h 471"/>
              <a:gd name="T68" fmla="*/ 61 w 544"/>
              <a:gd name="T69" fmla="*/ 124 h 471"/>
              <a:gd name="T70" fmla="*/ 72 w 544"/>
              <a:gd name="T71" fmla="*/ 140 h 471"/>
              <a:gd name="T72" fmla="*/ 82 w 544"/>
              <a:gd name="T73" fmla="*/ 145 h 471"/>
              <a:gd name="T74" fmla="*/ 82 w 544"/>
              <a:gd name="T75" fmla="*/ 393 h 47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44"/>
              <a:gd name="T115" fmla="*/ 0 h 471"/>
              <a:gd name="T116" fmla="*/ 544 w 544"/>
              <a:gd name="T117" fmla="*/ 471 h 47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44" h="471">
                <a:moveTo>
                  <a:pt x="89" y="435"/>
                </a:moveTo>
                <a:lnTo>
                  <a:pt x="454" y="418"/>
                </a:lnTo>
                <a:lnTo>
                  <a:pt x="454" y="423"/>
                </a:lnTo>
                <a:lnTo>
                  <a:pt x="460" y="429"/>
                </a:lnTo>
                <a:lnTo>
                  <a:pt x="466" y="435"/>
                </a:lnTo>
                <a:lnTo>
                  <a:pt x="466" y="447"/>
                </a:lnTo>
                <a:lnTo>
                  <a:pt x="454" y="453"/>
                </a:lnTo>
                <a:lnTo>
                  <a:pt x="442" y="465"/>
                </a:lnTo>
                <a:lnTo>
                  <a:pt x="442" y="471"/>
                </a:lnTo>
                <a:lnTo>
                  <a:pt x="496" y="471"/>
                </a:lnTo>
                <a:lnTo>
                  <a:pt x="502" y="453"/>
                </a:lnTo>
                <a:lnTo>
                  <a:pt x="502" y="447"/>
                </a:lnTo>
                <a:lnTo>
                  <a:pt x="508" y="429"/>
                </a:lnTo>
                <a:lnTo>
                  <a:pt x="508" y="418"/>
                </a:lnTo>
                <a:lnTo>
                  <a:pt x="514" y="412"/>
                </a:lnTo>
                <a:lnTo>
                  <a:pt x="526" y="406"/>
                </a:lnTo>
                <a:lnTo>
                  <a:pt x="532" y="406"/>
                </a:lnTo>
                <a:lnTo>
                  <a:pt x="538" y="406"/>
                </a:lnTo>
                <a:lnTo>
                  <a:pt x="544" y="376"/>
                </a:lnTo>
                <a:lnTo>
                  <a:pt x="538" y="370"/>
                </a:lnTo>
                <a:lnTo>
                  <a:pt x="538" y="364"/>
                </a:lnTo>
                <a:lnTo>
                  <a:pt x="532" y="364"/>
                </a:lnTo>
                <a:lnTo>
                  <a:pt x="532" y="358"/>
                </a:lnTo>
                <a:lnTo>
                  <a:pt x="526" y="358"/>
                </a:lnTo>
                <a:lnTo>
                  <a:pt x="526" y="364"/>
                </a:lnTo>
                <a:lnTo>
                  <a:pt x="520" y="364"/>
                </a:lnTo>
                <a:lnTo>
                  <a:pt x="502" y="340"/>
                </a:lnTo>
                <a:lnTo>
                  <a:pt x="508" y="334"/>
                </a:lnTo>
                <a:lnTo>
                  <a:pt x="508" y="328"/>
                </a:lnTo>
                <a:lnTo>
                  <a:pt x="514" y="322"/>
                </a:lnTo>
                <a:lnTo>
                  <a:pt x="502" y="310"/>
                </a:lnTo>
                <a:lnTo>
                  <a:pt x="502" y="298"/>
                </a:lnTo>
                <a:lnTo>
                  <a:pt x="478" y="274"/>
                </a:lnTo>
                <a:lnTo>
                  <a:pt x="466" y="268"/>
                </a:lnTo>
                <a:lnTo>
                  <a:pt x="442" y="256"/>
                </a:lnTo>
                <a:lnTo>
                  <a:pt x="430" y="244"/>
                </a:lnTo>
                <a:lnTo>
                  <a:pt x="424" y="232"/>
                </a:lnTo>
                <a:lnTo>
                  <a:pt x="424" y="226"/>
                </a:lnTo>
                <a:lnTo>
                  <a:pt x="442" y="209"/>
                </a:lnTo>
                <a:lnTo>
                  <a:pt x="436" y="197"/>
                </a:lnTo>
                <a:lnTo>
                  <a:pt x="442" y="185"/>
                </a:lnTo>
                <a:lnTo>
                  <a:pt x="442" y="173"/>
                </a:lnTo>
                <a:lnTo>
                  <a:pt x="418" y="167"/>
                </a:lnTo>
                <a:lnTo>
                  <a:pt x="412" y="173"/>
                </a:lnTo>
                <a:lnTo>
                  <a:pt x="406" y="179"/>
                </a:lnTo>
                <a:lnTo>
                  <a:pt x="406" y="173"/>
                </a:lnTo>
                <a:lnTo>
                  <a:pt x="389" y="137"/>
                </a:lnTo>
                <a:lnTo>
                  <a:pt x="383" y="131"/>
                </a:lnTo>
                <a:lnTo>
                  <a:pt x="359" y="113"/>
                </a:lnTo>
                <a:lnTo>
                  <a:pt x="335" y="83"/>
                </a:lnTo>
                <a:lnTo>
                  <a:pt x="335" y="77"/>
                </a:lnTo>
                <a:lnTo>
                  <a:pt x="329" y="59"/>
                </a:lnTo>
                <a:lnTo>
                  <a:pt x="329" y="41"/>
                </a:lnTo>
                <a:lnTo>
                  <a:pt x="335" y="29"/>
                </a:lnTo>
                <a:lnTo>
                  <a:pt x="335" y="23"/>
                </a:lnTo>
                <a:lnTo>
                  <a:pt x="311" y="0"/>
                </a:lnTo>
                <a:lnTo>
                  <a:pt x="0" y="12"/>
                </a:lnTo>
                <a:lnTo>
                  <a:pt x="6" y="23"/>
                </a:lnTo>
                <a:lnTo>
                  <a:pt x="12" y="29"/>
                </a:lnTo>
                <a:lnTo>
                  <a:pt x="18" y="41"/>
                </a:lnTo>
                <a:lnTo>
                  <a:pt x="24" y="53"/>
                </a:lnTo>
                <a:lnTo>
                  <a:pt x="30" y="59"/>
                </a:lnTo>
                <a:lnTo>
                  <a:pt x="30" y="71"/>
                </a:lnTo>
                <a:lnTo>
                  <a:pt x="66" y="101"/>
                </a:lnTo>
                <a:lnTo>
                  <a:pt x="54" y="113"/>
                </a:lnTo>
                <a:lnTo>
                  <a:pt x="54" y="125"/>
                </a:lnTo>
                <a:lnTo>
                  <a:pt x="54" y="131"/>
                </a:lnTo>
                <a:lnTo>
                  <a:pt x="66" y="137"/>
                </a:lnTo>
                <a:lnTo>
                  <a:pt x="72" y="155"/>
                </a:lnTo>
                <a:lnTo>
                  <a:pt x="78" y="155"/>
                </a:lnTo>
                <a:lnTo>
                  <a:pt x="84" y="161"/>
                </a:lnTo>
                <a:lnTo>
                  <a:pt x="89" y="161"/>
                </a:lnTo>
                <a:lnTo>
                  <a:pt x="89" y="382"/>
                </a:lnTo>
                <a:lnTo>
                  <a:pt x="89" y="435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5" name="Freeform 75"/>
          <p:cNvSpPr>
            <a:spLocks/>
          </p:cNvSpPr>
          <p:nvPr/>
        </p:nvSpPr>
        <p:spPr bwMode="auto">
          <a:xfrm>
            <a:off x="4997552" y="3311415"/>
            <a:ext cx="996479" cy="951947"/>
          </a:xfrm>
          <a:custGeom>
            <a:avLst/>
            <a:gdLst>
              <a:gd name="T0" fmla="*/ 421 w 544"/>
              <a:gd name="T1" fmla="*/ 377 h 471"/>
              <a:gd name="T2" fmla="*/ 426 w 544"/>
              <a:gd name="T3" fmla="*/ 387 h 471"/>
              <a:gd name="T4" fmla="*/ 432 w 544"/>
              <a:gd name="T5" fmla="*/ 403 h 471"/>
              <a:gd name="T6" fmla="*/ 409 w 544"/>
              <a:gd name="T7" fmla="*/ 420 h 471"/>
              <a:gd name="T8" fmla="*/ 460 w 544"/>
              <a:gd name="T9" fmla="*/ 425 h 471"/>
              <a:gd name="T10" fmla="*/ 465 w 544"/>
              <a:gd name="T11" fmla="*/ 403 h 471"/>
              <a:gd name="T12" fmla="*/ 471 w 544"/>
              <a:gd name="T13" fmla="*/ 377 h 471"/>
              <a:gd name="T14" fmla="*/ 487 w 544"/>
              <a:gd name="T15" fmla="*/ 366 h 471"/>
              <a:gd name="T16" fmla="*/ 498 w 544"/>
              <a:gd name="T17" fmla="*/ 366 h 471"/>
              <a:gd name="T18" fmla="*/ 498 w 544"/>
              <a:gd name="T19" fmla="*/ 334 h 471"/>
              <a:gd name="T20" fmla="*/ 493 w 544"/>
              <a:gd name="T21" fmla="*/ 328 h 471"/>
              <a:gd name="T22" fmla="*/ 493 w 544"/>
              <a:gd name="T23" fmla="*/ 323 h 471"/>
              <a:gd name="T24" fmla="*/ 487 w 544"/>
              <a:gd name="T25" fmla="*/ 328 h 471"/>
              <a:gd name="T26" fmla="*/ 465 w 544"/>
              <a:gd name="T27" fmla="*/ 307 h 471"/>
              <a:gd name="T28" fmla="*/ 471 w 544"/>
              <a:gd name="T29" fmla="*/ 296 h 471"/>
              <a:gd name="T30" fmla="*/ 465 w 544"/>
              <a:gd name="T31" fmla="*/ 280 h 471"/>
              <a:gd name="T32" fmla="*/ 443 w 544"/>
              <a:gd name="T33" fmla="*/ 247 h 471"/>
              <a:gd name="T34" fmla="*/ 409 w 544"/>
              <a:gd name="T35" fmla="*/ 231 h 471"/>
              <a:gd name="T36" fmla="*/ 393 w 544"/>
              <a:gd name="T37" fmla="*/ 209 h 471"/>
              <a:gd name="T38" fmla="*/ 409 w 544"/>
              <a:gd name="T39" fmla="*/ 189 h 471"/>
              <a:gd name="T40" fmla="*/ 409 w 544"/>
              <a:gd name="T41" fmla="*/ 167 h 471"/>
              <a:gd name="T42" fmla="*/ 387 w 544"/>
              <a:gd name="T43" fmla="*/ 151 h 471"/>
              <a:gd name="T44" fmla="*/ 376 w 544"/>
              <a:gd name="T45" fmla="*/ 162 h 471"/>
              <a:gd name="T46" fmla="*/ 360 w 544"/>
              <a:gd name="T47" fmla="*/ 124 h 471"/>
              <a:gd name="T48" fmla="*/ 333 w 544"/>
              <a:gd name="T49" fmla="*/ 102 h 471"/>
              <a:gd name="T50" fmla="*/ 310 w 544"/>
              <a:gd name="T51" fmla="*/ 69 h 471"/>
              <a:gd name="T52" fmla="*/ 305 w 544"/>
              <a:gd name="T53" fmla="*/ 37 h 471"/>
              <a:gd name="T54" fmla="*/ 310 w 544"/>
              <a:gd name="T55" fmla="*/ 21 h 471"/>
              <a:gd name="T56" fmla="*/ 0 w 544"/>
              <a:gd name="T57" fmla="*/ 11 h 471"/>
              <a:gd name="T58" fmla="*/ 11 w 544"/>
              <a:gd name="T59" fmla="*/ 26 h 471"/>
              <a:gd name="T60" fmla="*/ 22 w 544"/>
              <a:gd name="T61" fmla="*/ 48 h 471"/>
              <a:gd name="T62" fmla="*/ 28 w 544"/>
              <a:gd name="T63" fmla="*/ 64 h 471"/>
              <a:gd name="T64" fmla="*/ 61 w 544"/>
              <a:gd name="T65" fmla="*/ 91 h 471"/>
              <a:gd name="T66" fmla="*/ 50 w 544"/>
              <a:gd name="T67" fmla="*/ 113 h 471"/>
              <a:gd name="T68" fmla="*/ 61 w 544"/>
              <a:gd name="T69" fmla="*/ 124 h 471"/>
              <a:gd name="T70" fmla="*/ 72 w 544"/>
              <a:gd name="T71" fmla="*/ 140 h 471"/>
              <a:gd name="T72" fmla="*/ 82 w 544"/>
              <a:gd name="T73" fmla="*/ 145 h 471"/>
              <a:gd name="T74" fmla="*/ 82 w 544"/>
              <a:gd name="T75" fmla="*/ 393 h 47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44"/>
              <a:gd name="T115" fmla="*/ 0 h 471"/>
              <a:gd name="T116" fmla="*/ 544 w 544"/>
              <a:gd name="T117" fmla="*/ 471 h 47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44" h="471">
                <a:moveTo>
                  <a:pt x="89" y="435"/>
                </a:moveTo>
                <a:lnTo>
                  <a:pt x="454" y="418"/>
                </a:lnTo>
                <a:lnTo>
                  <a:pt x="454" y="423"/>
                </a:lnTo>
                <a:lnTo>
                  <a:pt x="460" y="429"/>
                </a:lnTo>
                <a:lnTo>
                  <a:pt x="466" y="435"/>
                </a:lnTo>
                <a:lnTo>
                  <a:pt x="466" y="447"/>
                </a:lnTo>
                <a:lnTo>
                  <a:pt x="454" y="453"/>
                </a:lnTo>
                <a:lnTo>
                  <a:pt x="442" y="465"/>
                </a:lnTo>
                <a:lnTo>
                  <a:pt x="442" y="471"/>
                </a:lnTo>
                <a:lnTo>
                  <a:pt x="496" y="471"/>
                </a:lnTo>
                <a:lnTo>
                  <a:pt x="502" y="453"/>
                </a:lnTo>
                <a:lnTo>
                  <a:pt x="502" y="447"/>
                </a:lnTo>
                <a:lnTo>
                  <a:pt x="508" y="429"/>
                </a:lnTo>
                <a:lnTo>
                  <a:pt x="508" y="418"/>
                </a:lnTo>
                <a:lnTo>
                  <a:pt x="514" y="412"/>
                </a:lnTo>
                <a:lnTo>
                  <a:pt x="526" y="406"/>
                </a:lnTo>
                <a:lnTo>
                  <a:pt x="532" y="406"/>
                </a:lnTo>
                <a:lnTo>
                  <a:pt x="538" y="406"/>
                </a:lnTo>
                <a:lnTo>
                  <a:pt x="544" y="376"/>
                </a:lnTo>
                <a:lnTo>
                  <a:pt x="538" y="370"/>
                </a:lnTo>
                <a:lnTo>
                  <a:pt x="538" y="364"/>
                </a:lnTo>
                <a:lnTo>
                  <a:pt x="532" y="364"/>
                </a:lnTo>
                <a:lnTo>
                  <a:pt x="532" y="358"/>
                </a:lnTo>
                <a:lnTo>
                  <a:pt x="526" y="358"/>
                </a:lnTo>
                <a:lnTo>
                  <a:pt x="526" y="364"/>
                </a:lnTo>
                <a:lnTo>
                  <a:pt x="520" y="364"/>
                </a:lnTo>
                <a:lnTo>
                  <a:pt x="502" y="340"/>
                </a:lnTo>
                <a:lnTo>
                  <a:pt x="508" y="334"/>
                </a:lnTo>
                <a:lnTo>
                  <a:pt x="508" y="328"/>
                </a:lnTo>
                <a:lnTo>
                  <a:pt x="514" y="322"/>
                </a:lnTo>
                <a:lnTo>
                  <a:pt x="502" y="310"/>
                </a:lnTo>
                <a:lnTo>
                  <a:pt x="502" y="298"/>
                </a:lnTo>
                <a:lnTo>
                  <a:pt x="478" y="274"/>
                </a:lnTo>
                <a:lnTo>
                  <a:pt x="466" y="268"/>
                </a:lnTo>
                <a:lnTo>
                  <a:pt x="442" y="256"/>
                </a:lnTo>
                <a:lnTo>
                  <a:pt x="430" y="244"/>
                </a:lnTo>
                <a:lnTo>
                  <a:pt x="424" y="232"/>
                </a:lnTo>
                <a:lnTo>
                  <a:pt x="424" y="226"/>
                </a:lnTo>
                <a:lnTo>
                  <a:pt x="442" y="209"/>
                </a:lnTo>
                <a:lnTo>
                  <a:pt x="436" y="197"/>
                </a:lnTo>
                <a:lnTo>
                  <a:pt x="442" y="185"/>
                </a:lnTo>
                <a:lnTo>
                  <a:pt x="442" y="173"/>
                </a:lnTo>
                <a:lnTo>
                  <a:pt x="418" y="167"/>
                </a:lnTo>
                <a:lnTo>
                  <a:pt x="412" y="173"/>
                </a:lnTo>
                <a:lnTo>
                  <a:pt x="406" y="179"/>
                </a:lnTo>
                <a:lnTo>
                  <a:pt x="406" y="173"/>
                </a:lnTo>
                <a:lnTo>
                  <a:pt x="389" y="137"/>
                </a:lnTo>
                <a:lnTo>
                  <a:pt x="383" y="131"/>
                </a:lnTo>
                <a:lnTo>
                  <a:pt x="359" y="113"/>
                </a:lnTo>
                <a:lnTo>
                  <a:pt x="335" y="83"/>
                </a:lnTo>
                <a:lnTo>
                  <a:pt x="335" y="77"/>
                </a:lnTo>
                <a:lnTo>
                  <a:pt x="329" y="59"/>
                </a:lnTo>
                <a:lnTo>
                  <a:pt x="329" y="41"/>
                </a:lnTo>
                <a:lnTo>
                  <a:pt x="335" y="29"/>
                </a:lnTo>
                <a:lnTo>
                  <a:pt x="335" y="23"/>
                </a:lnTo>
                <a:lnTo>
                  <a:pt x="311" y="0"/>
                </a:lnTo>
                <a:lnTo>
                  <a:pt x="0" y="12"/>
                </a:lnTo>
                <a:lnTo>
                  <a:pt x="6" y="23"/>
                </a:lnTo>
                <a:lnTo>
                  <a:pt x="12" y="29"/>
                </a:lnTo>
                <a:lnTo>
                  <a:pt x="18" y="41"/>
                </a:lnTo>
                <a:lnTo>
                  <a:pt x="24" y="53"/>
                </a:lnTo>
                <a:lnTo>
                  <a:pt x="30" y="59"/>
                </a:lnTo>
                <a:lnTo>
                  <a:pt x="30" y="71"/>
                </a:lnTo>
                <a:lnTo>
                  <a:pt x="66" y="101"/>
                </a:lnTo>
                <a:lnTo>
                  <a:pt x="54" y="113"/>
                </a:lnTo>
                <a:lnTo>
                  <a:pt x="54" y="125"/>
                </a:lnTo>
                <a:lnTo>
                  <a:pt x="54" y="131"/>
                </a:lnTo>
                <a:lnTo>
                  <a:pt x="66" y="137"/>
                </a:lnTo>
                <a:lnTo>
                  <a:pt x="72" y="155"/>
                </a:lnTo>
                <a:lnTo>
                  <a:pt x="78" y="155"/>
                </a:lnTo>
                <a:lnTo>
                  <a:pt x="84" y="161"/>
                </a:lnTo>
                <a:lnTo>
                  <a:pt x="89" y="161"/>
                </a:lnTo>
                <a:lnTo>
                  <a:pt x="89" y="382"/>
                </a:lnTo>
                <a:lnTo>
                  <a:pt x="89" y="435"/>
                </a:lnTo>
              </a:path>
            </a:pathLst>
          </a:custGeom>
          <a:solidFill>
            <a:srgbClr val="FFFF0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6" name="Freeform 76"/>
          <p:cNvSpPr>
            <a:spLocks/>
          </p:cNvSpPr>
          <p:nvPr/>
        </p:nvSpPr>
        <p:spPr bwMode="auto">
          <a:xfrm>
            <a:off x="5260511" y="4903966"/>
            <a:ext cx="842263" cy="806355"/>
          </a:xfrm>
          <a:custGeom>
            <a:avLst/>
            <a:gdLst>
              <a:gd name="T0" fmla="*/ 232 w 461"/>
              <a:gd name="T1" fmla="*/ 5 h 400"/>
              <a:gd name="T2" fmla="*/ 249 w 461"/>
              <a:gd name="T3" fmla="*/ 53 h 400"/>
              <a:gd name="T4" fmla="*/ 243 w 461"/>
              <a:gd name="T5" fmla="*/ 69 h 400"/>
              <a:gd name="T6" fmla="*/ 222 w 461"/>
              <a:gd name="T7" fmla="*/ 118 h 400"/>
              <a:gd name="T8" fmla="*/ 354 w 461"/>
              <a:gd name="T9" fmla="*/ 177 h 400"/>
              <a:gd name="T10" fmla="*/ 354 w 461"/>
              <a:gd name="T11" fmla="*/ 215 h 400"/>
              <a:gd name="T12" fmla="*/ 348 w 461"/>
              <a:gd name="T13" fmla="*/ 241 h 400"/>
              <a:gd name="T14" fmla="*/ 321 w 461"/>
              <a:gd name="T15" fmla="*/ 236 h 400"/>
              <a:gd name="T16" fmla="*/ 315 w 461"/>
              <a:gd name="T17" fmla="*/ 263 h 400"/>
              <a:gd name="T18" fmla="*/ 343 w 461"/>
              <a:gd name="T19" fmla="*/ 257 h 400"/>
              <a:gd name="T20" fmla="*/ 365 w 461"/>
              <a:gd name="T21" fmla="*/ 252 h 400"/>
              <a:gd name="T22" fmla="*/ 359 w 461"/>
              <a:gd name="T23" fmla="*/ 268 h 400"/>
              <a:gd name="T24" fmla="*/ 371 w 461"/>
              <a:gd name="T25" fmla="*/ 274 h 400"/>
              <a:gd name="T26" fmla="*/ 398 w 461"/>
              <a:gd name="T27" fmla="*/ 257 h 400"/>
              <a:gd name="T28" fmla="*/ 409 w 461"/>
              <a:gd name="T29" fmla="*/ 257 h 400"/>
              <a:gd name="T30" fmla="*/ 409 w 461"/>
              <a:gd name="T31" fmla="*/ 274 h 400"/>
              <a:gd name="T32" fmla="*/ 376 w 461"/>
              <a:gd name="T33" fmla="*/ 301 h 400"/>
              <a:gd name="T34" fmla="*/ 398 w 461"/>
              <a:gd name="T35" fmla="*/ 328 h 400"/>
              <a:gd name="T36" fmla="*/ 426 w 461"/>
              <a:gd name="T37" fmla="*/ 349 h 400"/>
              <a:gd name="T38" fmla="*/ 398 w 461"/>
              <a:gd name="T39" fmla="*/ 344 h 400"/>
              <a:gd name="T40" fmla="*/ 354 w 461"/>
              <a:gd name="T41" fmla="*/ 322 h 400"/>
              <a:gd name="T42" fmla="*/ 343 w 461"/>
              <a:gd name="T43" fmla="*/ 338 h 400"/>
              <a:gd name="T44" fmla="*/ 332 w 461"/>
              <a:gd name="T45" fmla="*/ 349 h 400"/>
              <a:gd name="T46" fmla="*/ 315 w 461"/>
              <a:gd name="T47" fmla="*/ 338 h 400"/>
              <a:gd name="T48" fmla="*/ 298 w 461"/>
              <a:gd name="T49" fmla="*/ 338 h 400"/>
              <a:gd name="T50" fmla="*/ 271 w 461"/>
              <a:gd name="T51" fmla="*/ 349 h 400"/>
              <a:gd name="T52" fmla="*/ 227 w 461"/>
              <a:gd name="T53" fmla="*/ 322 h 400"/>
              <a:gd name="T54" fmla="*/ 211 w 461"/>
              <a:gd name="T55" fmla="*/ 306 h 400"/>
              <a:gd name="T56" fmla="*/ 211 w 461"/>
              <a:gd name="T57" fmla="*/ 301 h 400"/>
              <a:gd name="T58" fmla="*/ 194 w 461"/>
              <a:gd name="T59" fmla="*/ 301 h 400"/>
              <a:gd name="T60" fmla="*/ 183 w 461"/>
              <a:gd name="T61" fmla="*/ 290 h 400"/>
              <a:gd name="T62" fmla="*/ 172 w 461"/>
              <a:gd name="T63" fmla="*/ 317 h 400"/>
              <a:gd name="T64" fmla="*/ 83 w 461"/>
              <a:gd name="T65" fmla="*/ 301 h 400"/>
              <a:gd name="T66" fmla="*/ 22 w 461"/>
              <a:gd name="T67" fmla="*/ 301 h 400"/>
              <a:gd name="T68" fmla="*/ 28 w 461"/>
              <a:gd name="T69" fmla="*/ 284 h 400"/>
              <a:gd name="T70" fmla="*/ 33 w 461"/>
              <a:gd name="T71" fmla="*/ 247 h 400"/>
              <a:gd name="T72" fmla="*/ 33 w 461"/>
              <a:gd name="T73" fmla="*/ 225 h 400"/>
              <a:gd name="T74" fmla="*/ 50 w 461"/>
              <a:gd name="T75" fmla="*/ 199 h 400"/>
              <a:gd name="T76" fmla="*/ 39 w 461"/>
              <a:gd name="T77" fmla="*/ 161 h 400"/>
              <a:gd name="T78" fmla="*/ 33 w 461"/>
              <a:gd name="T79" fmla="*/ 150 h 400"/>
              <a:gd name="T80" fmla="*/ 22 w 461"/>
              <a:gd name="T81" fmla="*/ 134 h 400"/>
              <a:gd name="T82" fmla="*/ 6 w 461"/>
              <a:gd name="T83" fmla="*/ 102 h 400"/>
              <a:gd name="T84" fmla="*/ 0 w 461"/>
              <a:gd name="T85" fmla="*/ 5 h 4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61"/>
              <a:gd name="T130" fmla="*/ 0 h 400"/>
              <a:gd name="T131" fmla="*/ 461 w 461"/>
              <a:gd name="T132" fmla="*/ 400 h 40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61" h="400">
                <a:moveTo>
                  <a:pt x="0" y="6"/>
                </a:moveTo>
                <a:lnTo>
                  <a:pt x="251" y="0"/>
                </a:lnTo>
                <a:lnTo>
                  <a:pt x="251" y="6"/>
                </a:lnTo>
                <a:lnTo>
                  <a:pt x="257" y="24"/>
                </a:lnTo>
                <a:lnTo>
                  <a:pt x="263" y="47"/>
                </a:lnTo>
                <a:lnTo>
                  <a:pt x="269" y="59"/>
                </a:lnTo>
                <a:lnTo>
                  <a:pt x="275" y="71"/>
                </a:lnTo>
                <a:lnTo>
                  <a:pt x="263" y="77"/>
                </a:lnTo>
                <a:lnTo>
                  <a:pt x="257" y="83"/>
                </a:lnTo>
                <a:lnTo>
                  <a:pt x="251" y="101"/>
                </a:lnTo>
                <a:lnTo>
                  <a:pt x="240" y="131"/>
                </a:lnTo>
                <a:lnTo>
                  <a:pt x="222" y="173"/>
                </a:lnTo>
                <a:lnTo>
                  <a:pt x="222" y="203"/>
                </a:lnTo>
                <a:lnTo>
                  <a:pt x="383" y="197"/>
                </a:lnTo>
                <a:lnTo>
                  <a:pt x="383" y="203"/>
                </a:lnTo>
                <a:lnTo>
                  <a:pt x="383" y="215"/>
                </a:lnTo>
                <a:lnTo>
                  <a:pt x="383" y="239"/>
                </a:lnTo>
                <a:lnTo>
                  <a:pt x="401" y="256"/>
                </a:lnTo>
                <a:lnTo>
                  <a:pt x="401" y="274"/>
                </a:lnTo>
                <a:lnTo>
                  <a:pt x="377" y="268"/>
                </a:lnTo>
                <a:lnTo>
                  <a:pt x="359" y="262"/>
                </a:lnTo>
                <a:lnTo>
                  <a:pt x="353" y="262"/>
                </a:lnTo>
                <a:lnTo>
                  <a:pt x="347" y="262"/>
                </a:lnTo>
                <a:lnTo>
                  <a:pt x="335" y="280"/>
                </a:lnTo>
                <a:lnTo>
                  <a:pt x="329" y="286"/>
                </a:lnTo>
                <a:lnTo>
                  <a:pt x="341" y="292"/>
                </a:lnTo>
                <a:lnTo>
                  <a:pt x="347" y="292"/>
                </a:lnTo>
                <a:lnTo>
                  <a:pt x="365" y="292"/>
                </a:lnTo>
                <a:lnTo>
                  <a:pt x="371" y="286"/>
                </a:lnTo>
                <a:lnTo>
                  <a:pt x="377" y="286"/>
                </a:lnTo>
                <a:lnTo>
                  <a:pt x="389" y="286"/>
                </a:lnTo>
                <a:lnTo>
                  <a:pt x="395" y="280"/>
                </a:lnTo>
                <a:lnTo>
                  <a:pt x="395" y="286"/>
                </a:lnTo>
                <a:lnTo>
                  <a:pt x="395" y="292"/>
                </a:lnTo>
                <a:lnTo>
                  <a:pt x="389" y="298"/>
                </a:lnTo>
                <a:lnTo>
                  <a:pt x="389" y="304"/>
                </a:lnTo>
                <a:lnTo>
                  <a:pt x="395" y="304"/>
                </a:lnTo>
                <a:lnTo>
                  <a:pt x="401" y="304"/>
                </a:lnTo>
                <a:lnTo>
                  <a:pt x="407" y="304"/>
                </a:lnTo>
                <a:lnTo>
                  <a:pt x="413" y="292"/>
                </a:lnTo>
                <a:lnTo>
                  <a:pt x="431" y="286"/>
                </a:lnTo>
                <a:lnTo>
                  <a:pt x="437" y="280"/>
                </a:lnTo>
                <a:lnTo>
                  <a:pt x="443" y="280"/>
                </a:lnTo>
                <a:lnTo>
                  <a:pt x="443" y="286"/>
                </a:lnTo>
                <a:lnTo>
                  <a:pt x="443" y="292"/>
                </a:lnTo>
                <a:lnTo>
                  <a:pt x="443" y="298"/>
                </a:lnTo>
                <a:lnTo>
                  <a:pt x="443" y="304"/>
                </a:lnTo>
                <a:lnTo>
                  <a:pt x="437" y="310"/>
                </a:lnTo>
                <a:lnTo>
                  <a:pt x="425" y="328"/>
                </a:lnTo>
                <a:lnTo>
                  <a:pt x="407" y="334"/>
                </a:lnTo>
                <a:lnTo>
                  <a:pt x="407" y="346"/>
                </a:lnTo>
                <a:lnTo>
                  <a:pt x="413" y="352"/>
                </a:lnTo>
                <a:lnTo>
                  <a:pt x="431" y="364"/>
                </a:lnTo>
                <a:lnTo>
                  <a:pt x="461" y="376"/>
                </a:lnTo>
                <a:lnTo>
                  <a:pt x="461" y="382"/>
                </a:lnTo>
                <a:lnTo>
                  <a:pt x="461" y="388"/>
                </a:lnTo>
                <a:lnTo>
                  <a:pt x="455" y="388"/>
                </a:lnTo>
                <a:lnTo>
                  <a:pt x="431" y="400"/>
                </a:lnTo>
                <a:lnTo>
                  <a:pt x="431" y="382"/>
                </a:lnTo>
                <a:lnTo>
                  <a:pt x="413" y="376"/>
                </a:lnTo>
                <a:lnTo>
                  <a:pt x="389" y="364"/>
                </a:lnTo>
                <a:lnTo>
                  <a:pt x="383" y="358"/>
                </a:lnTo>
                <a:lnTo>
                  <a:pt x="383" y="352"/>
                </a:lnTo>
                <a:lnTo>
                  <a:pt x="371" y="358"/>
                </a:lnTo>
                <a:lnTo>
                  <a:pt x="371" y="376"/>
                </a:lnTo>
                <a:lnTo>
                  <a:pt x="371" y="382"/>
                </a:lnTo>
                <a:lnTo>
                  <a:pt x="359" y="388"/>
                </a:lnTo>
                <a:lnTo>
                  <a:pt x="353" y="388"/>
                </a:lnTo>
                <a:lnTo>
                  <a:pt x="347" y="376"/>
                </a:lnTo>
                <a:lnTo>
                  <a:pt x="341" y="376"/>
                </a:lnTo>
                <a:lnTo>
                  <a:pt x="335" y="382"/>
                </a:lnTo>
                <a:lnTo>
                  <a:pt x="329" y="376"/>
                </a:lnTo>
                <a:lnTo>
                  <a:pt x="323" y="376"/>
                </a:lnTo>
                <a:lnTo>
                  <a:pt x="311" y="388"/>
                </a:lnTo>
                <a:lnTo>
                  <a:pt x="299" y="388"/>
                </a:lnTo>
                <a:lnTo>
                  <a:pt x="293" y="388"/>
                </a:lnTo>
                <a:lnTo>
                  <a:pt x="281" y="382"/>
                </a:lnTo>
                <a:lnTo>
                  <a:pt x="257" y="358"/>
                </a:lnTo>
                <a:lnTo>
                  <a:pt x="246" y="358"/>
                </a:lnTo>
                <a:lnTo>
                  <a:pt x="234" y="352"/>
                </a:lnTo>
                <a:lnTo>
                  <a:pt x="228" y="340"/>
                </a:lnTo>
                <a:lnTo>
                  <a:pt x="222" y="340"/>
                </a:lnTo>
                <a:lnTo>
                  <a:pt x="228" y="334"/>
                </a:lnTo>
                <a:lnTo>
                  <a:pt x="222" y="334"/>
                </a:lnTo>
                <a:lnTo>
                  <a:pt x="216" y="334"/>
                </a:lnTo>
                <a:lnTo>
                  <a:pt x="210" y="334"/>
                </a:lnTo>
                <a:lnTo>
                  <a:pt x="204" y="328"/>
                </a:lnTo>
                <a:lnTo>
                  <a:pt x="204" y="322"/>
                </a:lnTo>
                <a:lnTo>
                  <a:pt x="198" y="322"/>
                </a:lnTo>
                <a:lnTo>
                  <a:pt x="180" y="340"/>
                </a:lnTo>
                <a:lnTo>
                  <a:pt x="192" y="346"/>
                </a:lnTo>
                <a:lnTo>
                  <a:pt x="186" y="352"/>
                </a:lnTo>
                <a:lnTo>
                  <a:pt x="162" y="352"/>
                </a:lnTo>
                <a:lnTo>
                  <a:pt x="114" y="346"/>
                </a:lnTo>
                <a:lnTo>
                  <a:pt x="90" y="334"/>
                </a:lnTo>
                <a:lnTo>
                  <a:pt x="24" y="340"/>
                </a:lnTo>
                <a:lnTo>
                  <a:pt x="24" y="334"/>
                </a:lnTo>
                <a:lnTo>
                  <a:pt x="24" y="328"/>
                </a:lnTo>
                <a:lnTo>
                  <a:pt x="24" y="322"/>
                </a:lnTo>
                <a:lnTo>
                  <a:pt x="30" y="316"/>
                </a:lnTo>
                <a:lnTo>
                  <a:pt x="42" y="292"/>
                </a:lnTo>
                <a:lnTo>
                  <a:pt x="36" y="286"/>
                </a:lnTo>
                <a:lnTo>
                  <a:pt x="36" y="274"/>
                </a:lnTo>
                <a:lnTo>
                  <a:pt x="36" y="268"/>
                </a:lnTo>
                <a:lnTo>
                  <a:pt x="36" y="250"/>
                </a:lnTo>
                <a:lnTo>
                  <a:pt x="42" y="244"/>
                </a:lnTo>
                <a:lnTo>
                  <a:pt x="48" y="239"/>
                </a:lnTo>
                <a:lnTo>
                  <a:pt x="54" y="221"/>
                </a:lnTo>
                <a:lnTo>
                  <a:pt x="54" y="209"/>
                </a:lnTo>
                <a:lnTo>
                  <a:pt x="48" y="191"/>
                </a:lnTo>
                <a:lnTo>
                  <a:pt x="42" y="179"/>
                </a:lnTo>
                <a:lnTo>
                  <a:pt x="36" y="179"/>
                </a:lnTo>
                <a:lnTo>
                  <a:pt x="42" y="173"/>
                </a:lnTo>
                <a:lnTo>
                  <a:pt x="36" y="167"/>
                </a:lnTo>
                <a:lnTo>
                  <a:pt x="30" y="161"/>
                </a:lnTo>
                <a:lnTo>
                  <a:pt x="24" y="155"/>
                </a:lnTo>
                <a:lnTo>
                  <a:pt x="24" y="149"/>
                </a:lnTo>
                <a:lnTo>
                  <a:pt x="30" y="143"/>
                </a:lnTo>
                <a:lnTo>
                  <a:pt x="18" y="125"/>
                </a:lnTo>
                <a:lnTo>
                  <a:pt x="6" y="113"/>
                </a:lnTo>
                <a:lnTo>
                  <a:pt x="6" y="107"/>
                </a:lnTo>
                <a:lnTo>
                  <a:pt x="0" y="6"/>
                </a:lnTo>
                <a:close/>
              </a:path>
            </a:pathLst>
          </a:custGeom>
          <a:solidFill>
            <a:srgbClr val="FFFF00"/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7" name="Freeform 78"/>
          <p:cNvSpPr>
            <a:spLocks/>
          </p:cNvSpPr>
          <p:nvPr/>
        </p:nvSpPr>
        <p:spPr bwMode="auto">
          <a:xfrm>
            <a:off x="5369250" y="1996614"/>
            <a:ext cx="778995" cy="916107"/>
          </a:xfrm>
          <a:custGeom>
            <a:avLst/>
            <a:gdLst>
              <a:gd name="T0" fmla="*/ 167 w 425"/>
              <a:gd name="T1" fmla="*/ 398 h 454"/>
              <a:gd name="T2" fmla="*/ 133 w 425"/>
              <a:gd name="T3" fmla="*/ 387 h 454"/>
              <a:gd name="T4" fmla="*/ 128 w 425"/>
              <a:gd name="T5" fmla="*/ 350 h 454"/>
              <a:gd name="T6" fmla="*/ 133 w 425"/>
              <a:gd name="T7" fmla="*/ 333 h 454"/>
              <a:gd name="T8" fmla="*/ 117 w 425"/>
              <a:gd name="T9" fmla="*/ 317 h 454"/>
              <a:gd name="T10" fmla="*/ 117 w 425"/>
              <a:gd name="T11" fmla="*/ 290 h 454"/>
              <a:gd name="T12" fmla="*/ 95 w 425"/>
              <a:gd name="T13" fmla="*/ 268 h 454"/>
              <a:gd name="T14" fmla="*/ 67 w 425"/>
              <a:gd name="T15" fmla="*/ 241 h 454"/>
              <a:gd name="T16" fmla="*/ 44 w 425"/>
              <a:gd name="T17" fmla="*/ 232 h 454"/>
              <a:gd name="T18" fmla="*/ 39 w 425"/>
              <a:gd name="T19" fmla="*/ 221 h 454"/>
              <a:gd name="T20" fmla="*/ 17 w 425"/>
              <a:gd name="T21" fmla="*/ 215 h 454"/>
              <a:gd name="T22" fmla="*/ 6 w 425"/>
              <a:gd name="T23" fmla="*/ 205 h 454"/>
              <a:gd name="T24" fmla="*/ 11 w 425"/>
              <a:gd name="T25" fmla="*/ 167 h 454"/>
              <a:gd name="T26" fmla="*/ 17 w 425"/>
              <a:gd name="T27" fmla="*/ 145 h 454"/>
              <a:gd name="T28" fmla="*/ 0 w 425"/>
              <a:gd name="T29" fmla="*/ 129 h 454"/>
              <a:gd name="T30" fmla="*/ 6 w 425"/>
              <a:gd name="T31" fmla="*/ 113 h 454"/>
              <a:gd name="T32" fmla="*/ 28 w 425"/>
              <a:gd name="T33" fmla="*/ 91 h 454"/>
              <a:gd name="T34" fmla="*/ 39 w 425"/>
              <a:gd name="T35" fmla="*/ 80 h 454"/>
              <a:gd name="T36" fmla="*/ 39 w 425"/>
              <a:gd name="T37" fmla="*/ 27 h 454"/>
              <a:gd name="T38" fmla="*/ 50 w 425"/>
              <a:gd name="T39" fmla="*/ 27 h 454"/>
              <a:gd name="T40" fmla="*/ 72 w 425"/>
              <a:gd name="T41" fmla="*/ 27 h 454"/>
              <a:gd name="T42" fmla="*/ 122 w 425"/>
              <a:gd name="T43" fmla="*/ 0 h 454"/>
              <a:gd name="T44" fmla="*/ 133 w 425"/>
              <a:gd name="T45" fmla="*/ 0 h 454"/>
              <a:gd name="T46" fmla="*/ 128 w 425"/>
              <a:gd name="T47" fmla="*/ 11 h 454"/>
              <a:gd name="T48" fmla="*/ 122 w 425"/>
              <a:gd name="T49" fmla="*/ 32 h 454"/>
              <a:gd name="T50" fmla="*/ 145 w 425"/>
              <a:gd name="T51" fmla="*/ 22 h 454"/>
              <a:gd name="T52" fmla="*/ 161 w 425"/>
              <a:gd name="T53" fmla="*/ 32 h 454"/>
              <a:gd name="T54" fmla="*/ 172 w 425"/>
              <a:gd name="T55" fmla="*/ 38 h 454"/>
              <a:gd name="T56" fmla="*/ 177 w 425"/>
              <a:gd name="T57" fmla="*/ 53 h 454"/>
              <a:gd name="T58" fmla="*/ 244 w 425"/>
              <a:gd name="T59" fmla="*/ 64 h 454"/>
              <a:gd name="T60" fmla="*/ 266 w 425"/>
              <a:gd name="T61" fmla="*/ 75 h 454"/>
              <a:gd name="T62" fmla="*/ 277 w 425"/>
              <a:gd name="T63" fmla="*/ 80 h 454"/>
              <a:gd name="T64" fmla="*/ 288 w 425"/>
              <a:gd name="T65" fmla="*/ 75 h 454"/>
              <a:gd name="T66" fmla="*/ 311 w 425"/>
              <a:gd name="T67" fmla="*/ 80 h 454"/>
              <a:gd name="T68" fmla="*/ 316 w 425"/>
              <a:gd name="T69" fmla="*/ 86 h 454"/>
              <a:gd name="T70" fmla="*/ 322 w 425"/>
              <a:gd name="T71" fmla="*/ 91 h 454"/>
              <a:gd name="T72" fmla="*/ 338 w 425"/>
              <a:gd name="T73" fmla="*/ 107 h 454"/>
              <a:gd name="T74" fmla="*/ 338 w 425"/>
              <a:gd name="T75" fmla="*/ 134 h 454"/>
              <a:gd name="T76" fmla="*/ 350 w 425"/>
              <a:gd name="T77" fmla="*/ 129 h 454"/>
              <a:gd name="T78" fmla="*/ 344 w 425"/>
              <a:gd name="T79" fmla="*/ 140 h 454"/>
              <a:gd name="T80" fmla="*/ 355 w 425"/>
              <a:gd name="T81" fmla="*/ 156 h 454"/>
              <a:gd name="T82" fmla="*/ 344 w 425"/>
              <a:gd name="T83" fmla="*/ 172 h 454"/>
              <a:gd name="T84" fmla="*/ 327 w 425"/>
              <a:gd name="T85" fmla="*/ 199 h 454"/>
              <a:gd name="T86" fmla="*/ 333 w 425"/>
              <a:gd name="T87" fmla="*/ 210 h 454"/>
              <a:gd name="T88" fmla="*/ 355 w 425"/>
              <a:gd name="T89" fmla="*/ 183 h 454"/>
              <a:gd name="T90" fmla="*/ 372 w 425"/>
              <a:gd name="T91" fmla="*/ 172 h 454"/>
              <a:gd name="T92" fmla="*/ 377 w 425"/>
              <a:gd name="T93" fmla="*/ 161 h 454"/>
              <a:gd name="T94" fmla="*/ 377 w 425"/>
              <a:gd name="T95" fmla="*/ 150 h 454"/>
              <a:gd name="T96" fmla="*/ 383 w 425"/>
              <a:gd name="T97" fmla="*/ 145 h 454"/>
              <a:gd name="T98" fmla="*/ 388 w 425"/>
              <a:gd name="T99" fmla="*/ 134 h 454"/>
              <a:gd name="T100" fmla="*/ 394 w 425"/>
              <a:gd name="T101" fmla="*/ 140 h 454"/>
              <a:gd name="T102" fmla="*/ 383 w 425"/>
              <a:gd name="T103" fmla="*/ 172 h 454"/>
              <a:gd name="T104" fmla="*/ 377 w 425"/>
              <a:gd name="T105" fmla="*/ 188 h 454"/>
              <a:gd name="T106" fmla="*/ 372 w 425"/>
              <a:gd name="T107" fmla="*/ 210 h 454"/>
              <a:gd name="T108" fmla="*/ 366 w 425"/>
              <a:gd name="T109" fmla="*/ 236 h 454"/>
              <a:gd name="T110" fmla="*/ 355 w 425"/>
              <a:gd name="T111" fmla="*/ 252 h 454"/>
              <a:gd name="T112" fmla="*/ 361 w 425"/>
              <a:gd name="T113" fmla="*/ 290 h 454"/>
              <a:gd name="T114" fmla="*/ 350 w 425"/>
              <a:gd name="T115" fmla="*/ 317 h 454"/>
              <a:gd name="T116" fmla="*/ 366 w 425"/>
              <a:gd name="T117" fmla="*/ 371 h 454"/>
              <a:gd name="T118" fmla="*/ 361 w 425"/>
              <a:gd name="T119" fmla="*/ 382 h 454"/>
              <a:gd name="T120" fmla="*/ 361 w 425"/>
              <a:gd name="T121" fmla="*/ 398 h 454"/>
              <a:gd name="T122" fmla="*/ 167 w 425"/>
              <a:gd name="T123" fmla="*/ 409 h 45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25"/>
              <a:gd name="T187" fmla="*/ 0 h 454"/>
              <a:gd name="T188" fmla="*/ 425 w 425"/>
              <a:gd name="T189" fmla="*/ 454 h 45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25" h="454">
                <a:moveTo>
                  <a:pt x="180" y="454"/>
                </a:moveTo>
                <a:lnTo>
                  <a:pt x="180" y="442"/>
                </a:lnTo>
                <a:lnTo>
                  <a:pt x="168" y="436"/>
                </a:lnTo>
                <a:lnTo>
                  <a:pt x="144" y="430"/>
                </a:lnTo>
                <a:lnTo>
                  <a:pt x="138" y="400"/>
                </a:lnTo>
                <a:lnTo>
                  <a:pt x="138" y="388"/>
                </a:lnTo>
                <a:lnTo>
                  <a:pt x="144" y="382"/>
                </a:lnTo>
                <a:lnTo>
                  <a:pt x="144" y="370"/>
                </a:lnTo>
                <a:lnTo>
                  <a:pt x="132" y="364"/>
                </a:lnTo>
                <a:lnTo>
                  <a:pt x="126" y="352"/>
                </a:lnTo>
                <a:lnTo>
                  <a:pt x="126" y="334"/>
                </a:lnTo>
                <a:lnTo>
                  <a:pt x="126" y="322"/>
                </a:lnTo>
                <a:lnTo>
                  <a:pt x="126" y="316"/>
                </a:lnTo>
                <a:lnTo>
                  <a:pt x="102" y="298"/>
                </a:lnTo>
                <a:lnTo>
                  <a:pt x="78" y="280"/>
                </a:lnTo>
                <a:lnTo>
                  <a:pt x="72" y="268"/>
                </a:lnTo>
                <a:lnTo>
                  <a:pt x="48" y="257"/>
                </a:lnTo>
                <a:lnTo>
                  <a:pt x="42" y="251"/>
                </a:lnTo>
                <a:lnTo>
                  <a:pt x="42" y="245"/>
                </a:lnTo>
                <a:lnTo>
                  <a:pt x="24" y="245"/>
                </a:lnTo>
                <a:lnTo>
                  <a:pt x="18" y="239"/>
                </a:lnTo>
                <a:lnTo>
                  <a:pt x="12" y="233"/>
                </a:lnTo>
                <a:lnTo>
                  <a:pt x="6" y="227"/>
                </a:lnTo>
                <a:lnTo>
                  <a:pt x="6" y="203"/>
                </a:lnTo>
                <a:lnTo>
                  <a:pt x="12" y="185"/>
                </a:lnTo>
                <a:lnTo>
                  <a:pt x="12" y="173"/>
                </a:lnTo>
                <a:lnTo>
                  <a:pt x="18" y="161"/>
                </a:lnTo>
                <a:lnTo>
                  <a:pt x="6" y="149"/>
                </a:lnTo>
                <a:lnTo>
                  <a:pt x="0" y="143"/>
                </a:lnTo>
                <a:lnTo>
                  <a:pt x="0" y="125"/>
                </a:lnTo>
                <a:lnTo>
                  <a:pt x="6" y="125"/>
                </a:lnTo>
                <a:lnTo>
                  <a:pt x="6" y="119"/>
                </a:lnTo>
                <a:lnTo>
                  <a:pt x="30" y="101"/>
                </a:lnTo>
                <a:lnTo>
                  <a:pt x="36" y="95"/>
                </a:lnTo>
                <a:lnTo>
                  <a:pt x="42" y="89"/>
                </a:lnTo>
                <a:lnTo>
                  <a:pt x="36" y="36"/>
                </a:lnTo>
                <a:lnTo>
                  <a:pt x="42" y="30"/>
                </a:lnTo>
                <a:lnTo>
                  <a:pt x="48" y="24"/>
                </a:lnTo>
                <a:lnTo>
                  <a:pt x="54" y="30"/>
                </a:lnTo>
                <a:lnTo>
                  <a:pt x="66" y="30"/>
                </a:lnTo>
                <a:lnTo>
                  <a:pt x="78" y="30"/>
                </a:lnTo>
                <a:lnTo>
                  <a:pt x="96" y="18"/>
                </a:lnTo>
                <a:lnTo>
                  <a:pt x="132" y="0"/>
                </a:lnTo>
                <a:lnTo>
                  <a:pt x="138" y="0"/>
                </a:lnTo>
                <a:lnTo>
                  <a:pt x="144" y="0"/>
                </a:lnTo>
                <a:lnTo>
                  <a:pt x="144" y="6"/>
                </a:lnTo>
                <a:lnTo>
                  <a:pt x="138" y="12"/>
                </a:lnTo>
                <a:lnTo>
                  <a:pt x="138" y="18"/>
                </a:lnTo>
                <a:lnTo>
                  <a:pt x="132" y="36"/>
                </a:lnTo>
                <a:lnTo>
                  <a:pt x="150" y="24"/>
                </a:lnTo>
                <a:lnTo>
                  <a:pt x="156" y="24"/>
                </a:lnTo>
                <a:lnTo>
                  <a:pt x="162" y="36"/>
                </a:lnTo>
                <a:lnTo>
                  <a:pt x="174" y="36"/>
                </a:lnTo>
                <a:lnTo>
                  <a:pt x="174" y="42"/>
                </a:lnTo>
                <a:lnTo>
                  <a:pt x="186" y="42"/>
                </a:lnTo>
                <a:lnTo>
                  <a:pt x="191" y="42"/>
                </a:lnTo>
                <a:lnTo>
                  <a:pt x="191" y="59"/>
                </a:lnTo>
                <a:lnTo>
                  <a:pt x="197" y="59"/>
                </a:lnTo>
                <a:lnTo>
                  <a:pt x="263" y="71"/>
                </a:lnTo>
                <a:lnTo>
                  <a:pt x="275" y="71"/>
                </a:lnTo>
                <a:lnTo>
                  <a:pt x="287" y="83"/>
                </a:lnTo>
                <a:lnTo>
                  <a:pt x="299" y="83"/>
                </a:lnTo>
                <a:lnTo>
                  <a:pt x="299" y="89"/>
                </a:lnTo>
                <a:lnTo>
                  <a:pt x="305" y="83"/>
                </a:lnTo>
                <a:lnTo>
                  <a:pt x="311" y="83"/>
                </a:lnTo>
                <a:lnTo>
                  <a:pt x="323" y="89"/>
                </a:lnTo>
                <a:lnTo>
                  <a:pt x="335" y="89"/>
                </a:lnTo>
                <a:lnTo>
                  <a:pt x="341" y="95"/>
                </a:lnTo>
                <a:lnTo>
                  <a:pt x="341" y="101"/>
                </a:lnTo>
                <a:lnTo>
                  <a:pt x="347" y="101"/>
                </a:lnTo>
                <a:lnTo>
                  <a:pt x="365" y="113"/>
                </a:lnTo>
                <a:lnTo>
                  <a:pt x="365" y="119"/>
                </a:lnTo>
                <a:lnTo>
                  <a:pt x="359" y="143"/>
                </a:lnTo>
                <a:lnTo>
                  <a:pt x="365" y="149"/>
                </a:lnTo>
                <a:lnTo>
                  <a:pt x="377" y="143"/>
                </a:lnTo>
                <a:lnTo>
                  <a:pt x="377" y="149"/>
                </a:lnTo>
                <a:lnTo>
                  <a:pt x="371" y="155"/>
                </a:lnTo>
                <a:lnTo>
                  <a:pt x="377" y="167"/>
                </a:lnTo>
                <a:lnTo>
                  <a:pt x="383" y="173"/>
                </a:lnTo>
                <a:lnTo>
                  <a:pt x="371" y="191"/>
                </a:lnTo>
                <a:lnTo>
                  <a:pt x="359" y="209"/>
                </a:lnTo>
                <a:lnTo>
                  <a:pt x="353" y="221"/>
                </a:lnTo>
                <a:lnTo>
                  <a:pt x="353" y="233"/>
                </a:lnTo>
                <a:lnTo>
                  <a:pt x="359" y="233"/>
                </a:lnTo>
                <a:lnTo>
                  <a:pt x="371" y="227"/>
                </a:lnTo>
                <a:lnTo>
                  <a:pt x="383" y="203"/>
                </a:lnTo>
                <a:lnTo>
                  <a:pt x="395" y="197"/>
                </a:lnTo>
                <a:lnTo>
                  <a:pt x="401" y="191"/>
                </a:lnTo>
                <a:lnTo>
                  <a:pt x="401" y="185"/>
                </a:lnTo>
                <a:lnTo>
                  <a:pt x="407" y="179"/>
                </a:lnTo>
                <a:lnTo>
                  <a:pt x="413" y="173"/>
                </a:lnTo>
                <a:lnTo>
                  <a:pt x="407" y="167"/>
                </a:lnTo>
                <a:lnTo>
                  <a:pt x="413" y="161"/>
                </a:lnTo>
                <a:lnTo>
                  <a:pt x="419" y="149"/>
                </a:lnTo>
                <a:lnTo>
                  <a:pt x="425" y="149"/>
                </a:lnTo>
                <a:lnTo>
                  <a:pt x="425" y="155"/>
                </a:lnTo>
                <a:lnTo>
                  <a:pt x="425" y="167"/>
                </a:lnTo>
                <a:lnTo>
                  <a:pt x="413" y="191"/>
                </a:lnTo>
                <a:lnTo>
                  <a:pt x="407" y="197"/>
                </a:lnTo>
                <a:lnTo>
                  <a:pt x="407" y="209"/>
                </a:lnTo>
                <a:lnTo>
                  <a:pt x="407" y="215"/>
                </a:lnTo>
                <a:lnTo>
                  <a:pt x="401" y="233"/>
                </a:lnTo>
                <a:lnTo>
                  <a:pt x="401" y="251"/>
                </a:lnTo>
                <a:lnTo>
                  <a:pt x="395" y="262"/>
                </a:lnTo>
                <a:lnTo>
                  <a:pt x="389" y="274"/>
                </a:lnTo>
                <a:lnTo>
                  <a:pt x="383" y="280"/>
                </a:lnTo>
                <a:lnTo>
                  <a:pt x="389" y="292"/>
                </a:lnTo>
                <a:lnTo>
                  <a:pt x="389" y="322"/>
                </a:lnTo>
                <a:lnTo>
                  <a:pt x="383" y="328"/>
                </a:lnTo>
                <a:lnTo>
                  <a:pt x="377" y="352"/>
                </a:lnTo>
                <a:lnTo>
                  <a:pt x="383" y="388"/>
                </a:lnTo>
                <a:lnTo>
                  <a:pt x="395" y="412"/>
                </a:lnTo>
                <a:lnTo>
                  <a:pt x="389" y="418"/>
                </a:lnTo>
                <a:lnTo>
                  <a:pt x="389" y="424"/>
                </a:lnTo>
                <a:lnTo>
                  <a:pt x="389" y="430"/>
                </a:lnTo>
                <a:lnTo>
                  <a:pt x="389" y="442"/>
                </a:lnTo>
                <a:lnTo>
                  <a:pt x="180" y="454"/>
                </a:lnTo>
                <a:close/>
              </a:path>
            </a:pathLst>
          </a:custGeom>
          <a:solidFill>
            <a:srgbClr val="FFFF00"/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8" name="Freeform 80"/>
          <p:cNvSpPr>
            <a:spLocks/>
          </p:cNvSpPr>
          <p:nvPr/>
        </p:nvSpPr>
        <p:spPr bwMode="auto">
          <a:xfrm>
            <a:off x="5598600" y="2890321"/>
            <a:ext cx="593143" cy="1158013"/>
          </a:xfrm>
          <a:custGeom>
            <a:avLst/>
            <a:gdLst>
              <a:gd name="T0" fmla="*/ 50 w 323"/>
              <a:gd name="T1" fmla="*/ 11 h 573"/>
              <a:gd name="T2" fmla="*/ 66 w 323"/>
              <a:gd name="T3" fmla="*/ 26 h 573"/>
              <a:gd name="T4" fmla="*/ 83 w 323"/>
              <a:gd name="T5" fmla="*/ 42 h 573"/>
              <a:gd name="T6" fmla="*/ 88 w 323"/>
              <a:gd name="T7" fmla="*/ 64 h 573"/>
              <a:gd name="T8" fmla="*/ 77 w 323"/>
              <a:gd name="T9" fmla="*/ 80 h 573"/>
              <a:gd name="T10" fmla="*/ 66 w 323"/>
              <a:gd name="T11" fmla="*/ 102 h 573"/>
              <a:gd name="T12" fmla="*/ 50 w 323"/>
              <a:gd name="T13" fmla="*/ 107 h 573"/>
              <a:gd name="T14" fmla="*/ 28 w 323"/>
              <a:gd name="T15" fmla="*/ 113 h 573"/>
              <a:gd name="T16" fmla="*/ 22 w 323"/>
              <a:gd name="T17" fmla="*/ 129 h 573"/>
              <a:gd name="T18" fmla="*/ 33 w 323"/>
              <a:gd name="T19" fmla="*/ 145 h 573"/>
              <a:gd name="T20" fmla="*/ 22 w 323"/>
              <a:gd name="T21" fmla="*/ 183 h 573"/>
              <a:gd name="T22" fmla="*/ 6 w 323"/>
              <a:gd name="T23" fmla="*/ 199 h 573"/>
              <a:gd name="T24" fmla="*/ 6 w 323"/>
              <a:gd name="T25" fmla="*/ 209 h 573"/>
              <a:gd name="T26" fmla="*/ 0 w 323"/>
              <a:gd name="T27" fmla="*/ 226 h 573"/>
              <a:gd name="T28" fmla="*/ 6 w 323"/>
              <a:gd name="T29" fmla="*/ 258 h 573"/>
              <a:gd name="T30" fmla="*/ 28 w 323"/>
              <a:gd name="T31" fmla="*/ 291 h 573"/>
              <a:gd name="T32" fmla="*/ 56 w 323"/>
              <a:gd name="T33" fmla="*/ 312 h 573"/>
              <a:gd name="T34" fmla="*/ 72 w 323"/>
              <a:gd name="T35" fmla="*/ 350 h 573"/>
              <a:gd name="T36" fmla="*/ 83 w 323"/>
              <a:gd name="T37" fmla="*/ 339 h 573"/>
              <a:gd name="T38" fmla="*/ 105 w 323"/>
              <a:gd name="T39" fmla="*/ 355 h 573"/>
              <a:gd name="T40" fmla="*/ 105 w 323"/>
              <a:gd name="T41" fmla="*/ 377 h 573"/>
              <a:gd name="T42" fmla="*/ 88 w 323"/>
              <a:gd name="T43" fmla="*/ 398 h 573"/>
              <a:gd name="T44" fmla="*/ 105 w 323"/>
              <a:gd name="T45" fmla="*/ 420 h 573"/>
              <a:gd name="T46" fmla="*/ 138 w 323"/>
              <a:gd name="T47" fmla="*/ 436 h 573"/>
              <a:gd name="T48" fmla="*/ 161 w 323"/>
              <a:gd name="T49" fmla="*/ 468 h 573"/>
              <a:gd name="T50" fmla="*/ 166 w 323"/>
              <a:gd name="T51" fmla="*/ 485 h 573"/>
              <a:gd name="T52" fmla="*/ 161 w 323"/>
              <a:gd name="T53" fmla="*/ 495 h 573"/>
              <a:gd name="T54" fmla="*/ 183 w 323"/>
              <a:gd name="T55" fmla="*/ 517 h 573"/>
              <a:gd name="T56" fmla="*/ 189 w 323"/>
              <a:gd name="T57" fmla="*/ 512 h 573"/>
              <a:gd name="T58" fmla="*/ 194 w 323"/>
              <a:gd name="T59" fmla="*/ 501 h 573"/>
              <a:gd name="T60" fmla="*/ 216 w 323"/>
              <a:gd name="T61" fmla="*/ 495 h 573"/>
              <a:gd name="T62" fmla="*/ 233 w 323"/>
              <a:gd name="T63" fmla="*/ 506 h 573"/>
              <a:gd name="T64" fmla="*/ 239 w 323"/>
              <a:gd name="T65" fmla="*/ 485 h 573"/>
              <a:gd name="T66" fmla="*/ 244 w 323"/>
              <a:gd name="T67" fmla="*/ 468 h 573"/>
              <a:gd name="T68" fmla="*/ 272 w 323"/>
              <a:gd name="T69" fmla="*/ 463 h 573"/>
              <a:gd name="T70" fmla="*/ 261 w 323"/>
              <a:gd name="T71" fmla="*/ 452 h 573"/>
              <a:gd name="T72" fmla="*/ 267 w 323"/>
              <a:gd name="T73" fmla="*/ 441 h 573"/>
              <a:gd name="T74" fmla="*/ 267 w 323"/>
              <a:gd name="T75" fmla="*/ 436 h 573"/>
              <a:gd name="T76" fmla="*/ 267 w 323"/>
              <a:gd name="T77" fmla="*/ 425 h 573"/>
              <a:gd name="T78" fmla="*/ 272 w 323"/>
              <a:gd name="T79" fmla="*/ 398 h 573"/>
              <a:gd name="T80" fmla="*/ 289 w 323"/>
              <a:gd name="T81" fmla="*/ 372 h 573"/>
              <a:gd name="T82" fmla="*/ 300 w 323"/>
              <a:gd name="T83" fmla="*/ 350 h 573"/>
              <a:gd name="T84" fmla="*/ 289 w 323"/>
              <a:gd name="T85" fmla="*/ 312 h 573"/>
              <a:gd name="T86" fmla="*/ 289 w 323"/>
              <a:gd name="T87" fmla="*/ 291 h 573"/>
              <a:gd name="T88" fmla="*/ 272 w 323"/>
              <a:gd name="T89" fmla="*/ 69 h 573"/>
              <a:gd name="T90" fmla="*/ 267 w 323"/>
              <a:gd name="T91" fmla="*/ 59 h 573"/>
              <a:gd name="T92" fmla="*/ 261 w 323"/>
              <a:gd name="T93" fmla="*/ 32 h 573"/>
              <a:gd name="T94" fmla="*/ 244 w 323"/>
              <a:gd name="T95" fmla="*/ 16 h 573"/>
              <a:gd name="T96" fmla="*/ 244 w 323"/>
              <a:gd name="T97" fmla="*/ 0 h 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23"/>
              <a:gd name="T148" fmla="*/ 0 h 573"/>
              <a:gd name="T149" fmla="*/ 323 w 323"/>
              <a:gd name="T150" fmla="*/ 573 h 57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23" h="573">
                <a:moveTo>
                  <a:pt x="263" y="0"/>
                </a:moveTo>
                <a:lnTo>
                  <a:pt x="54" y="12"/>
                </a:lnTo>
                <a:lnTo>
                  <a:pt x="60" y="18"/>
                </a:lnTo>
                <a:lnTo>
                  <a:pt x="71" y="29"/>
                </a:lnTo>
                <a:lnTo>
                  <a:pt x="71" y="35"/>
                </a:lnTo>
                <a:lnTo>
                  <a:pt x="89" y="47"/>
                </a:lnTo>
                <a:lnTo>
                  <a:pt x="95" y="65"/>
                </a:lnTo>
                <a:lnTo>
                  <a:pt x="95" y="71"/>
                </a:lnTo>
                <a:lnTo>
                  <a:pt x="89" y="83"/>
                </a:lnTo>
                <a:lnTo>
                  <a:pt x="83" y="89"/>
                </a:lnTo>
                <a:lnTo>
                  <a:pt x="83" y="95"/>
                </a:lnTo>
                <a:lnTo>
                  <a:pt x="71" y="113"/>
                </a:lnTo>
                <a:lnTo>
                  <a:pt x="60" y="119"/>
                </a:lnTo>
                <a:lnTo>
                  <a:pt x="54" y="119"/>
                </a:lnTo>
                <a:lnTo>
                  <a:pt x="36" y="119"/>
                </a:lnTo>
                <a:lnTo>
                  <a:pt x="30" y="125"/>
                </a:lnTo>
                <a:lnTo>
                  <a:pt x="24" y="137"/>
                </a:lnTo>
                <a:lnTo>
                  <a:pt x="24" y="143"/>
                </a:lnTo>
                <a:lnTo>
                  <a:pt x="36" y="155"/>
                </a:lnTo>
                <a:lnTo>
                  <a:pt x="36" y="161"/>
                </a:lnTo>
                <a:lnTo>
                  <a:pt x="36" y="179"/>
                </a:lnTo>
                <a:lnTo>
                  <a:pt x="24" y="203"/>
                </a:lnTo>
                <a:lnTo>
                  <a:pt x="12" y="209"/>
                </a:lnTo>
                <a:lnTo>
                  <a:pt x="6" y="221"/>
                </a:lnTo>
                <a:lnTo>
                  <a:pt x="12" y="226"/>
                </a:lnTo>
                <a:lnTo>
                  <a:pt x="6" y="232"/>
                </a:lnTo>
                <a:lnTo>
                  <a:pt x="6" y="238"/>
                </a:lnTo>
                <a:lnTo>
                  <a:pt x="0" y="250"/>
                </a:lnTo>
                <a:lnTo>
                  <a:pt x="0" y="268"/>
                </a:lnTo>
                <a:lnTo>
                  <a:pt x="6" y="286"/>
                </a:lnTo>
                <a:lnTo>
                  <a:pt x="6" y="292"/>
                </a:lnTo>
                <a:lnTo>
                  <a:pt x="30" y="322"/>
                </a:lnTo>
                <a:lnTo>
                  <a:pt x="54" y="340"/>
                </a:lnTo>
                <a:lnTo>
                  <a:pt x="60" y="346"/>
                </a:lnTo>
                <a:lnTo>
                  <a:pt x="77" y="382"/>
                </a:lnTo>
                <a:lnTo>
                  <a:pt x="77" y="388"/>
                </a:lnTo>
                <a:lnTo>
                  <a:pt x="83" y="382"/>
                </a:lnTo>
                <a:lnTo>
                  <a:pt x="89" y="376"/>
                </a:lnTo>
                <a:lnTo>
                  <a:pt x="113" y="382"/>
                </a:lnTo>
                <a:lnTo>
                  <a:pt x="113" y="394"/>
                </a:lnTo>
                <a:lnTo>
                  <a:pt x="107" y="406"/>
                </a:lnTo>
                <a:lnTo>
                  <a:pt x="113" y="418"/>
                </a:lnTo>
                <a:lnTo>
                  <a:pt x="95" y="435"/>
                </a:lnTo>
                <a:lnTo>
                  <a:pt x="95" y="441"/>
                </a:lnTo>
                <a:lnTo>
                  <a:pt x="101" y="453"/>
                </a:lnTo>
                <a:lnTo>
                  <a:pt x="113" y="465"/>
                </a:lnTo>
                <a:lnTo>
                  <a:pt x="137" y="477"/>
                </a:lnTo>
                <a:lnTo>
                  <a:pt x="149" y="483"/>
                </a:lnTo>
                <a:lnTo>
                  <a:pt x="173" y="507"/>
                </a:lnTo>
                <a:lnTo>
                  <a:pt x="173" y="519"/>
                </a:lnTo>
                <a:lnTo>
                  <a:pt x="185" y="531"/>
                </a:lnTo>
                <a:lnTo>
                  <a:pt x="179" y="537"/>
                </a:lnTo>
                <a:lnTo>
                  <a:pt x="179" y="543"/>
                </a:lnTo>
                <a:lnTo>
                  <a:pt x="173" y="549"/>
                </a:lnTo>
                <a:lnTo>
                  <a:pt x="191" y="573"/>
                </a:lnTo>
                <a:lnTo>
                  <a:pt x="197" y="573"/>
                </a:lnTo>
                <a:lnTo>
                  <a:pt x="197" y="567"/>
                </a:lnTo>
                <a:lnTo>
                  <a:pt x="203" y="567"/>
                </a:lnTo>
                <a:lnTo>
                  <a:pt x="203" y="573"/>
                </a:lnTo>
                <a:lnTo>
                  <a:pt x="209" y="555"/>
                </a:lnTo>
                <a:lnTo>
                  <a:pt x="215" y="549"/>
                </a:lnTo>
                <a:lnTo>
                  <a:pt x="233" y="549"/>
                </a:lnTo>
                <a:lnTo>
                  <a:pt x="239" y="555"/>
                </a:lnTo>
                <a:lnTo>
                  <a:pt x="251" y="561"/>
                </a:lnTo>
                <a:lnTo>
                  <a:pt x="263" y="555"/>
                </a:lnTo>
                <a:lnTo>
                  <a:pt x="257" y="537"/>
                </a:lnTo>
                <a:lnTo>
                  <a:pt x="257" y="525"/>
                </a:lnTo>
                <a:lnTo>
                  <a:pt x="263" y="519"/>
                </a:lnTo>
                <a:lnTo>
                  <a:pt x="287" y="513"/>
                </a:lnTo>
                <a:lnTo>
                  <a:pt x="293" y="513"/>
                </a:lnTo>
                <a:lnTo>
                  <a:pt x="281" y="501"/>
                </a:lnTo>
                <a:lnTo>
                  <a:pt x="287" y="495"/>
                </a:lnTo>
                <a:lnTo>
                  <a:pt x="287" y="489"/>
                </a:lnTo>
                <a:lnTo>
                  <a:pt x="287" y="483"/>
                </a:lnTo>
                <a:lnTo>
                  <a:pt x="287" y="477"/>
                </a:lnTo>
                <a:lnTo>
                  <a:pt x="287" y="471"/>
                </a:lnTo>
                <a:lnTo>
                  <a:pt x="293" y="453"/>
                </a:lnTo>
                <a:lnTo>
                  <a:pt x="293" y="441"/>
                </a:lnTo>
                <a:lnTo>
                  <a:pt x="305" y="429"/>
                </a:lnTo>
                <a:lnTo>
                  <a:pt x="311" y="412"/>
                </a:lnTo>
                <a:lnTo>
                  <a:pt x="311" y="406"/>
                </a:lnTo>
                <a:lnTo>
                  <a:pt x="323" y="388"/>
                </a:lnTo>
                <a:lnTo>
                  <a:pt x="317" y="364"/>
                </a:lnTo>
                <a:lnTo>
                  <a:pt x="311" y="346"/>
                </a:lnTo>
                <a:lnTo>
                  <a:pt x="311" y="334"/>
                </a:lnTo>
                <a:lnTo>
                  <a:pt x="311" y="322"/>
                </a:lnTo>
                <a:lnTo>
                  <a:pt x="317" y="322"/>
                </a:lnTo>
                <a:lnTo>
                  <a:pt x="293" y="77"/>
                </a:lnTo>
                <a:lnTo>
                  <a:pt x="293" y="71"/>
                </a:lnTo>
                <a:lnTo>
                  <a:pt x="287" y="65"/>
                </a:lnTo>
                <a:lnTo>
                  <a:pt x="281" y="41"/>
                </a:lnTo>
                <a:lnTo>
                  <a:pt x="281" y="35"/>
                </a:lnTo>
                <a:lnTo>
                  <a:pt x="275" y="29"/>
                </a:lnTo>
                <a:lnTo>
                  <a:pt x="263" y="18"/>
                </a:lnTo>
                <a:lnTo>
                  <a:pt x="263" y="0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9" name="Freeform 81"/>
          <p:cNvSpPr>
            <a:spLocks/>
          </p:cNvSpPr>
          <p:nvPr/>
        </p:nvSpPr>
        <p:spPr bwMode="auto">
          <a:xfrm>
            <a:off x="5598600" y="2890321"/>
            <a:ext cx="593143" cy="1158013"/>
          </a:xfrm>
          <a:custGeom>
            <a:avLst/>
            <a:gdLst>
              <a:gd name="T0" fmla="*/ 50 w 323"/>
              <a:gd name="T1" fmla="*/ 11 h 573"/>
              <a:gd name="T2" fmla="*/ 66 w 323"/>
              <a:gd name="T3" fmla="*/ 26 h 573"/>
              <a:gd name="T4" fmla="*/ 83 w 323"/>
              <a:gd name="T5" fmla="*/ 42 h 573"/>
              <a:gd name="T6" fmla="*/ 88 w 323"/>
              <a:gd name="T7" fmla="*/ 64 h 573"/>
              <a:gd name="T8" fmla="*/ 77 w 323"/>
              <a:gd name="T9" fmla="*/ 80 h 573"/>
              <a:gd name="T10" fmla="*/ 66 w 323"/>
              <a:gd name="T11" fmla="*/ 102 h 573"/>
              <a:gd name="T12" fmla="*/ 50 w 323"/>
              <a:gd name="T13" fmla="*/ 107 h 573"/>
              <a:gd name="T14" fmla="*/ 28 w 323"/>
              <a:gd name="T15" fmla="*/ 113 h 573"/>
              <a:gd name="T16" fmla="*/ 22 w 323"/>
              <a:gd name="T17" fmla="*/ 129 h 573"/>
              <a:gd name="T18" fmla="*/ 33 w 323"/>
              <a:gd name="T19" fmla="*/ 145 h 573"/>
              <a:gd name="T20" fmla="*/ 22 w 323"/>
              <a:gd name="T21" fmla="*/ 183 h 573"/>
              <a:gd name="T22" fmla="*/ 6 w 323"/>
              <a:gd name="T23" fmla="*/ 199 h 573"/>
              <a:gd name="T24" fmla="*/ 6 w 323"/>
              <a:gd name="T25" fmla="*/ 209 h 573"/>
              <a:gd name="T26" fmla="*/ 0 w 323"/>
              <a:gd name="T27" fmla="*/ 226 h 573"/>
              <a:gd name="T28" fmla="*/ 6 w 323"/>
              <a:gd name="T29" fmla="*/ 258 h 573"/>
              <a:gd name="T30" fmla="*/ 28 w 323"/>
              <a:gd name="T31" fmla="*/ 291 h 573"/>
              <a:gd name="T32" fmla="*/ 56 w 323"/>
              <a:gd name="T33" fmla="*/ 312 h 573"/>
              <a:gd name="T34" fmla="*/ 72 w 323"/>
              <a:gd name="T35" fmla="*/ 350 h 573"/>
              <a:gd name="T36" fmla="*/ 83 w 323"/>
              <a:gd name="T37" fmla="*/ 339 h 573"/>
              <a:gd name="T38" fmla="*/ 105 w 323"/>
              <a:gd name="T39" fmla="*/ 355 h 573"/>
              <a:gd name="T40" fmla="*/ 105 w 323"/>
              <a:gd name="T41" fmla="*/ 377 h 573"/>
              <a:gd name="T42" fmla="*/ 88 w 323"/>
              <a:gd name="T43" fmla="*/ 398 h 573"/>
              <a:gd name="T44" fmla="*/ 105 w 323"/>
              <a:gd name="T45" fmla="*/ 420 h 573"/>
              <a:gd name="T46" fmla="*/ 138 w 323"/>
              <a:gd name="T47" fmla="*/ 436 h 573"/>
              <a:gd name="T48" fmla="*/ 161 w 323"/>
              <a:gd name="T49" fmla="*/ 468 h 573"/>
              <a:gd name="T50" fmla="*/ 166 w 323"/>
              <a:gd name="T51" fmla="*/ 485 h 573"/>
              <a:gd name="T52" fmla="*/ 161 w 323"/>
              <a:gd name="T53" fmla="*/ 495 h 573"/>
              <a:gd name="T54" fmla="*/ 183 w 323"/>
              <a:gd name="T55" fmla="*/ 517 h 573"/>
              <a:gd name="T56" fmla="*/ 189 w 323"/>
              <a:gd name="T57" fmla="*/ 512 h 573"/>
              <a:gd name="T58" fmla="*/ 194 w 323"/>
              <a:gd name="T59" fmla="*/ 501 h 573"/>
              <a:gd name="T60" fmla="*/ 216 w 323"/>
              <a:gd name="T61" fmla="*/ 495 h 573"/>
              <a:gd name="T62" fmla="*/ 233 w 323"/>
              <a:gd name="T63" fmla="*/ 506 h 573"/>
              <a:gd name="T64" fmla="*/ 239 w 323"/>
              <a:gd name="T65" fmla="*/ 485 h 573"/>
              <a:gd name="T66" fmla="*/ 244 w 323"/>
              <a:gd name="T67" fmla="*/ 468 h 573"/>
              <a:gd name="T68" fmla="*/ 272 w 323"/>
              <a:gd name="T69" fmla="*/ 463 h 573"/>
              <a:gd name="T70" fmla="*/ 261 w 323"/>
              <a:gd name="T71" fmla="*/ 452 h 573"/>
              <a:gd name="T72" fmla="*/ 267 w 323"/>
              <a:gd name="T73" fmla="*/ 441 h 573"/>
              <a:gd name="T74" fmla="*/ 267 w 323"/>
              <a:gd name="T75" fmla="*/ 436 h 573"/>
              <a:gd name="T76" fmla="*/ 267 w 323"/>
              <a:gd name="T77" fmla="*/ 425 h 573"/>
              <a:gd name="T78" fmla="*/ 272 w 323"/>
              <a:gd name="T79" fmla="*/ 398 h 573"/>
              <a:gd name="T80" fmla="*/ 289 w 323"/>
              <a:gd name="T81" fmla="*/ 372 h 573"/>
              <a:gd name="T82" fmla="*/ 300 w 323"/>
              <a:gd name="T83" fmla="*/ 350 h 573"/>
              <a:gd name="T84" fmla="*/ 289 w 323"/>
              <a:gd name="T85" fmla="*/ 312 h 573"/>
              <a:gd name="T86" fmla="*/ 289 w 323"/>
              <a:gd name="T87" fmla="*/ 291 h 573"/>
              <a:gd name="T88" fmla="*/ 272 w 323"/>
              <a:gd name="T89" fmla="*/ 69 h 573"/>
              <a:gd name="T90" fmla="*/ 267 w 323"/>
              <a:gd name="T91" fmla="*/ 59 h 573"/>
              <a:gd name="T92" fmla="*/ 261 w 323"/>
              <a:gd name="T93" fmla="*/ 32 h 573"/>
              <a:gd name="T94" fmla="*/ 244 w 323"/>
              <a:gd name="T95" fmla="*/ 16 h 57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3"/>
              <a:gd name="T145" fmla="*/ 0 h 573"/>
              <a:gd name="T146" fmla="*/ 323 w 323"/>
              <a:gd name="T147" fmla="*/ 573 h 57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3" h="573">
                <a:moveTo>
                  <a:pt x="263" y="0"/>
                </a:moveTo>
                <a:lnTo>
                  <a:pt x="54" y="12"/>
                </a:lnTo>
                <a:lnTo>
                  <a:pt x="60" y="18"/>
                </a:lnTo>
                <a:lnTo>
                  <a:pt x="71" y="29"/>
                </a:lnTo>
                <a:lnTo>
                  <a:pt x="71" y="35"/>
                </a:lnTo>
                <a:lnTo>
                  <a:pt x="89" y="47"/>
                </a:lnTo>
                <a:lnTo>
                  <a:pt x="95" y="65"/>
                </a:lnTo>
                <a:lnTo>
                  <a:pt x="95" y="71"/>
                </a:lnTo>
                <a:lnTo>
                  <a:pt x="89" y="83"/>
                </a:lnTo>
                <a:lnTo>
                  <a:pt x="83" y="89"/>
                </a:lnTo>
                <a:lnTo>
                  <a:pt x="83" y="95"/>
                </a:lnTo>
                <a:lnTo>
                  <a:pt x="71" y="113"/>
                </a:lnTo>
                <a:lnTo>
                  <a:pt x="60" y="119"/>
                </a:lnTo>
                <a:lnTo>
                  <a:pt x="54" y="119"/>
                </a:lnTo>
                <a:lnTo>
                  <a:pt x="36" y="119"/>
                </a:lnTo>
                <a:lnTo>
                  <a:pt x="30" y="125"/>
                </a:lnTo>
                <a:lnTo>
                  <a:pt x="24" y="137"/>
                </a:lnTo>
                <a:lnTo>
                  <a:pt x="24" y="143"/>
                </a:lnTo>
                <a:lnTo>
                  <a:pt x="36" y="155"/>
                </a:lnTo>
                <a:lnTo>
                  <a:pt x="36" y="161"/>
                </a:lnTo>
                <a:lnTo>
                  <a:pt x="36" y="179"/>
                </a:lnTo>
                <a:lnTo>
                  <a:pt x="24" y="203"/>
                </a:lnTo>
                <a:lnTo>
                  <a:pt x="12" y="209"/>
                </a:lnTo>
                <a:lnTo>
                  <a:pt x="6" y="221"/>
                </a:lnTo>
                <a:lnTo>
                  <a:pt x="12" y="226"/>
                </a:lnTo>
                <a:lnTo>
                  <a:pt x="6" y="232"/>
                </a:lnTo>
                <a:lnTo>
                  <a:pt x="6" y="238"/>
                </a:lnTo>
                <a:lnTo>
                  <a:pt x="0" y="250"/>
                </a:lnTo>
                <a:lnTo>
                  <a:pt x="0" y="268"/>
                </a:lnTo>
                <a:lnTo>
                  <a:pt x="6" y="286"/>
                </a:lnTo>
                <a:lnTo>
                  <a:pt x="6" y="292"/>
                </a:lnTo>
                <a:lnTo>
                  <a:pt x="30" y="322"/>
                </a:lnTo>
                <a:lnTo>
                  <a:pt x="54" y="340"/>
                </a:lnTo>
                <a:lnTo>
                  <a:pt x="60" y="346"/>
                </a:lnTo>
                <a:lnTo>
                  <a:pt x="77" y="382"/>
                </a:lnTo>
                <a:lnTo>
                  <a:pt x="77" y="388"/>
                </a:lnTo>
                <a:lnTo>
                  <a:pt x="83" y="382"/>
                </a:lnTo>
                <a:lnTo>
                  <a:pt x="89" y="376"/>
                </a:lnTo>
                <a:lnTo>
                  <a:pt x="113" y="382"/>
                </a:lnTo>
                <a:lnTo>
                  <a:pt x="113" y="394"/>
                </a:lnTo>
                <a:lnTo>
                  <a:pt x="107" y="406"/>
                </a:lnTo>
                <a:lnTo>
                  <a:pt x="113" y="418"/>
                </a:lnTo>
                <a:lnTo>
                  <a:pt x="95" y="435"/>
                </a:lnTo>
                <a:lnTo>
                  <a:pt x="95" y="441"/>
                </a:lnTo>
                <a:lnTo>
                  <a:pt x="101" y="453"/>
                </a:lnTo>
                <a:lnTo>
                  <a:pt x="113" y="465"/>
                </a:lnTo>
                <a:lnTo>
                  <a:pt x="137" y="477"/>
                </a:lnTo>
                <a:lnTo>
                  <a:pt x="149" y="483"/>
                </a:lnTo>
                <a:lnTo>
                  <a:pt x="173" y="507"/>
                </a:lnTo>
                <a:lnTo>
                  <a:pt x="173" y="519"/>
                </a:lnTo>
                <a:lnTo>
                  <a:pt x="185" y="531"/>
                </a:lnTo>
                <a:lnTo>
                  <a:pt x="179" y="537"/>
                </a:lnTo>
                <a:lnTo>
                  <a:pt x="179" y="543"/>
                </a:lnTo>
                <a:lnTo>
                  <a:pt x="173" y="549"/>
                </a:lnTo>
                <a:lnTo>
                  <a:pt x="191" y="573"/>
                </a:lnTo>
                <a:lnTo>
                  <a:pt x="197" y="573"/>
                </a:lnTo>
                <a:lnTo>
                  <a:pt x="197" y="567"/>
                </a:lnTo>
                <a:lnTo>
                  <a:pt x="203" y="567"/>
                </a:lnTo>
                <a:lnTo>
                  <a:pt x="203" y="573"/>
                </a:lnTo>
                <a:lnTo>
                  <a:pt x="209" y="555"/>
                </a:lnTo>
                <a:lnTo>
                  <a:pt x="215" y="549"/>
                </a:lnTo>
                <a:lnTo>
                  <a:pt x="233" y="549"/>
                </a:lnTo>
                <a:lnTo>
                  <a:pt x="239" y="555"/>
                </a:lnTo>
                <a:lnTo>
                  <a:pt x="251" y="561"/>
                </a:lnTo>
                <a:lnTo>
                  <a:pt x="263" y="555"/>
                </a:lnTo>
                <a:lnTo>
                  <a:pt x="257" y="537"/>
                </a:lnTo>
                <a:lnTo>
                  <a:pt x="257" y="525"/>
                </a:lnTo>
                <a:lnTo>
                  <a:pt x="263" y="519"/>
                </a:lnTo>
                <a:lnTo>
                  <a:pt x="287" y="513"/>
                </a:lnTo>
                <a:lnTo>
                  <a:pt x="293" y="513"/>
                </a:lnTo>
                <a:lnTo>
                  <a:pt x="281" y="501"/>
                </a:lnTo>
                <a:lnTo>
                  <a:pt x="287" y="495"/>
                </a:lnTo>
                <a:lnTo>
                  <a:pt x="287" y="489"/>
                </a:lnTo>
                <a:lnTo>
                  <a:pt x="287" y="483"/>
                </a:lnTo>
                <a:lnTo>
                  <a:pt x="287" y="477"/>
                </a:lnTo>
                <a:lnTo>
                  <a:pt x="287" y="471"/>
                </a:lnTo>
                <a:lnTo>
                  <a:pt x="293" y="453"/>
                </a:lnTo>
                <a:lnTo>
                  <a:pt x="293" y="441"/>
                </a:lnTo>
                <a:lnTo>
                  <a:pt x="305" y="429"/>
                </a:lnTo>
                <a:lnTo>
                  <a:pt x="311" y="412"/>
                </a:lnTo>
                <a:lnTo>
                  <a:pt x="311" y="406"/>
                </a:lnTo>
                <a:lnTo>
                  <a:pt x="323" y="388"/>
                </a:lnTo>
                <a:lnTo>
                  <a:pt x="317" y="364"/>
                </a:lnTo>
                <a:lnTo>
                  <a:pt x="311" y="346"/>
                </a:lnTo>
                <a:lnTo>
                  <a:pt x="311" y="334"/>
                </a:lnTo>
                <a:lnTo>
                  <a:pt x="311" y="322"/>
                </a:lnTo>
                <a:lnTo>
                  <a:pt x="317" y="322"/>
                </a:lnTo>
                <a:lnTo>
                  <a:pt x="293" y="77"/>
                </a:lnTo>
                <a:lnTo>
                  <a:pt x="293" y="71"/>
                </a:lnTo>
                <a:lnTo>
                  <a:pt x="287" y="65"/>
                </a:lnTo>
                <a:lnTo>
                  <a:pt x="281" y="41"/>
                </a:lnTo>
                <a:lnTo>
                  <a:pt x="281" y="35"/>
                </a:lnTo>
                <a:lnTo>
                  <a:pt x="275" y="29"/>
                </a:lnTo>
                <a:lnTo>
                  <a:pt x="263" y="18"/>
                </a:lnTo>
                <a:lnTo>
                  <a:pt x="263" y="0"/>
                </a:lnTo>
              </a:path>
            </a:pathLst>
          </a:custGeom>
          <a:solidFill>
            <a:srgbClr val="CCFFFF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0" name="Freeform 82"/>
          <p:cNvSpPr>
            <a:spLocks/>
          </p:cNvSpPr>
          <p:nvPr/>
        </p:nvSpPr>
        <p:spPr bwMode="auto">
          <a:xfrm>
            <a:off x="6223379" y="2153404"/>
            <a:ext cx="581279" cy="880271"/>
          </a:xfrm>
          <a:custGeom>
            <a:avLst/>
            <a:gdLst>
              <a:gd name="T0" fmla="*/ 149 w 317"/>
              <a:gd name="T1" fmla="*/ 371 h 436"/>
              <a:gd name="T2" fmla="*/ 244 w 317"/>
              <a:gd name="T3" fmla="*/ 366 h 436"/>
              <a:gd name="T4" fmla="*/ 255 w 317"/>
              <a:gd name="T5" fmla="*/ 340 h 436"/>
              <a:gd name="T6" fmla="*/ 255 w 317"/>
              <a:gd name="T7" fmla="*/ 318 h 436"/>
              <a:gd name="T8" fmla="*/ 272 w 317"/>
              <a:gd name="T9" fmla="*/ 297 h 436"/>
              <a:gd name="T10" fmla="*/ 277 w 317"/>
              <a:gd name="T11" fmla="*/ 286 h 436"/>
              <a:gd name="T12" fmla="*/ 283 w 317"/>
              <a:gd name="T13" fmla="*/ 270 h 436"/>
              <a:gd name="T14" fmla="*/ 288 w 317"/>
              <a:gd name="T15" fmla="*/ 280 h 436"/>
              <a:gd name="T16" fmla="*/ 294 w 317"/>
              <a:gd name="T17" fmla="*/ 275 h 436"/>
              <a:gd name="T18" fmla="*/ 294 w 317"/>
              <a:gd name="T19" fmla="*/ 253 h 436"/>
              <a:gd name="T20" fmla="*/ 288 w 317"/>
              <a:gd name="T21" fmla="*/ 226 h 436"/>
              <a:gd name="T22" fmla="*/ 266 w 317"/>
              <a:gd name="T23" fmla="*/ 151 h 436"/>
              <a:gd name="T24" fmla="*/ 238 w 317"/>
              <a:gd name="T25" fmla="*/ 151 h 436"/>
              <a:gd name="T26" fmla="*/ 205 w 317"/>
              <a:gd name="T27" fmla="*/ 194 h 436"/>
              <a:gd name="T28" fmla="*/ 199 w 317"/>
              <a:gd name="T29" fmla="*/ 194 h 436"/>
              <a:gd name="T30" fmla="*/ 183 w 317"/>
              <a:gd name="T31" fmla="*/ 188 h 436"/>
              <a:gd name="T32" fmla="*/ 183 w 317"/>
              <a:gd name="T33" fmla="*/ 167 h 436"/>
              <a:gd name="T34" fmla="*/ 199 w 317"/>
              <a:gd name="T35" fmla="*/ 151 h 436"/>
              <a:gd name="T36" fmla="*/ 205 w 317"/>
              <a:gd name="T37" fmla="*/ 141 h 436"/>
              <a:gd name="T38" fmla="*/ 211 w 317"/>
              <a:gd name="T39" fmla="*/ 130 h 436"/>
              <a:gd name="T40" fmla="*/ 216 w 317"/>
              <a:gd name="T41" fmla="*/ 97 h 436"/>
              <a:gd name="T42" fmla="*/ 211 w 317"/>
              <a:gd name="T43" fmla="*/ 76 h 436"/>
              <a:gd name="T44" fmla="*/ 199 w 317"/>
              <a:gd name="T45" fmla="*/ 65 h 436"/>
              <a:gd name="T46" fmla="*/ 211 w 317"/>
              <a:gd name="T47" fmla="*/ 59 h 436"/>
              <a:gd name="T48" fmla="*/ 199 w 317"/>
              <a:gd name="T49" fmla="*/ 38 h 436"/>
              <a:gd name="T50" fmla="*/ 172 w 317"/>
              <a:gd name="T51" fmla="*/ 22 h 436"/>
              <a:gd name="T52" fmla="*/ 144 w 317"/>
              <a:gd name="T53" fmla="*/ 16 h 436"/>
              <a:gd name="T54" fmla="*/ 116 w 317"/>
              <a:gd name="T55" fmla="*/ 5 h 436"/>
              <a:gd name="T56" fmla="*/ 105 w 317"/>
              <a:gd name="T57" fmla="*/ 5 h 436"/>
              <a:gd name="T58" fmla="*/ 88 w 317"/>
              <a:gd name="T59" fmla="*/ 22 h 436"/>
              <a:gd name="T60" fmla="*/ 88 w 317"/>
              <a:gd name="T61" fmla="*/ 38 h 436"/>
              <a:gd name="T62" fmla="*/ 94 w 317"/>
              <a:gd name="T63" fmla="*/ 38 h 436"/>
              <a:gd name="T64" fmla="*/ 83 w 317"/>
              <a:gd name="T65" fmla="*/ 43 h 436"/>
              <a:gd name="T66" fmla="*/ 71 w 317"/>
              <a:gd name="T67" fmla="*/ 54 h 436"/>
              <a:gd name="T68" fmla="*/ 71 w 317"/>
              <a:gd name="T69" fmla="*/ 76 h 436"/>
              <a:gd name="T70" fmla="*/ 66 w 317"/>
              <a:gd name="T71" fmla="*/ 92 h 436"/>
              <a:gd name="T72" fmla="*/ 55 w 317"/>
              <a:gd name="T73" fmla="*/ 92 h 436"/>
              <a:gd name="T74" fmla="*/ 55 w 317"/>
              <a:gd name="T75" fmla="*/ 70 h 436"/>
              <a:gd name="T76" fmla="*/ 55 w 317"/>
              <a:gd name="T77" fmla="*/ 65 h 436"/>
              <a:gd name="T78" fmla="*/ 49 w 317"/>
              <a:gd name="T79" fmla="*/ 76 h 436"/>
              <a:gd name="T80" fmla="*/ 44 w 317"/>
              <a:gd name="T81" fmla="*/ 87 h 436"/>
              <a:gd name="T82" fmla="*/ 32 w 317"/>
              <a:gd name="T83" fmla="*/ 92 h 436"/>
              <a:gd name="T84" fmla="*/ 27 w 317"/>
              <a:gd name="T85" fmla="*/ 108 h 436"/>
              <a:gd name="T86" fmla="*/ 17 w 317"/>
              <a:gd name="T87" fmla="*/ 130 h 436"/>
              <a:gd name="T88" fmla="*/ 17 w 317"/>
              <a:gd name="T89" fmla="*/ 157 h 436"/>
              <a:gd name="T90" fmla="*/ 6 w 317"/>
              <a:gd name="T91" fmla="*/ 178 h 436"/>
              <a:gd name="T92" fmla="*/ 11 w 317"/>
              <a:gd name="T93" fmla="*/ 205 h 436"/>
              <a:gd name="T94" fmla="*/ 17 w 317"/>
              <a:gd name="T95" fmla="*/ 226 h 436"/>
              <a:gd name="T96" fmla="*/ 38 w 317"/>
              <a:gd name="T97" fmla="*/ 275 h 436"/>
              <a:gd name="T98" fmla="*/ 44 w 317"/>
              <a:gd name="T99" fmla="*/ 297 h 436"/>
              <a:gd name="T100" fmla="*/ 38 w 317"/>
              <a:gd name="T101" fmla="*/ 307 h 436"/>
              <a:gd name="T102" fmla="*/ 32 w 317"/>
              <a:gd name="T103" fmla="*/ 340 h 436"/>
              <a:gd name="T104" fmla="*/ 17 w 317"/>
              <a:gd name="T105" fmla="*/ 377 h 436"/>
              <a:gd name="T106" fmla="*/ 0 w 317"/>
              <a:gd name="T107" fmla="*/ 393 h 4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17"/>
              <a:gd name="T163" fmla="*/ 0 h 436"/>
              <a:gd name="T164" fmla="*/ 317 w 317"/>
              <a:gd name="T165" fmla="*/ 436 h 4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17" h="436">
                <a:moveTo>
                  <a:pt x="0" y="436"/>
                </a:moveTo>
                <a:lnTo>
                  <a:pt x="161" y="412"/>
                </a:lnTo>
                <a:lnTo>
                  <a:pt x="161" y="418"/>
                </a:lnTo>
                <a:lnTo>
                  <a:pt x="263" y="406"/>
                </a:lnTo>
                <a:lnTo>
                  <a:pt x="263" y="400"/>
                </a:lnTo>
                <a:lnTo>
                  <a:pt x="275" y="377"/>
                </a:lnTo>
                <a:lnTo>
                  <a:pt x="275" y="371"/>
                </a:lnTo>
                <a:lnTo>
                  <a:pt x="275" y="353"/>
                </a:lnTo>
                <a:lnTo>
                  <a:pt x="281" y="341"/>
                </a:lnTo>
                <a:lnTo>
                  <a:pt x="293" y="329"/>
                </a:lnTo>
                <a:lnTo>
                  <a:pt x="293" y="317"/>
                </a:lnTo>
                <a:lnTo>
                  <a:pt x="299" y="317"/>
                </a:lnTo>
                <a:lnTo>
                  <a:pt x="299" y="311"/>
                </a:lnTo>
                <a:lnTo>
                  <a:pt x="305" y="299"/>
                </a:lnTo>
                <a:lnTo>
                  <a:pt x="305" y="311"/>
                </a:lnTo>
                <a:lnTo>
                  <a:pt x="311" y="311"/>
                </a:lnTo>
                <a:lnTo>
                  <a:pt x="317" y="305"/>
                </a:lnTo>
                <a:lnTo>
                  <a:pt x="317" y="293"/>
                </a:lnTo>
                <a:lnTo>
                  <a:pt x="317" y="281"/>
                </a:lnTo>
                <a:lnTo>
                  <a:pt x="317" y="263"/>
                </a:lnTo>
                <a:lnTo>
                  <a:pt x="311" y="251"/>
                </a:lnTo>
                <a:lnTo>
                  <a:pt x="311" y="227"/>
                </a:lnTo>
                <a:lnTo>
                  <a:pt x="287" y="168"/>
                </a:lnTo>
                <a:lnTo>
                  <a:pt x="263" y="162"/>
                </a:lnTo>
                <a:lnTo>
                  <a:pt x="257" y="168"/>
                </a:lnTo>
                <a:lnTo>
                  <a:pt x="245" y="180"/>
                </a:lnTo>
                <a:lnTo>
                  <a:pt x="221" y="215"/>
                </a:lnTo>
                <a:lnTo>
                  <a:pt x="215" y="215"/>
                </a:lnTo>
                <a:lnTo>
                  <a:pt x="203" y="215"/>
                </a:lnTo>
                <a:lnTo>
                  <a:pt x="197" y="209"/>
                </a:lnTo>
                <a:lnTo>
                  <a:pt x="197" y="203"/>
                </a:lnTo>
                <a:lnTo>
                  <a:pt x="197" y="185"/>
                </a:lnTo>
                <a:lnTo>
                  <a:pt x="203" y="180"/>
                </a:lnTo>
                <a:lnTo>
                  <a:pt x="215" y="168"/>
                </a:lnTo>
                <a:lnTo>
                  <a:pt x="221" y="162"/>
                </a:lnTo>
                <a:lnTo>
                  <a:pt x="221" y="156"/>
                </a:lnTo>
                <a:lnTo>
                  <a:pt x="221" y="150"/>
                </a:lnTo>
                <a:lnTo>
                  <a:pt x="227" y="144"/>
                </a:lnTo>
                <a:lnTo>
                  <a:pt x="233" y="132"/>
                </a:lnTo>
                <a:lnTo>
                  <a:pt x="233" y="108"/>
                </a:lnTo>
                <a:lnTo>
                  <a:pt x="233" y="96"/>
                </a:lnTo>
                <a:lnTo>
                  <a:pt x="227" y="84"/>
                </a:lnTo>
                <a:lnTo>
                  <a:pt x="221" y="78"/>
                </a:lnTo>
                <a:lnTo>
                  <a:pt x="215" y="72"/>
                </a:lnTo>
                <a:lnTo>
                  <a:pt x="215" y="66"/>
                </a:lnTo>
                <a:lnTo>
                  <a:pt x="227" y="66"/>
                </a:lnTo>
                <a:lnTo>
                  <a:pt x="227" y="60"/>
                </a:lnTo>
                <a:lnTo>
                  <a:pt x="215" y="42"/>
                </a:lnTo>
                <a:lnTo>
                  <a:pt x="209" y="36"/>
                </a:lnTo>
                <a:lnTo>
                  <a:pt x="185" y="24"/>
                </a:lnTo>
                <a:lnTo>
                  <a:pt x="161" y="24"/>
                </a:lnTo>
                <a:lnTo>
                  <a:pt x="155" y="18"/>
                </a:lnTo>
                <a:lnTo>
                  <a:pt x="143" y="12"/>
                </a:lnTo>
                <a:lnTo>
                  <a:pt x="125" y="6"/>
                </a:lnTo>
                <a:lnTo>
                  <a:pt x="119" y="0"/>
                </a:lnTo>
                <a:lnTo>
                  <a:pt x="113" y="6"/>
                </a:lnTo>
                <a:lnTo>
                  <a:pt x="101" y="6"/>
                </a:lnTo>
                <a:lnTo>
                  <a:pt x="95" y="24"/>
                </a:lnTo>
                <a:lnTo>
                  <a:pt x="95" y="36"/>
                </a:lnTo>
                <a:lnTo>
                  <a:pt x="95" y="42"/>
                </a:lnTo>
                <a:lnTo>
                  <a:pt x="101" y="42"/>
                </a:lnTo>
                <a:lnTo>
                  <a:pt x="95" y="48"/>
                </a:lnTo>
                <a:lnTo>
                  <a:pt x="89" y="48"/>
                </a:lnTo>
                <a:lnTo>
                  <a:pt x="89" y="54"/>
                </a:lnTo>
                <a:lnTo>
                  <a:pt x="77" y="60"/>
                </a:lnTo>
                <a:lnTo>
                  <a:pt x="77" y="72"/>
                </a:lnTo>
                <a:lnTo>
                  <a:pt x="77" y="84"/>
                </a:lnTo>
                <a:lnTo>
                  <a:pt x="77" y="90"/>
                </a:lnTo>
                <a:lnTo>
                  <a:pt x="71" y="102"/>
                </a:lnTo>
                <a:lnTo>
                  <a:pt x="65" y="108"/>
                </a:lnTo>
                <a:lnTo>
                  <a:pt x="59" y="102"/>
                </a:lnTo>
                <a:lnTo>
                  <a:pt x="65" y="90"/>
                </a:lnTo>
                <a:lnTo>
                  <a:pt x="59" y="78"/>
                </a:lnTo>
                <a:lnTo>
                  <a:pt x="65" y="72"/>
                </a:lnTo>
                <a:lnTo>
                  <a:pt x="59" y="72"/>
                </a:lnTo>
                <a:lnTo>
                  <a:pt x="53" y="84"/>
                </a:lnTo>
                <a:lnTo>
                  <a:pt x="53" y="90"/>
                </a:lnTo>
                <a:lnTo>
                  <a:pt x="47" y="96"/>
                </a:lnTo>
                <a:lnTo>
                  <a:pt x="41" y="96"/>
                </a:lnTo>
                <a:lnTo>
                  <a:pt x="35" y="102"/>
                </a:lnTo>
                <a:lnTo>
                  <a:pt x="29" y="114"/>
                </a:lnTo>
                <a:lnTo>
                  <a:pt x="29" y="120"/>
                </a:lnTo>
                <a:lnTo>
                  <a:pt x="24" y="126"/>
                </a:lnTo>
                <a:lnTo>
                  <a:pt x="18" y="144"/>
                </a:lnTo>
                <a:lnTo>
                  <a:pt x="18" y="162"/>
                </a:lnTo>
                <a:lnTo>
                  <a:pt x="18" y="174"/>
                </a:lnTo>
                <a:lnTo>
                  <a:pt x="12" y="185"/>
                </a:lnTo>
                <a:lnTo>
                  <a:pt x="6" y="197"/>
                </a:lnTo>
                <a:lnTo>
                  <a:pt x="6" y="203"/>
                </a:lnTo>
                <a:lnTo>
                  <a:pt x="12" y="227"/>
                </a:lnTo>
                <a:lnTo>
                  <a:pt x="12" y="239"/>
                </a:lnTo>
                <a:lnTo>
                  <a:pt x="18" y="251"/>
                </a:lnTo>
                <a:lnTo>
                  <a:pt x="29" y="281"/>
                </a:lnTo>
                <a:lnTo>
                  <a:pt x="41" y="305"/>
                </a:lnTo>
                <a:lnTo>
                  <a:pt x="41" y="329"/>
                </a:lnTo>
                <a:lnTo>
                  <a:pt x="47" y="329"/>
                </a:lnTo>
                <a:lnTo>
                  <a:pt x="47" y="335"/>
                </a:lnTo>
                <a:lnTo>
                  <a:pt x="41" y="341"/>
                </a:lnTo>
                <a:lnTo>
                  <a:pt x="41" y="359"/>
                </a:lnTo>
                <a:lnTo>
                  <a:pt x="35" y="377"/>
                </a:lnTo>
                <a:lnTo>
                  <a:pt x="29" y="388"/>
                </a:lnTo>
                <a:lnTo>
                  <a:pt x="18" y="418"/>
                </a:lnTo>
                <a:lnTo>
                  <a:pt x="6" y="430"/>
                </a:lnTo>
                <a:lnTo>
                  <a:pt x="0" y="436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1" name="Freeform 84"/>
          <p:cNvSpPr>
            <a:spLocks/>
          </p:cNvSpPr>
          <p:nvPr/>
        </p:nvSpPr>
        <p:spPr bwMode="auto">
          <a:xfrm>
            <a:off x="5689548" y="1851016"/>
            <a:ext cx="897623" cy="495012"/>
          </a:xfrm>
          <a:custGeom>
            <a:avLst/>
            <a:gdLst>
              <a:gd name="T0" fmla="*/ 16 w 490"/>
              <a:gd name="T1" fmla="*/ 87 h 245"/>
              <a:gd name="T2" fmla="*/ 44 w 490"/>
              <a:gd name="T3" fmla="*/ 70 h 245"/>
              <a:gd name="T4" fmla="*/ 105 w 490"/>
              <a:gd name="T5" fmla="*/ 32 h 245"/>
              <a:gd name="T6" fmla="*/ 138 w 490"/>
              <a:gd name="T7" fmla="*/ 5 h 245"/>
              <a:gd name="T8" fmla="*/ 166 w 490"/>
              <a:gd name="T9" fmla="*/ 5 h 245"/>
              <a:gd name="T10" fmla="*/ 149 w 490"/>
              <a:gd name="T11" fmla="*/ 22 h 245"/>
              <a:gd name="T12" fmla="*/ 127 w 490"/>
              <a:gd name="T13" fmla="*/ 49 h 245"/>
              <a:gd name="T14" fmla="*/ 127 w 490"/>
              <a:gd name="T15" fmla="*/ 65 h 245"/>
              <a:gd name="T16" fmla="*/ 149 w 490"/>
              <a:gd name="T17" fmla="*/ 54 h 245"/>
              <a:gd name="T18" fmla="*/ 216 w 490"/>
              <a:gd name="T19" fmla="*/ 87 h 245"/>
              <a:gd name="T20" fmla="*/ 233 w 490"/>
              <a:gd name="T21" fmla="*/ 92 h 245"/>
              <a:gd name="T22" fmla="*/ 244 w 490"/>
              <a:gd name="T23" fmla="*/ 92 h 245"/>
              <a:gd name="T24" fmla="*/ 266 w 490"/>
              <a:gd name="T25" fmla="*/ 70 h 245"/>
              <a:gd name="T26" fmla="*/ 348 w 490"/>
              <a:gd name="T27" fmla="*/ 49 h 245"/>
              <a:gd name="T28" fmla="*/ 348 w 490"/>
              <a:gd name="T29" fmla="*/ 65 h 245"/>
              <a:gd name="T30" fmla="*/ 365 w 490"/>
              <a:gd name="T31" fmla="*/ 76 h 245"/>
              <a:gd name="T32" fmla="*/ 398 w 490"/>
              <a:gd name="T33" fmla="*/ 70 h 245"/>
              <a:gd name="T34" fmla="*/ 421 w 490"/>
              <a:gd name="T35" fmla="*/ 97 h 245"/>
              <a:gd name="T36" fmla="*/ 454 w 490"/>
              <a:gd name="T37" fmla="*/ 103 h 245"/>
              <a:gd name="T38" fmla="*/ 448 w 490"/>
              <a:gd name="T39" fmla="*/ 114 h 245"/>
              <a:gd name="T40" fmla="*/ 432 w 490"/>
              <a:gd name="T41" fmla="*/ 114 h 245"/>
              <a:gd name="T42" fmla="*/ 415 w 490"/>
              <a:gd name="T43" fmla="*/ 114 h 245"/>
              <a:gd name="T44" fmla="*/ 382 w 490"/>
              <a:gd name="T45" fmla="*/ 114 h 245"/>
              <a:gd name="T46" fmla="*/ 376 w 490"/>
              <a:gd name="T47" fmla="*/ 129 h 245"/>
              <a:gd name="T48" fmla="*/ 337 w 490"/>
              <a:gd name="T49" fmla="*/ 118 h 245"/>
              <a:gd name="T50" fmla="*/ 309 w 490"/>
              <a:gd name="T51" fmla="*/ 129 h 245"/>
              <a:gd name="T52" fmla="*/ 298 w 490"/>
              <a:gd name="T53" fmla="*/ 134 h 245"/>
              <a:gd name="T54" fmla="*/ 277 w 490"/>
              <a:gd name="T55" fmla="*/ 134 h 245"/>
              <a:gd name="T56" fmla="*/ 249 w 490"/>
              <a:gd name="T57" fmla="*/ 167 h 245"/>
              <a:gd name="T58" fmla="*/ 255 w 490"/>
              <a:gd name="T59" fmla="*/ 151 h 245"/>
              <a:gd name="T60" fmla="*/ 238 w 490"/>
              <a:gd name="T61" fmla="*/ 156 h 245"/>
              <a:gd name="T62" fmla="*/ 227 w 490"/>
              <a:gd name="T63" fmla="*/ 145 h 245"/>
              <a:gd name="T64" fmla="*/ 216 w 490"/>
              <a:gd name="T65" fmla="*/ 172 h 245"/>
              <a:gd name="T66" fmla="*/ 199 w 490"/>
              <a:gd name="T67" fmla="*/ 210 h 245"/>
              <a:gd name="T68" fmla="*/ 188 w 490"/>
              <a:gd name="T69" fmla="*/ 216 h 245"/>
              <a:gd name="T70" fmla="*/ 188 w 490"/>
              <a:gd name="T71" fmla="*/ 194 h 245"/>
              <a:gd name="T72" fmla="*/ 171 w 490"/>
              <a:gd name="T73" fmla="*/ 194 h 245"/>
              <a:gd name="T74" fmla="*/ 160 w 490"/>
              <a:gd name="T75" fmla="*/ 156 h 245"/>
              <a:gd name="T76" fmla="*/ 155 w 490"/>
              <a:gd name="T77" fmla="*/ 151 h 245"/>
              <a:gd name="T78" fmla="*/ 127 w 490"/>
              <a:gd name="T79" fmla="*/ 140 h 245"/>
              <a:gd name="T80" fmla="*/ 116 w 490"/>
              <a:gd name="T81" fmla="*/ 140 h 245"/>
              <a:gd name="T82" fmla="*/ 82 w 490"/>
              <a:gd name="T83" fmla="*/ 129 h 245"/>
              <a:gd name="T84" fmla="*/ 16 w 490"/>
              <a:gd name="T85" fmla="*/ 103 h 245"/>
              <a:gd name="T86" fmla="*/ 0 w 490"/>
              <a:gd name="T87" fmla="*/ 97 h 24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90"/>
              <a:gd name="T133" fmla="*/ 0 h 245"/>
              <a:gd name="T134" fmla="*/ 490 w 490"/>
              <a:gd name="T135" fmla="*/ 245 h 24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90" h="245">
                <a:moveTo>
                  <a:pt x="0" y="108"/>
                </a:moveTo>
                <a:lnTo>
                  <a:pt x="12" y="102"/>
                </a:lnTo>
                <a:lnTo>
                  <a:pt x="17" y="96"/>
                </a:lnTo>
                <a:lnTo>
                  <a:pt x="35" y="90"/>
                </a:lnTo>
                <a:lnTo>
                  <a:pt x="35" y="78"/>
                </a:lnTo>
                <a:lnTo>
                  <a:pt x="47" y="78"/>
                </a:lnTo>
                <a:lnTo>
                  <a:pt x="71" y="66"/>
                </a:lnTo>
                <a:lnTo>
                  <a:pt x="89" y="60"/>
                </a:lnTo>
                <a:lnTo>
                  <a:pt x="113" y="36"/>
                </a:lnTo>
                <a:lnTo>
                  <a:pt x="119" y="30"/>
                </a:lnTo>
                <a:lnTo>
                  <a:pt x="137" y="12"/>
                </a:lnTo>
                <a:lnTo>
                  <a:pt x="149" y="6"/>
                </a:lnTo>
                <a:lnTo>
                  <a:pt x="173" y="0"/>
                </a:lnTo>
                <a:lnTo>
                  <a:pt x="179" y="6"/>
                </a:lnTo>
                <a:lnTo>
                  <a:pt x="167" y="12"/>
                </a:lnTo>
                <a:lnTo>
                  <a:pt x="161" y="24"/>
                </a:lnTo>
                <a:lnTo>
                  <a:pt x="143" y="42"/>
                </a:lnTo>
                <a:lnTo>
                  <a:pt x="137" y="48"/>
                </a:lnTo>
                <a:lnTo>
                  <a:pt x="137" y="54"/>
                </a:lnTo>
                <a:lnTo>
                  <a:pt x="131" y="66"/>
                </a:lnTo>
                <a:lnTo>
                  <a:pt x="131" y="78"/>
                </a:lnTo>
                <a:lnTo>
                  <a:pt x="137" y="72"/>
                </a:lnTo>
                <a:lnTo>
                  <a:pt x="149" y="60"/>
                </a:lnTo>
                <a:lnTo>
                  <a:pt x="161" y="60"/>
                </a:lnTo>
                <a:lnTo>
                  <a:pt x="191" y="72"/>
                </a:lnTo>
                <a:lnTo>
                  <a:pt x="215" y="96"/>
                </a:lnTo>
                <a:lnTo>
                  <a:pt x="233" y="96"/>
                </a:lnTo>
                <a:lnTo>
                  <a:pt x="239" y="96"/>
                </a:lnTo>
                <a:lnTo>
                  <a:pt x="245" y="96"/>
                </a:lnTo>
                <a:lnTo>
                  <a:pt x="251" y="102"/>
                </a:lnTo>
                <a:lnTo>
                  <a:pt x="257" y="96"/>
                </a:lnTo>
                <a:lnTo>
                  <a:pt x="263" y="102"/>
                </a:lnTo>
                <a:lnTo>
                  <a:pt x="269" y="96"/>
                </a:lnTo>
                <a:lnTo>
                  <a:pt x="287" y="78"/>
                </a:lnTo>
                <a:lnTo>
                  <a:pt x="352" y="66"/>
                </a:lnTo>
                <a:lnTo>
                  <a:pt x="370" y="54"/>
                </a:lnTo>
                <a:lnTo>
                  <a:pt x="376" y="54"/>
                </a:lnTo>
                <a:lnTo>
                  <a:pt x="382" y="54"/>
                </a:lnTo>
                <a:lnTo>
                  <a:pt x="376" y="66"/>
                </a:lnTo>
                <a:lnTo>
                  <a:pt x="376" y="72"/>
                </a:lnTo>
                <a:lnTo>
                  <a:pt x="382" y="84"/>
                </a:lnTo>
                <a:lnTo>
                  <a:pt x="388" y="90"/>
                </a:lnTo>
                <a:lnTo>
                  <a:pt x="394" y="84"/>
                </a:lnTo>
                <a:lnTo>
                  <a:pt x="400" y="84"/>
                </a:lnTo>
                <a:lnTo>
                  <a:pt x="406" y="84"/>
                </a:lnTo>
                <a:lnTo>
                  <a:pt x="430" y="78"/>
                </a:lnTo>
                <a:lnTo>
                  <a:pt x="436" y="84"/>
                </a:lnTo>
                <a:lnTo>
                  <a:pt x="442" y="102"/>
                </a:lnTo>
                <a:lnTo>
                  <a:pt x="454" y="108"/>
                </a:lnTo>
                <a:lnTo>
                  <a:pt x="466" y="114"/>
                </a:lnTo>
                <a:lnTo>
                  <a:pt x="484" y="114"/>
                </a:lnTo>
                <a:lnTo>
                  <a:pt x="490" y="114"/>
                </a:lnTo>
                <a:lnTo>
                  <a:pt x="490" y="120"/>
                </a:lnTo>
                <a:lnTo>
                  <a:pt x="484" y="126"/>
                </a:lnTo>
                <a:lnTo>
                  <a:pt x="478" y="131"/>
                </a:lnTo>
                <a:lnTo>
                  <a:pt x="472" y="126"/>
                </a:lnTo>
                <a:lnTo>
                  <a:pt x="466" y="126"/>
                </a:lnTo>
                <a:lnTo>
                  <a:pt x="454" y="131"/>
                </a:lnTo>
                <a:lnTo>
                  <a:pt x="448" y="126"/>
                </a:lnTo>
                <a:lnTo>
                  <a:pt x="442" y="126"/>
                </a:lnTo>
                <a:lnTo>
                  <a:pt x="424" y="131"/>
                </a:lnTo>
                <a:lnTo>
                  <a:pt x="412" y="126"/>
                </a:lnTo>
                <a:lnTo>
                  <a:pt x="406" y="131"/>
                </a:lnTo>
                <a:lnTo>
                  <a:pt x="412" y="137"/>
                </a:lnTo>
                <a:lnTo>
                  <a:pt x="406" y="143"/>
                </a:lnTo>
                <a:lnTo>
                  <a:pt x="394" y="131"/>
                </a:lnTo>
                <a:lnTo>
                  <a:pt x="364" y="131"/>
                </a:lnTo>
                <a:lnTo>
                  <a:pt x="352" y="131"/>
                </a:lnTo>
                <a:lnTo>
                  <a:pt x="334" y="143"/>
                </a:lnTo>
                <a:lnTo>
                  <a:pt x="328" y="143"/>
                </a:lnTo>
                <a:lnTo>
                  <a:pt x="322" y="149"/>
                </a:lnTo>
                <a:lnTo>
                  <a:pt x="317" y="149"/>
                </a:lnTo>
                <a:lnTo>
                  <a:pt x="311" y="149"/>
                </a:lnTo>
                <a:lnTo>
                  <a:pt x="299" y="149"/>
                </a:lnTo>
                <a:lnTo>
                  <a:pt x="299" y="161"/>
                </a:lnTo>
                <a:lnTo>
                  <a:pt x="293" y="161"/>
                </a:lnTo>
                <a:lnTo>
                  <a:pt x="269" y="185"/>
                </a:lnTo>
                <a:lnTo>
                  <a:pt x="269" y="179"/>
                </a:lnTo>
                <a:lnTo>
                  <a:pt x="275" y="167"/>
                </a:lnTo>
                <a:lnTo>
                  <a:pt x="275" y="161"/>
                </a:lnTo>
                <a:lnTo>
                  <a:pt x="263" y="161"/>
                </a:lnTo>
                <a:lnTo>
                  <a:pt x="257" y="173"/>
                </a:lnTo>
                <a:lnTo>
                  <a:pt x="251" y="179"/>
                </a:lnTo>
                <a:lnTo>
                  <a:pt x="251" y="173"/>
                </a:lnTo>
                <a:lnTo>
                  <a:pt x="245" y="161"/>
                </a:lnTo>
                <a:lnTo>
                  <a:pt x="245" y="179"/>
                </a:lnTo>
                <a:lnTo>
                  <a:pt x="233" y="191"/>
                </a:lnTo>
                <a:lnTo>
                  <a:pt x="227" y="203"/>
                </a:lnTo>
                <a:lnTo>
                  <a:pt x="227" y="215"/>
                </a:lnTo>
                <a:lnTo>
                  <a:pt x="215" y="233"/>
                </a:lnTo>
                <a:lnTo>
                  <a:pt x="215" y="239"/>
                </a:lnTo>
                <a:lnTo>
                  <a:pt x="209" y="245"/>
                </a:lnTo>
                <a:lnTo>
                  <a:pt x="203" y="239"/>
                </a:lnTo>
                <a:lnTo>
                  <a:pt x="197" y="227"/>
                </a:lnTo>
                <a:lnTo>
                  <a:pt x="203" y="221"/>
                </a:lnTo>
                <a:lnTo>
                  <a:pt x="203" y="215"/>
                </a:lnTo>
                <a:lnTo>
                  <a:pt x="191" y="221"/>
                </a:lnTo>
                <a:lnTo>
                  <a:pt x="185" y="215"/>
                </a:lnTo>
                <a:lnTo>
                  <a:pt x="191" y="191"/>
                </a:lnTo>
                <a:lnTo>
                  <a:pt x="191" y="185"/>
                </a:lnTo>
                <a:lnTo>
                  <a:pt x="173" y="173"/>
                </a:lnTo>
                <a:lnTo>
                  <a:pt x="167" y="173"/>
                </a:lnTo>
                <a:lnTo>
                  <a:pt x="167" y="167"/>
                </a:lnTo>
                <a:lnTo>
                  <a:pt x="161" y="161"/>
                </a:lnTo>
                <a:lnTo>
                  <a:pt x="149" y="161"/>
                </a:lnTo>
                <a:lnTo>
                  <a:pt x="137" y="155"/>
                </a:lnTo>
                <a:lnTo>
                  <a:pt x="131" y="155"/>
                </a:lnTo>
                <a:lnTo>
                  <a:pt x="125" y="161"/>
                </a:lnTo>
                <a:lnTo>
                  <a:pt x="125" y="155"/>
                </a:lnTo>
                <a:lnTo>
                  <a:pt x="113" y="155"/>
                </a:lnTo>
                <a:lnTo>
                  <a:pt x="101" y="143"/>
                </a:lnTo>
                <a:lnTo>
                  <a:pt x="89" y="143"/>
                </a:lnTo>
                <a:lnTo>
                  <a:pt x="23" y="131"/>
                </a:lnTo>
                <a:lnTo>
                  <a:pt x="17" y="131"/>
                </a:lnTo>
                <a:lnTo>
                  <a:pt x="17" y="114"/>
                </a:lnTo>
                <a:lnTo>
                  <a:pt x="12" y="114"/>
                </a:lnTo>
                <a:lnTo>
                  <a:pt x="0" y="114"/>
                </a:lnTo>
                <a:lnTo>
                  <a:pt x="0" y="108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2" name="Freeform 86"/>
          <p:cNvSpPr>
            <a:spLocks/>
          </p:cNvSpPr>
          <p:nvPr/>
        </p:nvSpPr>
        <p:spPr bwMode="auto">
          <a:xfrm>
            <a:off x="6126498" y="2982157"/>
            <a:ext cx="450787" cy="882509"/>
          </a:xfrm>
          <a:custGeom>
            <a:avLst/>
            <a:gdLst>
              <a:gd name="T0" fmla="*/ 6 w 245"/>
              <a:gd name="T1" fmla="*/ 27 h 436"/>
              <a:gd name="T2" fmla="*/ 28 w 245"/>
              <a:gd name="T3" fmla="*/ 249 h 436"/>
              <a:gd name="T4" fmla="*/ 22 w 245"/>
              <a:gd name="T5" fmla="*/ 249 h 436"/>
              <a:gd name="T6" fmla="*/ 22 w 245"/>
              <a:gd name="T7" fmla="*/ 259 h 436"/>
              <a:gd name="T8" fmla="*/ 22 w 245"/>
              <a:gd name="T9" fmla="*/ 270 h 436"/>
              <a:gd name="T10" fmla="*/ 28 w 245"/>
              <a:gd name="T11" fmla="*/ 286 h 436"/>
              <a:gd name="T12" fmla="*/ 34 w 245"/>
              <a:gd name="T13" fmla="*/ 308 h 436"/>
              <a:gd name="T14" fmla="*/ 22 w 245"/>
              <a:gd name="T15" fmla="*/ 324 h 436"/>
              <a:gd name="T16" fmla="*/ 22 w 245"/>
              <a:gd name="T17" fmla="*/ 330 h 436"/>
              <a:gd name="T18" fmla="*/ 17 w 245"/>
              <a:gd name="T19" fmla="*/ 345 h 436"/>
              <a:gd name="T20" fmla="*/ 6 w 245"/>
              <a:gd name="T21" fmla="*/ 356 h 436"/>
              <a:gd name="T22" fmla="*/ 6 w 245"/>
              <a:gd name="T23" fmla="*/ 367 h 436"/>
              <a:gd name="T24" fmla="*/ 0 w 245"/>
              <a:gd name="T25" fmla="*/ 383 h 436"/>
              <a:gd name="T26" fmla="*/ 0 w 245"/>
              <a:gd name="T27" fmla="*/ 389 h 436"/>
              <a:gd name="T28" fmla="*/ 0 w 245"/>
              <a:gd name="T29" fmla="*/ 394 h 436"/>
              <a:gd name="T30" fmla="*/ 0 w 245"/>
              <a:gd name="T31" fmla="*/ 394 h 436"/>
              <a:gd name="T32" fmla="*/ 6 w 245"/>
              <a:gd name="T33" fmla="*/ 394 h 436"/>
              <a:gd name="T34" fmla="*/ 11 w 245"/>
              <a:gd name="T35" fmla="*/ 389 h 436"/>
              <a:gd name="T36" fmla="*/ 11 w 245"/>
              <a:gd name="T37" fmla="*/ 389 h 436"/>
              <a:gd name="T38" fmla="*/ 17 w 245"/>
              <a:gd name="T39" fmla="*/ 383 h 436"/>
              <a:gd name="T40" fmla="*/ 28 w 245"/>
              <a:gd name="T41" fmla="*/ 383 h 436"/>
              <a:gd name="T42" fmla="*/ 45 w 245"/>
              <a:gd name="T43" fmla="*/ 378 h 436"/>
              <a:gd name="T44" fmla="*/ 67 w 245"/>
              <a:gd name="T45" fmla="*/ 389 h 436"/>
              <a:gd name="T46" fmla="*/ 73 w 245"/>
              <a:gd name="T47" fmla="*/ 389 h 436"/>
              <a:gd name="T48" fmla="*/ 77 w 245"/>
              <a:gd name="T49" fmla="*/ 389 h 436"/>
              <a:gd name="T50" fmla="*/ 77 w 245"/>
              <a:gd name="T51" fmla="*/ 372 h 436"/>
              <a:gd name="T52" fmla="*/ 94 w 245"/>
              <a:gd name="T53" fmla="*/ 367 h 436"/>
              <a:gd name="T54" fmla="*/ 100 w 245"/>
              <a:gd name="T55" fmla="*/ 378 h 436"/>
              <a:gd name="T56" fmla="*/ 105 w 245"/>
              <a:gd name="T57" fmla="*/ 378 h 436"/>
              <a:gd name="T58" fmla="*/ 111 w 245"/>
              <a:gd name="T59" fmla="*/ 372 h 436"/>
              <a:gd name="T60" fmla="*/ 116 w 245"/>
              <a:gd name="T61" fmla="*/ 356 h 436"/>
              <a:gd name="T62" fmla="*/ 122 w 245"/>
              <a:gd name="T63" fmla="*/ 351 h 436"/>
              <a:gd name="T64" fmla="*/ 127 w 245"/>
              <a:gd name="T65" fmla="*/ 351 h 436"/>
              <a:gd name="T66" fmla="*/ 133 w 245"/>
              <a:gd name="T67" fmla="*/ 361 h 436"/>
              <a:gd name="T68" fmla="*/ 155 w 245"/>
              <a:gd name="T69" fmla="*/ 361 h 436"/>
              <a:gd name="T70" fmla="*/ 161 w 245"/>
              <a:gd name="T71" fmla="*/ 345 h 436"/>
              <a:gd name="T72" fmla="*/ 189 w 245"/>
              <a:gd name="T73" fmla="*/ 308 h 436"/>
              <a:gd name="T74" fmla="*/ 189 w 245"/>
              <a:gd name="T75" fmla="*/ 292 h 436"/>
              <a:gd name="T76" fmla="*/ 194 w 245"/>
              <a:gd name="T77" fmla="*/ 286 h 436"/>
              <a:gd name="T78" fmla="*/ 206 w 245"/>
              <a:gd name="T79" fmla="*/ 292 h 436"/>
              <a:gd name="T80" fmla="*/ 217 w 245"/>
              <a:gd name="T81" fmla="*/ 281 h 436"/>
              <a:gd name="T82" fmla="*/ 228 w 245"/>
              <a:gd name="T83" fmla="*/ 281 h 436"/>
              <a:gd name="T84" fmla="*/ 228 w 245"/>
              <a:gd name="T85" fmla="*/ 276 h 436"/>
              <a:gd name="T86" fmla="*/ 222 w 245"/>
              <a:gd name="T87" fmla="*/ 259 h 436"/>
              <a:gd name="T88" fmla="*/ 228 w 245"/>
              <a:gd name="T89" fmla="*/ 254 h 436"/>
              <a:gd name="T90" fmla="*/ 228 w 245"/>
              <a:gd name="T91" fmla="*/ 249 h 436"/>
              <a:gd name="T92" fmla="*/ 200 w 245"/>
              <a:gd name="T93" fmla="*/ 5 h 436"/>
              <a:gd name="T94" fmla="*/ 200 w 245"/>
              <a:gd name="T95" fmla="*/ 0 h 436"/>
              <a:gd name="T96" fmla="*/ 50 w 245"/>
              <a:gd name="T97" fmla="*/ 22 h 436"/>
              <a:gd name="T98" fmla="*/ 50 w 245"/>
              <a:gd name="T99" fmla="*/ 22 h 436"/>
              <a:gd name="T100" fmla="*/ 39 w 245"/>
              <a:gd name="T101" fmla="*/ 27 h 436"/>
              <a:gd name="T102" fmla="*/ 28 w 245"/>
              <a:gd name="T103" fmla="*/ 33 h 436"/>
              <a:gd name="T104" fmla="*/ 17 w 245"/>
              <a:gd name="T105" fmla="*/ 33 h 436"/>
              <a:gd name="T106" fmla="*/ 6 w 245"/>
              <a:gd name="T107" fmla="*/ 27 h 436"/>
              <a:gd name="T108" fmla="*/ 6 w 245"/>
              <a:gd name="T109" fmla="*/ 27 h 4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45"/>
              <a:gd name="T166" fmla="*/ 0 h 436"/>
              <a:gd name="T167" fmla="*/ 245 w 245"/>
              <a:gd name="T168" fmla="*/ 436 h 4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45" h="436">
                <a:moveTo>
                  <a:pt x="6" y="30"/>
                </a:moveTo>
                <a:lnTo>
                  <a:pt x="30" y="275"/>
                </a:lnTo>
                <a:lnTo>
                  <a:pt x="24" y="275"/>
                </a:lnTo>
                <a:lnTo>
                  <a:pt x="24" y="287"/>
                </a:lnTo>
                <a:lnTo>
                  <a:pt x="24" y="299"/>
                </a:lnTo>
                <a:lnTo>
                  <a:pt x="30" y="317"/>
                </a:lnTo>
                <a:lnTo>
                  <a:pt x="36" y="341"/>
                </a:lnTo>
                <a:lnTo>
                  <a:pt x="24" y="359"/>
                </a:lnTo>
                <a:lnTo>
                  <a:pt x="24" y="365"/>
                </a:lnTo>
                <a:lnTo>
                  <a:pt x="18" y="382"/>
                </a:lnTo>
                <a:lnTo>
                  <a:pt x="6" y="394"/>
                </a:lnTo>
                <a:lnTo>
                  <a:pt x="6" y="406"/>
                </a:lnTo>
                <a:lnTo>
                  <a:pt x="0" y="424"/>
                </a:lnTo>
                <a:lnTo>
                  <a:pt x="0" y="430"/>
                </a:lnTo>
                <a:lnTo>
                  <a:pt x="0" y="436"/>
                </a:lnTo>
                <a:lnTo>
                  <a:pt x="6" y="436"/>
                </a:lnTo>
                <a:lnTo>
                  <a:pt x="12" y="430"/>
                </a:lnTo>
                <a:lnTo>
                  <a:pt x="18" y="424"/>
                </a:lnTo>
                <a:lnTo>
                  <a:pt x="30" y="424"/>
                </a:lnTo>
                <a:lnTo>
                  <a:pt x="48" y="418"/>
                </a:lnTo>
                <a:lnTo>
                  <a:pt x="72" y="430"/>
                </a:lnTo>
                <a:lnTo>
                  <a:pt x="78" y="430"/>
                </a:lnTo>
                <a:lnTo>
                  <a:pt x="83" y="430"/>
                </a:lnTo>
                <a:lnTo>
                  <a:pt x="83" y="412"/>
                </a:lnTo>
                <a:lnTo>
                  <a:pt x="101" y="406"/>
                </a:lnTo>
                <a:lnTo>
                  <a:pt x="107" y="418"/>
                </a:lnTo>
                <a:lnTo>
                  <a:pt x="113" y="418"/>
                </a:lnTo>
                <a:lnTo>
                  <a:pt x="119" y="412"/>
                </a:lnTo>
                <a:lnTo>
                  <a:pt x="125" y="394"/>
                </a:lnTo>
                <a:lnTo>
                  <a:pt x="131" y="388"/>
                </a:lnTo>
                <a:lnTo>
                  <a:pt x="137" y="388"/>
                </a:lnTo>
                <a:lnTo>
                  <a:pt x="143" y="400"/>
                </a:lnTo>
                <a:lnTo>
                  <a:pt x="167" y="400"/>
                </a:lnTo>
                <a:lnTo>
                  <a:pt x="173" y="382"/>
                </a:lnTo>
                <a:lnTo>
                  <a:pt x="203" y="341"/>
                </a:lnTo>
                <a:lnTo>
                  <a:pt x="203" y="323"/>
                </a:lnTo>
                <a:lnTo>
                  <a:pt x="209" y="317"/>
                </a:lnTo>
                <a:lnTo>
                  <a:pt x="221" y="323"/>
                </a:lnTo>
                <a:lnTo>
                  <a:pt x="233" y="311"/>
                </a:lnTo>
                <a:lnTo>
                  <a:pt x="245" y="311"/>
                </a:lnTo>
                <a:lnTo>
                  <a:pt x="245" y="305"/>
                </a:lnTo>
                <a:lnTo>
                  <a:pt x="239" y="287"/>
                </a:lnTo>
                <a:lnTo>
                  <a:pt x="245" y="281"/>
                </a:lnTo>
                <a:lnTo>
                  <a:pt x="245" y="275"/>
                </a:lnTo>
                <a:lnTo>
                  <a:pt x="215" y="6"/>
                </a:lnTo>
                <a:lnTo>
                  <a:pt x="215" y="0"/>
                </a:lnTo>
                <a:lnTo>
                  <a:pt x="54" y="24"/>
                </a:lnTo>
                <a:lnTo>
                  <a:pt x="42" y="30"/>
                </a:lnTo>
                <a:lnTo>
                  <a:pt x="30" y="36"/>
                </a:lnTo>
                <a:lnTo>
                  <a:pt x="18" y="36"/>
                </a:lnTo>
                <a:lnTo>
                  <a:pt x="6" y="30"/>
                </a:lnTo>
                <a:close/>
              </a:path>
            </a:pathLst>
          </a:custGeom>
          <a:solidFill>
            <a:srgbClr val="FFFF00"/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3" name="Freeform 89"/>
          <p:cNvSpPr>
            <a:spLocks/>
          </p:cNvSpPr>
          <p:nvPr/>
        </p:nvSpPr>
        <p:spPr bwMode="auto">
          <a:xfrm>
            <a:off x="5837829" y="3996819"/>
            <a:ext cx="1219896" cy="472615"/>
          </a:xfrm>
          <a:custGeom>
            <a:avLst/>
            <a:gdLst>
              <a:gd name="T0" fmla="*/ 617 w 664"/>
              <a:gd name="T1" fmla="*/ 0 h 233"/>
              <a:gd name="T2" fmla="*/ 490 w 664"/>
              <a:gd name="T3" fmla="*/ 16 h 233"/>
              <a:gd name="T4" fmla="*/ 484 w 664"/>
              <a:gd name="T5" fmla="*/ 22 h 233"/>
              <a:gd name="T6" fmla="*/ 173 w 664"/>
              <a:gd name="T7" fmla="*/ 49 h 233"/>
              <a:gd name="T8" fmla="*/ 167 w 664"/>
              <a:gd name="T9" fmla="*/ 43 h 233"/>
              <a:gd name="T10" fmla="*/ 156 w 664"/>
              <a:gd name="T11" fmla="*/ 49 h 233"/>
              <a:gd name="T12" fmla="*/ 156 w 664"/>
              <a:gd name="T13" fmla="*/ 54 h 233"/>
              <a:gd name="T14" fmla="*/ 156 w 664"/>
              <a:gd name="T15" fmla="*/ 60 h 233"/>
              <a:gd name="T16" fmla="*/ 45 w 664"/>
              <a:gd name="T17" fmla="*/ 71 h 233"/>
              <a:gd name="T18" fmla="*/ 45 w 664"/>
              <a:gd name="T19" fmla="*/ 81 h 233"/>
              <a:gd name="T20" fmla="*/ 39 w 664"/>
              <a:gd name="T21" fmla="*/ 97 h 233"/>
              <a:gd name="T22" fmla="*/ 39 w 664"/>
              <a:gd name="T23" fmla="*/ 102 h 233"/>
              <a:gd name="T24" fmla="*/ 33 w 664"/>
              <a:gd name="T25" fmla="*/ 119 h 233"/>
              <a:gd name="T26" fmla="*/ 33 w 664"/>
              <a:gd name="T27" fmla="*/ 124 h 233"/>
              <a:gd name="T28" fmla="*/ 33 w 664"/>
              <a:gd name="T29" fmla="*/ 124 h 233"/>
              <a:gd name="T30" fmla="*/ 28 w 664"/>
              <a:gd name="T31" fmla="*/ 135 h 233"/>
              <a:gd name="T32" fmla="*/ 22 w 664"/>
              <a:gd name="T33" fmla="*/ 146 h 233"/>
              <a:gd name="T34" fmla="*/ 17 w 664"/>
              <a:gd name="T35" fmla="*/ 162 h 233"/>
              <a:gd name="T36" fmla="*/ 6 w 664"/>
              <a:gd name="T37" fmla="*/ 178 h 233"/>
              <a:gd name="T38" fmla="*/ 11 w 664"/>
              <a:gd name="T39" fmla="*/ 189 h 233"/>
              <a:gd name="T40" fmla="*/ 6 w 664"/>
              <a:gd name="T41" fmla="*/ 206 h 233"/>
              <a:gd name="T42" fmla="*/ 6 w 664"/>
              <a:gd name="T43" fmla="*/ 206 h 233"/>
              <a:gd name="T44" fmla="*/ 0 w 664"/>
              <a:gd name="T45" fmla="*/ 211 h 233"/>
              <a:gd name="T46" fmla="*/ 156 w 664"/>
              <a:gd name="T47" fmla="*/ 200 h 233"/>
              <a:gd name="T48" fmla="*/ 356 w 664"/>
              <a:gd name="T49" fmla="*/ 184 h 233"/>
              <a:gd name="T50" fmla="*/ 434 w 664"/>
              <a:gd name="T51" fmla="*/ 178 h 233"/>
              <a:gd name="T52" fmla="*/ 440 w 664"/>
              <a:gd name="T53" fmla="*/ 157 h 233"/>
              <a:gd name="T54" fmla="*/ 445 w 664"/>
              <a:gd name="T55" fmla="*/ 157 h 233"/>
              <a:gd name="T56" fmla="*/ 445 w 664"/>
              <a:gd name="T57" fmla="*/ 151 h 233"/>
              <a:gd name="T58" fmla="*/ 451 w 664"/>
              <a:gd name="T59" fmla="*/ 146 h 233"/>
              <a:gd name="T60" fmla="*/ 456 w 664"/>
              <a:gd name="T61" fmla="*/ 140 h 233"/>
              <a:gd name="T62" fmla="*/ 451 w 664"/>
              <a:gd name="T63" fmla="*/ 140 h 233"/>
              <a:gd name="T64" fmla="*/ 456 w 664"/>
              <a:gd name="T65" fmla="*/ 135 h 233"/>
              <a:gd name="T66" fmla="*/ 462 w 664"/>
              <a:gd name="T67" fmla="*/ 124 h 233"/>
              <a:gd name="T68" fmla="*/ 479 w 664"/>
              <a:gd name="T69" fmla="*/ 119 h 233"/>
              <a:gd name="T70" fmla="*/ 495 w 664"/>
              <a:gd name="T71" fmla="*/ 113 h 233"/>
              <a:gd name="T72" fmla="*/ 511 w 664"/>
              <a:gd name="T73" fmla="*/ 97 h 233"/>
              <a:gd name="T74" fmla="*/ 517 w 664"/>
              <a:gd name="T75" fmla="*/ 97 h 233"/>
              <a:gd name="T76" fmla="*/ 528 w 664"/>
              <a:gd name="T77" fmla="*/ 86 h 233"/>
              <a:gd name="T78" fmla="*/ 533 w 664"/>
              <a:gd name="T79" fmla="*/ 75 h 233"/>
              <a:gd name="T80" fmla="*/ 533 w 664"/>
              <a:gd name="T81" fmla="*/ 75 h 233"/>
              <a:gd name="T82" fmla="*/ 539 w 664"/>
              <a:gd name="T83" fmla="*/ 75 h 233"/>
              <a:gd name="T84" fmla="*/ 545 w 664"/>
              <a:gd name="T85" fmla="*/ 75 h 233"/>
              <a:gd name="T86" fmla="*/ 545 w 664"/>
              <a:gd name="T87" fmla="*/ 71 h 233"/>
              <a:gd name="T88" fmla="*/ 550 w 664"/>
              <a:gd name="T89" fmla="*/ 65 h 233"/>
              <a:gd name="T90" fmla="*/ 550 w 664"/>
              <a:gd name="T91" fmla="*/ 65 h 233"/>
              <a:gd name="T92" fmla="*/ 556 w 664"/>
              <a:gd name="T93" fmla="*/ 71 h 233"/>
              <a:gd name="T94" fmla="*/ 561 w 664"/>
              <a:gd name="T95" fmla="*/ 65 h 233"/>
              <a:gd name="T96" fmla="*/ 567 w 664"/>
              <a:gd name="T97" fmla="*/ 65 h 233"/>
              <a:gd name="T98" fmla="*/ 572 w 664"/>
              <a:gd name="T99" fmla="*/ 54 h 233"/>
              <a:gd name="T100" fmla="*/ 578 w 664"/>
              <a:gd name="T101" fmla="*/ 54 h 233"/>
              <a:gd name="T102" fmla="*/ 589 w 664"/>
              <a:gd name="T103" fmla="*/ 54 h 233"/>
              <a:gd name="T104" fmla="*/ 606 w 664"/>
              <a:gd name="T105" fmla="*/ 33 h 233"/>
              <a:gd name="T106" fmla="*/ 617 w 664"/>
              <a:gd name="T107" fmla="*/ 27 h 233"/>
              <a:gd name="T108" fmla="*/ 617 w 664"/>
              <a:gd name="T109" fmla="*/ 22 h 233"/>
              <a:gd name="T110" fmla="*/ 617 w 664"/>
              <a:gd name="T111" fmla="*/ 11 h 233"/>
              <a:gd name="T112" fmla="*/ 617 w 664"/>
              <a:gd name="T113" fmla="*/ 5 h 233"/>
              <a:gd name="T114" fmla="*/ 617 w 664"/>
              <a:gd name="T115" fmla="*/ 0 h 233"/>
              <a:gd name="T116" fmla="*/ 617 w 664"/>
              <a:gd name="T117" fmla="*/ 0 h 23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64"/>
              <a:gd name="T178" fmla="*/ 0 h 233"/>
              <a:gd name="T179" fmla="*/ 664 w 664"/>
              <a:gd name="T180" fmla="*/ 233 h 23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64" h="233">
                <a:moveTo>
                  <a:pt x="664" y="0"/>
                </a:moveTo>
                <a:lnTo>
                  <a:pt x="527" y="18"/>
                </a:lnTo>
                <a:lnTo>
                  <a:pt x="521" y="24"/>
                </a:lnTo>
                <a:lnTo>
                  <a:pt x="186" y="54"/>
                </a:lnTo>
                <a:lnTo>
                  <a:pt x="180" y="48"/>
                </a:lnTo>
                <a:lnTo>
                  <a:pt x="168" y="54"/>
                </a:lnTo>
                <a:lnTo>
                  <a:pt x="168" y="60"/>
                </a:lnTo>
                <a:lnTo>
                  <a:pt x="168" y="66"/>
                </a:lnTo>
                <a:lnTo>
                  <a:pt x="48" y="78"/>
                </a:lnTo>
                <a:lnTo>
                  <a:pt x="48" y="89"/>
                </a:lnTo>
                <a:lnTo>
                  <a:pt x="42" y="107"/>
                </a:lnTo>
                <a:lnTo>
                  <a:pt x="42" y="113"/>
                </a:lnTo>
                <a:lnTo>
                  <a:pt x="36" y="131"/>
                </a:lnTo>
                <a:lnTo>
                  <a:pt x="36" y="137"/>
                </a:lnTo>
                <a:lnTo>
                  <a:pt x="30" y="149"/>
                </a:lnTo>
                <a:lnTo>
                  <a:pt x="24" y="161"/>
                </a:lnTo>
                <a:lnTo>
                  <a:pt x="18" y="179"/>
                </a:lnTo>
                <a:lnTo>
                  <a:pt x="6" y="197"/>
                </a:lnTo>
                <a:lnTo>
                  <a:pt x="12" y="209"/>
                </a:lnTo>
                <a:lnTo>
                  <a:pt x="6" y="227"/>
                </a:lnTo>
                <a:lnTo>
                  <a:pt x="0" y="233"/>
                </a:lnTo>
                <a:lnTo>
                  <a:pt x="168" y="221"/>
                </a:lnTo>
                <a:lnTo>
                  <a:pt x="383" y="203"/>
                </a:lnTo>
                <a:lnTo>
                  <a:pt x="467" y="197"/>
                </a:lnTo>
                <a:lnTo>
                  <a:pt x="473" y="173"/>
                </a:lnTo>
                <a:lnTo>
                  <a:pt x="479" y="173"/>
                </a:lnTo>
                <a:lnTo>
                  <a:pt x="479" y="167"/>
                </a:lnTo>
                <a:lnTo>
                  <a:pt x="485" y="161"/>
                </a:lnTo>
                <a:lnTo>
                  <a:pt x="491" y="155"/>
                </a:lnTo>
                <a:lnTo>
                  <a:pt x="485" y="155"/>
                </a:lnTo>
                <a:lnTo>
                  <a:pt x="491" y="149"/>
                </a:lnTo>
                <a:lnTo>
                  <a:pt x="497" y="137"/>
                </a:lnTo>
                <a:lnTo>
                  <a:pt x="515" y="131"/>
                </a:lnTo>
                <a:lnTo>
                  <a:pt x="533" y="125"/>
                </a:lnTo>
                <a:lnTo>
                  <a:pt x="550" y="107"/>
                </a:lnTo>
                <a:lnTo>
                  <a:pt x="556" y="107"/>
                </a:lnTo>
                <a:lnTo>
                  <a:pt x="568" y="95"/>
                </a:lnTo>
                <a:lnTo>
                  <a:pt x="574" y="83"/>
                </a:lnTo>
                <a:lnTo>
                  <a:pt x="580" y="83"/>
                </a:lnTo>
                <a:lnTo>
                  <a:pt x="586" y="83"/>
                </a:lnTo>
                <a:lnTo>
                  <a:pt x="586" y="78"/>
                </a:lnTo>
                <a:lnTo>
                  <a:pt x="592" y="72"/>
                </a:lnTo>
                <a:lnTo>
                  <a:pt x="598" y="78"/>
                </a:lnTo>
                <a:lnTo>
                  <a:pt x="604" y="72"/>
                </a:lnTo>
                <a:lnTo>
                  <a:pt x="610" y="72"/>
                </a:lnTo>
                <a:lnTo>
                  <a:pt x="616" y="60"/>
                </a:lnTo>
                <a:lnTo>
                  <a:pt x="622" y="60"/>
                </a:lnTo>
                <a:lnTo>
                  <a:pt x="634" y="60"/>
                </a:lnTo>
                <a:lnTo>
                  <a:pt x="652" y="36"/>
                </a:lnTo>
                <a:lnTo>
                  <a:pt x="664" y="30"/>
                </a:lnTo>
                <a:lnTo>
                  <a:pt x="664" y="24"/>
                </a:lnTo>
                <a:lnTo>
                  <a:pt x="664" y="12"/>
                </a:lnTo>
                <a:lnTo>
                  <a:pt x="664" y="6"/>
                </a:lnTo>
                <a:lnTo>
                  <a:pt x="664" y="0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4" name="Freeform 90"/>
          <p:cNvSpPr>
            <a:spLocks/>
          </p:cNvSpPr>
          <p:nvPr/>
        </p:nvSpPr>
        <p:spPr bwMode="auto">
          <a:xfrm>
            <a:off x="5665818" y="4442552"/>
            <a:ext cx="525920" cy="1012423"/>
          </a:xfrm>
          <a:custGeom>
            <a:avLst/>
            <a:gdLst>
              <a:gd name="T0" fmla="*/ 244 w 287"/>
              <a:gd name="T1" fmla="*/ 0 h 501"/>
              <a:gd name="T2" fmla="*/ 88 w 287"/>
              <a:gd name="T3" fmla="*/ 11 h 501"/>
              <a:gd name="T4" fmla="*/ 82 w 287"/>
              <a:gd name="T5" fmla="*/ 16 h 501"/>
              <a:gd name="T6" fmla="*/ 71 w 287"/>
              <a:gd name="T7" fmla="*/ 32 h 501"/>
              <a:gd name="T8" fmla="*/ 66 w 287"/>
              <a:gd name="T9" fmla="*/ 49 h 501"/>
              <a:gd name="T10" fmla="*/ 66 w 287"/>
              <a:gd name="T11" fmla="*/ 59 h 501"/>
              <a:gd name="T12" fmla="*/ 66 w 287"/>
              <a:gd name="T13" fmla="*/ 69 h 501"/>
              <a:gd name="T14" fmla="*/ 49 w 287"/>
              <a:gd name="T15" fmla="*/ 75 h 501"/>
              <a:gd name="T16" fmla="*/ 38 w 287"/>
              <a:gd name="T17" fmla="*/ 91 h 501"/>
              <a:gd name="T18" fmla="*/ 38 w 287"/>
              <a:gd name="T19" fmla="*/ 97 h 501"/>
              <a:gd name="T20" fmla="*/ 38 w 287"/>
              <a:gd name="T21" fmla="*/ 107 h 501"/>
              <a:gd name="T22" fmla="*/ 27 w 287"/>
              <a:gd name="T23" fmla="*/ 113 h 501"/>
              <a:gd name="T24" fmla="*/ 27 w 287"/>
              <a:gd name="T25" fmla="*/ 124 h 501"/>
              <a:gd name="T26" fmla="*/ 27 w 287"/>
              <a:gd name="T27" fmla="*/ 134 h 501"/>
              <a:gd name="T28" fmla="*/ 17 w 287"/>
              <a:gd name="T29" fmla="*/ 151 h 501"/>
              <a:gd name="T30" fmla="*/ 22 w 287"/>
              <a:gd name="T31" fmla="*/ 161 h 501"/>
              <a:gd name="T32" fmla="*/ 27 w 287"/>
              <a:gd name="T33" fmla="*/ 172 h 501"/>
              <a:gd name="T34" fmla="*/ 27 w 287"/>
              <a:gd name="T35" fmla="*/ 178 h 501"/>
              <a:gd name="T36" fmla="*/ 32 w 287"/>
              <a:gd name="T37" fmla="*/ 183 h 501"/>
              <a:gd name="T38" fmla="*/ 32 w 287"/>
              <a:gd name="T39" fmla="*/ 189 h 501"/>
              <a:gd name="T40" fmla="*/ 27 w 287"/>
              <a:gd name="T41" fmla="*/ 189 h 501"/>
              <a:gd name="T42" fmla="*/ 27 w 287"/>
              <a:gd name="T43" fmla="*/ 199 h 501"/>
              <a:gd name="T44" fmla="*/ 27 w 287"/>
              <a:gd name="T45" fmla="*/ 205 h 501"/>
              <a:gd name="T46" fmla="*/ 27 w 287"/>
              <a:gd name="T47" fmla="*/ 210 h 501"/>
              <a:gd name="T48" fmla="*/ 32 w 287"/>
              <a:gd name="T49" fmla="*/ 226 h 501"/>
              <a:gd name="T50" fmla="*/ 38 w 287"/>
              <a:gd name="T51" fmla="*/ 247 h 501"/>
              <a:gd name="T52" fmla="*/ 44 w 287"/>
              <a:gd name="T53" fmla="*/ 258 h 501"/>
              <a:gd name="T54" fmla="*/ 44 w 287"/>
              <a:gd name="T55" fmla="*/ 258 h 501"/>
              <a:gd name="T56" fmla="*/ 49 w 287"/>
              <a:gd name="T57" fmla="*/ 269 h 501"/>
              <a:gd name="T58" fmla="*/ 38 w 287"/>
              <a:gd name="T59" fmla="*/ 274 h 501"/>
              <a:gd name="T60" fmla="*/ 32 w 287"/>
              <a:gd name="T61" fmla="*/ 280 h 501"/>
              <a:gd name="T62" fmla="*/ 27 w 287"/>
              <a:gd name="T63" fmla="*/ 296 h 501"/>
              <a:gd name="T64" fmla="*/ 17 w 287"/>
              <a:gd name="T65" fmla="*/ 323 h 501"/>
              <a:gd name="T66" fmla="*/ 0 w 287"/>
              <a:gd name="T67" fmla="*/ 361 h 501"/>
              <a:gd name="T68" fmla="*/ 0 w 287"/>
              <a:gd name="T69" fmla="*/ 388 h 501"/>
              <a:gd name="T70" fmla="*/ 149 w 287"/>
              <a:gd name="T71" fmla="*/ 383 h 501"/>
              <a:gd name="T72" fmla="*/ 149 w 287"/>
              <a:gd name="T73" fmla="*/ 388 h 501"/>
              <a:gd name="T74" fmla="*/ 149 w 287"/>
              <a:gd name="T75" fmla="*/ 399 h 501"/>
              <a:gd name="T76" fmla="*/ 149 w 287"/>
              <a:gd name="T77" fmla="*/ 420 h 501"/>
              <a:gd name="T78" fmla="*/ 166 w 287"/>
              <a:gd name="T79" fmla="*/ 436 h 501"/>
              <a:gd name="T80" fmla="*/ 166 w 287"/>
              <a:gd name="T81" fmla="*/ 452 h 501"/>
              <a:gd name="T82" fmla="*/ 177 w 287"/>
              <a:gd name="T83" fmla="*/ 452 h 501"/>
              <a:gd name="T84" fmla="*/ 194 w 287"/>
              <a:gd name="T85" fmla="*/ 441 h 501"/>
              <a:gd name="T86" fmla="*/ 233 w 287"/>
              <a:gd name="T87" fmla="*/ 430 h 501"/>
              <a:gd name="T88" fmla="*/ 238 w 287"/>
              <a:gd name="T89" fmla="*/ 430 h 501"/>
              <a:gd name="T90" fmla="*/ 255 w 287"/>
              <a:gd name="T91" fmla="*/ 430 h 501"/>
              <a:gd name="T92" fmla="*/ 255 w 287"/>
              <a:gd name="T93" fmla="*/ 430 h 501"/>
              <a:gd name="T94" fmla="*/ 260 w 287"/>
              <a:gd name="T95" fmla="*/ 436 h 501"/>
              <a:gd name="T96" fmla="*/ 266 w 287"/>
              <a:gd name="T97" fmla="*/ 430 h 501"/>
              <a:gd name="T98" fmla="*/ 249 w 287"/>
              <a:gd name="T99" fmla="*/ 296 h 501"/>
              <a:gd name="T100" fmla="*/ 249 w 287"/>
              <a:gd name="T101" fmla="*/ 285 h 501"/>
              <a:gd name="T102" fmla="*/ 255 w 287"/>
              <a:gd name="T103" fmla="*/ 11 h 501"/>
              <a:gd name="T104" fmla="*/ 244 w 287"/>
              <a:gd name="T105" fmla="*/ 0 h 501"/>
              <a:gd name="T106" fmla="*/ 244 w 287"/>
              <a:gd name="T107" fmla="*/ 0 h 50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87"/>
              <a:gd name="T163" fmla="*/ 0 h 501"/>
              <a:gd name="T164" fmla="*/ 287 w 287"/>
              <a:gd name="T165" fmla="*/ 501 h 50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87" h="501">
                <a:moveTo>
                  <a:pt x="263" y="0"/>
                </a:moveTo>
                <a:lnTo>
                  <a:pt x="95" y="12"/>
                </a:lnTo>
                <a:lnTo>
                  <a:pt x="89" y="18"/>
                </a:lnTo>
                <a:lnTo>
                  <a:pt x="77" y="36"/>
                </a:lnTo>
                <a:lnTo>
                  <a:pt x="71" y="54"/>
                </a:lnTo>
                <a:lnTo>
                  <a:pt x="71" y="65"/>
                </a:lnTo>
                <a:lnTo>
                  <a:pt x="71" y="77"/>
                </a:lnTo>
                <a:lnTo>
                  <a:pt x="53" y="83"/>
                </a:lnTo>
                <a:lnTo>
                  <a:pt x="41" y="101"/>
                </a:lnTo>
                <a:lnTo>
                  <a:pt x="41" y="107"/>
                </a:lnTo>
                <a:lnTo>
                  <a:pt x="41" y="119"/>
                </a:lnTo>
                <a:lnTo>
                  <a:pt x="29" y="125"/>
                </a:lnTo>
                <a:lnTo>
                  <a:pt x="29" y="137"/>
                </a:lnTo>
                <a:lnTo>
                  <a:pt x="29" y="149"/>
                </a:lnTo>
                <a:lnTo>
                  <a:pt x="18" y="167"/>
                </a:lnTo>
                <a:lnTo>
                  <a:pt x="24" y="179"/>
                </a:lnTo>
                <a:lnTo>
                  <a:pt x="29" y="191"/>
                </a:lnTo>
                <a:lnTo>
                  <a:pt x="29" y="197"/>
                </a:lnTo>
                <a:lnTo>
                  <a:pt x="35" y="203"/>
                </a:lnTo>
                <a:lnTo>
                  <a:pt x="35" y="209"/>
                </a:lnTo>
                <a:lnTo>
                  <a:pt x="29" y="209"/>
                </a:lnTo>
                <a:lnTo>
                  <a:pt x="29" y="221"/>
                </a:lnTo>
                <a:lnTo>
                  <a:pt x="29" y="227"/>
                </a:lnTo>
                <a:lnTo>
                  <a:pt x="29" y="233"/>
                </a:lnTo>
                <a:lnTo>
                  <a:pt x="35" y="251"/>
                </a:lnTo>
                <a:lnTo>
                  <a:pt x="41" y="274"/>
                </a:lnTo>
                <a:lnTo>
                  <a:pt x="47" y="286"/>
                </a:lnTo>
                <a:lnTo>
                  <a:pt x="53" y="298"/>
                </a:lnTo>
                <a:lnTo>
                  <a:pt x="41" y="304"/>
                </a:lnTo>
                <a:lnTo>
                  <a:pt x="35" y="310"/>
                </a:lnTo>
                <a:lnTo>
                  <a:pt x="29" y="328"/>
                </a:lnTo>
                <a:lnTo>
                  <a:pt x="18" y="358"/>
                </a:lnTo>
                <a:lnTo>
                  <a:pt x="0" y="400"/>
                </a:lnTo>
                <a:lnTo>
                  <a:pt x="0" y="430"/>
                </a:lnTo>
                <a:lnTo>
                  <a:pt x="161" y="424"/>
                </a:lnTo>
                <a:lnTo>
                  <a:pt x="161" y="430"/>
                </a:lnTo>
                <a:lnTo>
                  <a:pt x="161" y="442"/>
                </a:lnTo>
                <a:lnTo>
                  <a:pt x="161" y="466"/>
                </a:lnTo>
                <a:lnTo>
                  <a:pt x="179" y="483"/>
                </a:lnTo>
                <a:lnTo>
                  <a:pt x="179" y="501"/>
                </a:lnTo>
                <a:lnTo>
                  <a:pt x="191" y="501"/>
                </a:lnTo>
                <a:lnTo>
                  <a:pt x="209" y="489"/>
                </a:lnTo>
                <a:lnTo>
                  <a:pt x="251" y="477"/>
                </a:lnTo>
                <a:lnTo>
                  <a:pt x="257" y="477"/>
                </a:lnTo>
                <a:lnTo>
                  <a:pt x="275" y="477"/>
                </a:lnTo>
                <a:lnTo>
                  <a:pt x="281" y="483"/>
                </a:lnTo>
                <a:lnTo>
                  <a:pt x="287" y="477"/>
                </a:lnTo>
                <a:lnTo>
                  <a:pt x="269" y="328"/>
                </a:lnTo>
                <a:lnTo>
                  <a:pt x="269" y="316"/>
                </a:lnTo>
                <a:lnTo>
                  <a:pt x="275" y="12"/>
                </a:lnTo>
                <a:lnTo>
                  <a:pt x="263" y="0"/>
                </a:lnTo>
                <a:close/>
              </a:path>
            </a:pathLst>
          </a:custGeom>
          <a:solidFill>
            <a:srgbClr val="FFFF0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5" name="Freeform 91"/>
          <p:cNvSpPr>
            <a:spLocks/>
          </p:cNvSpPr>
          <p:nvPr/>
        </p:nvSpPr>
        <p:spPr bwMode="auto">
          <a:xfrm>
            <a:off x="6148248" y="4408955"/>
            <a:ext cx="581279" cy="1012423"/>
          </a:xfrm>
          <a:custGeom>
            <a:avLst/>
            <a:gdLst>
              <a:gd name="T0" fmla="*/ 0 w 317"/>
              <a:gd name="T1" fmla="*/ 16 h 501"/>
              <a:gd name="T2" fmla="*/ 11 w 317"/>
              <a:gd name="T3" fmla="*/ 27 h 501"/>
              <a:gd name="T4" fmla="*/ 6 w 317"/>
              <a:gd name="T5" fmla="*/ 301 h 501"/>
              <a:gd name="T6" fmla="*/ 6 w 317"/>
              <a:gd name="T7" fmla="*/ 312 h 501"/>
              <a:gd name="T8" fmla="*/ 22 w 317"/>
              <a:gd name="T9" fmla="*/ 447 h 501"/>
              <a:gd name="T10" fmla="*/ 28 w 317"/>
              <a:gd name="T11" fmla="*/ 447 h 501"/>
              <a:gd name="T12" fmla="*/ 28 w 317"/>
              <a:gd name="T13" fmla="*/ 441 h 501"/>
              <a:gd name="T14" fmla="*/ 45 w 317"/>
              <a:gd name="T15" fmla="*/ 447 h 501"/>
              <a:gd name="T16" fmla="*/ 45 w 317"/>
              <a:gd name="T17" fmla="*/ 441 h 501"/>
              <a:gd name="T18" fmla="*/ 50 w 317"/>
              <a:gd name="T19" fmla="*/ 426 h 501"/>
              <a:gd name="T20" fmla="*/ 56 w 317"/>
              <a:gd name="T21" fmla="*/ 410 h 501"/>
              <a:gd name="T22" fmla="*/ 61 w 317"/>
              <a:gd name="T23" fmla="*/ 426 h 501"/>
              <a:gd name="T24" fmla="*/ 61 w 317"/>
              <a:gd name="T25" fmla="*/ 426 h 501"/>
              <a:gd name="T26" fmla="*/ 66 w 317"/>
              <a:gd name="T27" fmla="*/ 437 h 501"/>
              <a:gd name="T28" fmla="*/ 71 w 317"/>
              <a:gd name="T29" fmla="*/ 452 h 501"/>
              <a:gd name="T30" fmla="*/ 83 w 317"/>
              <a:gd name="T31" fmla="*/ 452 h 501"/>
              <a:gd name="T32" fmla="*/ 88 w 317"/>
              <a:gd name="T33" fmla="*/ 452 h 501"/>
              <a:gd name="T34" fmla="*/ 99 w 317"/>
              <a:gd name="T35" fmla="*/ 441 h 501"/>
              <a:gd name="T36" fmla="*/ 99 w 317"/>
              <a:gd name="T37" fmla="*/ 441 h 501"/>
              <a:gd name="T38" fmla="*/ 105 w 317"/>
              <a:gd name="T39" fmla="*/ 437 h 501"/>
              <a:gd name="T40" fmla="*/ 105 w 317"/>
              <a:gd name="T41" fmla="*/ 437 h 501"/>
              <a:gd name="T42" fmla="*/ 105 w 317"/>
              <a:gd name="T43" fmla="*/ 431 h 501"/>
              <a:gd name="T44" fmla="*/ 99 w 317"/>
              <a:gd name="T45" fmla="*/ 431 h 501"/>
              <a:gd name="T46" fmla="*/ 99 w 317"/>
              <a:gd name="T47" fmla="*/ 426 h 501"/>
              <a:gd name="T48" fmla="*/ 99 w 317"/>
              <a:gd name="T49" fmla="*/ 420 h 501"/>
              <a:gd name="T50" fmla="*/ 99 w 317"/>
              <a:gd name="T51" fmla="*/ 415 h 501"/>
              <a:gd name="T52" fmla="*/ 94 w 317"/>
              <a:gd name="T53" fmla="*/ 410 h 501"/>
              <a:gd name="T54" fmla="*/ 94 w 317"/>
              <a:gd name="T55" fmla="*/ 410 h 501"/>
              <a:gd name="T56" fmla="*/ 88 w 317"/>
              <a:gd name="T57" fmla="*/ 410 h 501"/>
              <a:gd name="T58" fmla="*/ 83 w 317"/>
              <a:gd name="T59" fmla="*/ 399 h 501"/>
              <a:gd name="T60" fmla="*/ 83 w 317"/>
              <a:gd name="T61" fmla="*/ 393 h 501"/>
              <a:gd name="T62" fmla="*/ 83 w 317"/>
              <a:gd name="T63" fmla="*/ 388 h 501"/>
              <a:gd name="T64" fmla="*/ 83 w 317"/>
              <a:gd name="T65" fmla="*/ 388 h 501"/>
              <a:gd name="T66" fmla="*/ 83 w 317"/>
              <a:gd name="T67" fmla="*/ 383 h 501"/>
              <a:gd name="T68" fmla="*/ 294 w 317"/>
              <a:gd name="T69" fmla="*/ 366 h 501"/>
              <a:gd name="T70" fmla="*/ 294 w 317"/>
              <a:gd name="T71" fmla="*/ 355 h 501"/>
              <a:gd name="T72" fmla="*/ 283 w 317"/>
              <a:gd name="T73" fmla="*/ 345 h 501"/>
              <a:gd name="T74" fmla="*/ 283 w 317"/>
              <a:gd name="T75" fmla="*/ 318 h 501"/>
              <a:gd name="T76" fmla="*/ 272 w 317"/>
              <a:gd name="T77" fmla="*/ 301 h 501"/>
              <a:gd name="T78" fmla="*/ 272 w 317"/>
              <a:gd name="T79" fmla="*/ 285 h 501"/>
              <a:gd name="T80" fmla="*/ 277 w 317"/>
              <a:gd name="T81" fmla="*/ 269 h 501"/>
              <a:gd name="T82" fmla="*/ 277 w 317"/>
              <a:gd name="T83" fmla="*/ 258 h 501"/>
              <a:gd name="T84" fmla="*/ 283 w 317"/>
              <a:gd name="T85" fmla="*/ 248 h 501"/>
              <a:gd name="T86" fmla="*/ 288 w 317"/>
              <a:gd name="T87" fmla="*/ 248 h 501"/>
              <a:gd name="T88" fmla="*/ 277 w 317"/>
              <a:gd name="T89" fmla="*/ 237 h 501"/>
              <a:gd name="T90" fmla="*/ 283 w 317"/>
              <a:gd name="T91" fmla="*/ 232 h 501"/>
              <a:gd name="T92" fmla="*/ 277 w 317"/>
              <a:gd name="T93" fmla="*/ 226 h 501"/>
              <a:gd name="T94" fmla="*/ 272 w 317"/>
              <a:gd name="T95" fmla="*/ 221 h 501"/>
              <a:gd name="T96" fmla="*/ 266 w 317"/>
              <a:gd name="T97" fmla="*/ 216 h 501"/>
              <a:gd name="T98" fmla="*/ 261 w 317"/>
              <a:gd name="T99" fmla="*/ 199 h 501"/>
              <a:gd name="T100" fmla="*/ 255 w 317"/>
              <a:gd name="T101" fmla="*/ 194 h 501"/>
              <a:gd name="T102" fmla="*/ 199 w 317"/>
              <a:gd name="T103" fmla="*/ 0 h 501"/>
              <a:gd name="T104" fmla="*/ 0 w 317"/>
              <a:gd name="T105" fmla="*/ 16 h 501"/>
              <a:gd name="T106" fmla="*/ 0 w 317"/>
              <a:gd name="T107" fmla="*/ 16 h 50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17"/>
              <a:gd name="T163" fmla="*/ 0 h 501"/>
              <a:gd name="T164" fmla="*/ 317 w 317"/>
              <a:gd name="T165" fmla="*/ 501 h 50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17" h="501">
                <a:moveTo>
                  <a:pt x="0" y="18"/>
                </a:moveTo>
                <a:lnTo>
                  <a:pt x="12" y="30"/>
                </a:lnTo>
                <a:lnTo>
                  <a:pt x="6" y="334"/>
                </a:lnTo>
                <a:lnTo>
                  <a:pt x="6" y="346"/>
                </a:lnTo>
                <a:lnTo>
                  <a:pt x="24" y="495"/>
                </a:lnTo>
                <a:lnTo>
                  <a:pt x="30" y="495"/>
                </a:lnTo>
                <a:lnTo>
                  <a:pt x="30" y="489"/>
                </a:lnTo>
                <a:lnTo>
                  <a:pt x="48" y="495"/>
                </a:lnTo>
                <a:lnTo>
                  <a:pt x="48" y="489"/>
                </a:lnTo>
                <a:lnTo>
                  <a:pt x="54" y="472"/>
                </a:lnTo>
                <a:lnTo>
                  <a:pt x="60" y="454"/>
                </a:lnTo>
                <a:lnTo>
                  <a:pt x="66" y="472"/>
                </a:lnTo>
                <a:lnTo>
                  <a:pt x="71" y="484"/>
                </a:lnTo>
                <a:lnTo>
                  <a:pt x="77" y="501"/>
                </a:lnTo>
                <a:lnTo>
                  <a:pt x="89" y="501"/>
                </a:lnTo>
                <a:lnTo>
                  <a:pt x="95" y="501"/>
                </a:lnTo>
                <a:lnTo>
                  <a:pt x="107" y="489"/>
                </a:lnTo>
                <a:lnTo>
                  <a:pt x="113" y="484"/>
                </a:lnTo>
                <a:lnTo>
                  <a:pt x="113" y="478"/>
                </a:lnTo>
                <a:lnTo>
                  <a:pt x="107" y="478"/>
                </a:lnTo>
                <a:lnTo>
                  <a:pt x="107" y="472"/>
                </a:lnTo>
                <a:lnTo>
                  <a:pt x="107" y="466"/>
                </a:lnTo>
                <a:lnTo>
                  <a:pt x="107" y="460"/>
                </a:lnTo>
                <a:lnTo>
                  <a:pt x="101" y="454"/>
                </a:lnTo>
                <a:lnTo>
                  <a:pt x="95" y="454"/>
                </a:lnTo>
                <a:lnTo>
                  <a:pt x="89" y="442"/>
                </a:lnTo>
                <a:lnTo>
                  <a:pt x="89" y="436"/>
                </a:lnTo>
                <a:lnTo>
                  <a:pt x="89" y="430"/>
                </a:lnTo>
                <a:lnTo>
                  <a:pt x="89" y="424"/>
                </a:lnTo>
                <a:lnTo>
                  <a:pt x="317" y="406"/>
                </a:lnTo>
                <a:lnTo>
                  <a:pt x="317" y="394"/>
                </a:lnTo>
                <a:lnTo>
                  <a:pt x="305" y="382"/>
                </a:lnTo>
                <a:lnTo>
                  <a:pt x="305" y="352"/>
                </a:lnTo>
                <a:lnTo>
                  <a:pt x="293" y="334"/>
                </a:lnTo>
                <a:lnTo>
                  <a:pt x="293" y="316"/>
                </a:lnTo>
                <a:lnTo>
                  <a:pt x="299" y="298"/>
                </a:lnTo>
                <a:lnTo>
                  <a:pt x="299" y="286"/>
                </a:lnTo>
                <a:lnTo>
                  <a:pt x="305" y="275"/>
                </a:lnTo>
                <a:lnTo>
                  <a:pt x="311" y="275"/>
                </a:lnTo>
                <a:lnTo>
                  <a:pt x="299" y="263"/>
                </a:lnTo>
                <a:lnTo>
                  <a:pt x="305" y="257"/>
                </a:lnTo>
                <a:lnTo>
                  <a:pt x="299" y="251"/>
                </a:lnTo>
                <a:lnTo>
                  <a:pt x="293" y="245"/>
                </a:lnTo>
                <a:lnTo>
                  <a:pt x="287" y="239"/>
                </a:lnTo>
                <a:lnTo>
                  <a:pt x="281" y="221"/>
                </a:lnTo>
                <a:lnTo>
                  <a:pt x="275" y="215"/>
                </a:lnTo>
                <a:lnTo>
                  <a:pt x="215" y="0"/>
                </a:lnTo>
                <a:lnTo>
                  <a:pt x="0" y="18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6" name="Freeform 92"/>
          <p:cNvSpPr>
            <a:spLocks/>
          </p:cNvSpPr>
          <p:nvPr/>
        </p:nvSpPr>
        <p:spPr bwMode="auto">
          <a:xfrm>
            <a:off x="6521927" y="2865680"/>
            <a:ext cx="624777" cy="768276"/>
          </a:xfrm>
          <a:custGeom>
            <a:avLst/>
            <a:gdLst>
              <a:gd name="T0" fmla="*/ 28 w 341"/>
              <a:gd name="T1" fmla="*/ 300 h 382"/>
              <a:gd name="T2" fmla="*/ 39 w 341"/>
              <a:gd name="T3" fmla="*/ 300 h 382"/>
              <a:gd name="T4" fmla="*/ 56 w 341"/>
              <a:gd name="T5" fmla="*/ 300 h 382"/>
              <a:gd name="T6" fmla="*/ 72 w 341"/>
              <a:gd name="T7" fmla="*/ 321 h 382"/>
              <a:gd name="T8" fmla="*/ 100 w 341"/>
              <a:gd name="T9" fmla="*/ 327 h 382"/>
              <a:gd name="T10" fmla="*/ 122 w 341"/>
              <a:gd name="T11" fmla="*/ 327 h 382"/>
              <a:gd name="T12" fmla="*/ 139 w 341"/>
              <a:gd name="T13" fmla="*/ 332 h 382"/>
              <a:gd name="T14" fmla="*/ 156 w 341"/>
              <a:gd name="T15" fmla="*/ 327 h 382"/>
              <a:gd name="T16" fmla="*/ 160 w 341"/>
              <a:gd name="T17" fmla="*/ 321 h 382"/>
              <a:gd name="T18" fmla="*/ 171 w 341"/>
              <a:gd name="T19" fmla="*/ 321 h 382"/>
              <a:gd name="T20" fmla="*/ 188 w 341"/>
              <a:gd name="T21" fmla="*/ 332 h 382"/>
              <a:gd name="T22" fmla="*/ 199 w 341"/>
              <a:gd name="T23" fmla="*/ 343 h 382"/>
              <a:gd name="T24" fmla="*/ 216 w 341"/>
              <a:gd name="T25" fmla="*/ 327 h 382"/>
              <a:gd name="T26" fmla="*/ 221 w 341"/>
              <a:gd name="T27" fmla="*/ 316 h 382"/>
              <a:gd name="T28" fmla="*/ 227 w 341"/>
              <a:gd name="T29" fmla="*/ 284 h 382"/>
              <a:gd name="T30" fmla="*/ 244 w 341"/>
              <a:gd name="T31" fmla="*/ 295 h 382"/>
              <a:gd name="T32" fmla="*/ 249 w 341"/>
              <a:gd name="T33" fmla="*/ 273 h 382"/>
              <a:gd name="T34" fmla="*/ 260 w 341"/>
              <a:gd name="T35" fmla="*/ 251 h 382"/>
              <a:gd name="T36" fmla="*/ 266 w 341"/>
              <a:gd name="T37" fmla="*/ 241 h 382"/>
              <a:gd name="T38" fmla="*/ 283 w 341"/>
              <a:gd name="T39" fmla="*/ 241 h 382"/>
              <a:gd name="T40" fmla="*/ 299 w 341"/>
              <a:gd name="T41" fmla="*/ 219 h 382"/>
              <a:gd name="T42" fmla="*/ 310 w 341"/>
              <a:gd name="T43" fmla="*/ 214 h 382"/>
              <a:gd name="T44" fmla="*/ 305 w 341"/>
              <a:gd name="T45" fmla="*/ 198 h 382"/>
              <a:gd name="T46" fmla="*/ 310 w 341"/>
              <a:gd name="T47" fmla="*/ 182 h 382"/>
              <a:gd name="T48" fmla="*/ 299 w 341"/>
              <a:gd name="T49" fmla="*/ 139 h 382"/>
              <a:gd name="T50" fmla="*/ 310 w 341"/>
              <a:gd name="T51" fmla="*/ 123 h 382"/>
              <a:gd name="T52" fmla="*/ 316 w 341"/>
              <a:gd name="T53" fmla="*/ 118 h 382"/>
              <a:gd name="T54" fmla="*/ 255 w 341"/>
              <a:gd name="T55" fmla="*/ 16 h 382"/>
              <a:gd name="T56" fmla="*/ 233 w 341"/>
              <a:gd name="T57" fmla="*/ 31 h 382"/>
              <a:gd name="T58" fmla="*/ 210 w 341"/>
              <a:gd name="T59" fmla="*/ 53 h 382"/>
              <a:gd name="T60" fmla="*/ 188 w 341"/>
              <a:gd name="T61" fmla="*/ 53 h 382"/>
              <a:gd name="T62" fmla="*/ 166 w 341"/>
              <a:gd name="T63" fmla="*/ 69 h 382"/>
              <a:gd name="T64" fmla="*/ 145 w 341"/>
              <a:gd name="T65" fmla="*/ 64 h 382"/>
              <a:gd name="T66" fmla="*/ 139 w 341"/>
              <a:gd name="T67" fmla="*/ 64 h 382"/>
              <a:gd name="T68" fmla="*/ 139 w 341"/>
              <a:gd name="T69" fmla="*/ 58 h 382"/>
              <a:gd name="T70" fmla="*/ 106 w 341"/>
              <a:gd name="T71" fmla="*/ 48 h 382"/>
              <a:gd name="T72" fmla="*/ 95 w 341"/>
              <a:gd name="T73" fmla="*/ 53 h 382"/>
              <a:gd name="T74" fmla="*/ 0 w 341"/>
              <a:gd name="T75" fmla="*/ 58 h 38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41"/>
              <a:gd name="T115" fmla="*/ 0 h 382"/>
              <a:gd name="T116" fmla="*/ 341 w 341"/>
              <a:gd name="T117" fmla="*/ 382 h 38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41" h="382">
                <a:moveTo>
                  <a:pt x="0" y="65"/>
                </a:moveTo>
                <a:lnTo>
                  <a:pt x="30" y="334"/>
                </a:lnTo>
                <a:lnTo>
                  <a:pt x="36" y="334"/>
                </a:lnTo>
                <a:lnTo>
                  <a:pt x="42" y="334"/>
                </a:lnTo>
                <a:lnTo>
                  <a:pt x="48" y="334"/>
                </a:lnTo>
                <a:lnTo>
                  <a:pt x="60" y="334"/>
                </a:lnTo>
                <a:lnTo>
                  <a:pt x="72" y="346"/>
                </a:lnTo>
                <a:lnTo>
                  <a:pt x="78" y="358"/>
                </a:lnTo>
                <a:lnTo>
                  <a:pt x="90" y="364"/>
                </a:lnTo>
                <a:lnTo>
                  <a:pt x="108" y="364"/>
                </a:lnTo>
                <a:lnTo>
                  <a:pt x="126" y="376"/>
                </a:lnTo>
                <a:lnTo>
                  <a:pt x="132" y="364"/>
                </a:lnTo>
                <a:lnTo>
                  <a:pt x="138" y="364"/>
                </a:lnTo>
                <a:lnTo>
                  <a:pt x="150" y="370"/>
                </a:lnTo>
                <a:lnTo>
                  <a:pt x="162" y="370"/>
                </a:lnTo>
                <a:lnTo>
                  <a:pt x="168" y="364"/>
                </a:lnTo>
                <a:lnTo>
                  <a:pt x="173" y="364"/>
                </a:lnTo>
                <a:lnTo>
                  <a:pt x="173" y="358"/>
                </a:lnTo>
                <a:lnTo>
                  <a:pt x="185" y="352"/>
                </a:lnTo>
                <a:lnTo>
                  <a:pt x="185" y="358"/>
                </a:lnTo>
                <a:lnTo>
                  <a:pt x="197" y="370"/>
                </a:lnTo>
                <a:lnTo>
                  <a:pt x="203" y="370"/>
                </a:lnTo>
                <a:lnTo>
                  <a:pt x="215" y="376"/>
                </a:lnTo>
                <a:lnTo>
                  <a:pt x="215" y="382"/>
                </a:lnTo>
                <a:lnTo>
                  <a:pt x="227" y="382"/>
                </a:lnTo>
                <a:lnTo>
                  <a:pt x="233" y="364"/>
                </a:lnTo>
                <a:lnTo>
                  <a:pt x="239" y="364"/>
                </a:lnTo>
                <a:lnTo>
                  <a:pt x="239" y="352"/>
                </a:lnTo>
                <a:lnTo>
                  <a:pt x="239" y="340"/>
                </a:lnTo>
                <a:lnTo>
                  <a:pt x="245" y="316"/>
                </a:lnTo>
                <a:lnTo>
                  <a:pt x="251" y="316"/>
                </a:lnTo>
                <a:lnTo>
                  <a:pt x="263" y="328"/>
                </a:lnTo>
                <a:lnTo>
                  <a:pt x="269" y="316"/>
                </a:lnTo>
                <a:lnTo>
                  <a:pt x="269" y="304"/>
                </a:lnTo>
                <a:lnTo>
                  <a:pt x="275" y="286"/>
                </a:lnTo>
                <a:lnTo>
                  <a:pt x="281" y="280"/>
                </a:lnTo>
                <a:lnTo>
                  <a:pt x="281" y="274"/>
                </a:lnTo>
                <a:lnTo>
                  <a:pt x="287" y="268"/>
                </a:lnTo>
                <a:lnTo>
                  <a:pt x="293" y="268"/>
                </a:lnTo>
                <a:lnTo>
                  <a:pt x="305" y="268"/>
                </a:lnTo>
                <a:lnTo>
                  <a:pt x="305" y="262"/>
                </a:lnTo>
                <a:lnTo>
                  <a:pt x="323" y="244"/>
                </a:lnTo>
                <a:lnTo>
                  <a:pt x="335" y="238"/>
                </a:lnTo>
                <a:lnTo>
                  <a:pt x="335" y="227"/>
                </a:lnTo>
                <a:lnTo>
                  <a:pt x="329" y="221"/>
                </a:lnTo>
                <a:lnTo>
                  <a:pt x="329" y="209"/>
                </a:lnTo>
                <a:lnTo>
                  <a:pt x="335" y="203"/>
                </a:lnTo>
                <a:lnTo>
                  <a:pt x="341" y="167"/>
                </a:lnTo>
                <a:lnTo>
                  <a:pt x="323" y="155"/>
                </a:lnTo>
                <a:lnTo>
                  <a:pt x="335" y="149"/>
                </a:lnTo>
                <a:lnTo>
                  <a:pt x="335" y="137"/>
                </a:lnTo>
                <a:lnTo>
                  <a:pt x="335" y="131"/>
                </a:lnTo>
                <a:lnTo>
                  <a:pt x="341" y="131"/>
                </a:lnTo>
                <a:lnTo>
                  <a:pt x="317" y="0"/>
                </a:lnTo>
                <a:lnTo>
                  <a:pt x="275" y="18"/>
                </a:lnTo>
                <a:lnTo>
                  <a:pt x="263" y="30"/>
                </a:lnTo>
                <a:lnTo>
                  <a:pt x="251" y="35"/>
                </a:lnTo>
                <a:lnTo>
                  <a:pt x="233" y="59"/>
                </a:lnTo>
                <a:lnTo>
                  <a:pt x="227" y="59"/>
                </a:lnTo>
                <a:lnTo>
                  <a:pt x="221" y="59"/>
                </a:lnTo>
                <a:lnTo>
                  <a:pt x="203" y="59"/>
                </a:lnTo>
                <a:lnTo>
                  <a:pt x="197" y="65"/>
                </a:lnTo>
                <a:lnTo>
                  <a:pt x="179" y="77"/>
                </a:lnTo>
                <a:lnTo>
                  <a:pt x="173" y="77"/>
                </a:lnTo>
                <a:lnTo>
                  <a:pt x="156" y="71"/>
                </a:lnTo>
                <a:lnTo>
                  <a:pt x="150" y="71"/>
                </a:lnTo>
                <a:lnTo>
                  <a:pt x="156" y="65"/>
                </a:lnTo>
                <a:lnTo>
                  <a:pt x="150" y="65"/>
                </a:lnTo>
                <a:lnTo>
                  <a:pt x="138" y="65"/>
                </a:lnTo>
                <a:lnTo>
                  <a:pt x="114" y="53"/>
                </a:lnTo>
                <a:lnTo>
                  <a:pt x="108" y="53"/>
                </a:lnTo>
                <a:lnTo>
                  <a:pt x="102" y="59"/>
                </a:lnTo>
                <a:lnTo>
                  <a:pt x="102" y="53"/>
                </a:lnTo>
                <a:lnTo>
                  <a:pt x="0" y="65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7" name="Freeform 93"/>
          <p:cNvSpPr>
            <a:spLocks/>
          </p:cNvSpPr>
          <p:nvPr/>
        </p:nvSpPr>
        <p:spPr bwMode="auto">
          <a:xfrm>
            <a:off x="6521927" y="2865680"/>
            <a:ext cx="624777" cy="768276"/>
          </a:xfrm>
          <a:custGeom>
            <a:avLst/>
            <a:gdLst>
              <a:gd name="T0" fmla="*/ 28 w 341"/>
              <a:gd name="T1" fmla="*/ 300 h 382"/>
              <a:gd name="T2" fmla="*/ 39 w 341"/>
              <a:gd name="T3" fmla="*/ 300 h 382"/>
              <a:gd name="T4" fmla="*/ 56 w 341"/>
              <a:gd name="T5" fmla="*/ 300 h 382"/>
              <a:gd name="T6" fmla="*/ 72 w 341"/>
              <a:gd name="T7" fmla="*/ 321 h 382"/>
              <a:gd name="T8" fmla="*/ 100 w 341"/>
              <a:gd name="T9" fmla="*/ 327 h 382"/>
              <a:gd name="T10" fmla="*/ 122 w 341"/>
              <a:gd name="T11" fmla="*/ 327 h 382"/>
              <a:gd name="T12" fmla="*/ 139 w 341"/>
              <a:gd name="T13" fmla="*/ 332 h 382"/>
              <a:gd name="T14" fmla="*/ 156 w 341"/>
              <a:gd name="T15" fmla="*/ 327 h 382"/>
              <a:gd name="T16" fmla="*/ 160 w 341"/>
              <a:gd name="T17" fmla="*/ 321 h 382"/>
              <a:gd name="T18" fmla="*/ 171 w 341"/>
              <a:gd name="T19" fmla="*/ 321 h 382"/>
              <a:gd name="T20" fmla="*/ 188 w 341"/>
              <a:gd name="T21" fmla="*/ 332 h 382"/>
              <a:gd name="T22" fmla="*/ 199 w 341"/>
              <a:gd name="T23" fmla="*/ 343 h 382"/>
              <a:gd name="T24" fmla="*/ 216 w 341"/>
              <a:gd name="T25" fmla="*/ 327 h 382"/>
              <a:gd name="T26" fmla="*/ 221 w 341"/>
              <a:gd name="T27" fmla="*/ 316 h 382"/>
              <a:gd name="T28" fmla="*/ 227 w 341"/>
              <a:gd name="T29" fmla="*/ 284 h 382"/>
              <a:gd name="T30" fmla="*/ 244 w 341"/>
              <a:gd name="T31" fmla="*/ 295 h 382"/>
              <a:gd name="T32" fmla="*/ 249 w 341"/>
              <a:gd name="T33" fmla="*/ 273 h 382"/>
              <a:gd name="T34" fmla="*/ 260 w 341"/>
              <a:gd name="T35" fmla="*/ 251 h 382"/>
              <a:gd name="T36" fmla="*/ 266 w 341"/>
              <a:gd name="T37" fmla="*/ 241 h 382"/>
              <a:gd name="T38" fmla="*/ 283 w 341"/>
              <a:gd name="T39" fmla="*/ 241 h 382"/>
              <a:gd name="T40" fmla="*/ 299 w 341"/>
              <a:gd name="T41" fmla="*/ 219 h 382"/>
              <a:gd name="T42" fmla="*/ 310 w 341"/>
              <a:gd name="T43" fmla="*/ 214 h 382"/>
              <a:gd name="T44" fmla="*/ 305 w 341"/>
              <a:gd name="T45" fmla="*/ 198 h 382"/>
              <a:gd name="T46" fmla="*/ 310 w 341"/>
              <a:gd name="T47" fmla="*/ 182 h 382"/>
              <a:gd name="T48" fmla="*/ 299 w 341"/>
              <a:gd name="T49" fmla="*/ 139 h 382"/>
              <a:gd name="T50" fmla="*/ 310 w 341"/>
              <a:gd name="T51" fmla="*/ 123 h 382"/>
              <a:gd name="T52" fmla="*/ 316 w 341"/>
              <a:gd name="T53" fmla="*/ 118 h 382"/>
              <a:gd name="T54" fmla="*/ 255 w 341"/>
              <a:gd name="T55" fmla="*/ 16 h 382"/>
              <a:gd name="T56" fmla="*/ 233 w 341"/>
              <a:gd name="T57" fmla="*/ 31 h 382"/>
              <a:gd name="T58" fmla="*/ 210 w 341"/>
              <a:gd name="T59" fmla="*/ 53 h 382"/>
              <a:gd name="T60" fmla="*/ 188 w 341"/>
              <a:gd name="T61" fmla="*/ 53 h 382"/>
              <a:gd name="T62" fmla="*/ 166 w 341"/>
              <a:gd name="T63" fmla="*/ 69 h 382"/>
              <a:gd name="T64" fmla="*/ 145 w 341"/>
              <a:gd name="T65" fmla="*/ 64 h 382"/>
              <a:gd name="T66" fmla="*/ 139 w 341"/>
              <a:gd name="T67" fmla="*/ 64 h 382"/>
              <a:gd name="T68" fmla="*/ 139 w 341"/>
              <a:gd name="T69" fmla="*/ 58 h 382"/>
              <a:gd name="T70" fmla="*/ 106 w 341"/>
              <a:gd name="T71" fmla="*/ 48 h 382"/>
              <a:gd name="T72" fmla="*/ 95 w 341"/>
              <a:gd name="T73" fmla="*/ 53 h 382"/>
              <a:gd name="T74" fmla="*/ 0 w 341"/>
              <a:gd name="T75" fmla="*/ 58 h 38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41"/>
              <a:gd name="T115" fmla="*/ 0 h 382"/>
              <a:gd name="T116" fmla="*/ 341 w 341"/>
              <a:gd name="T117" fmla="*/ 382 h 38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41" h="382">
                <a:moveTo>
                  <a:pt x="0" y="65"/>
                </a:moveTo>
                <a:lnTo>
                  <a:pt x="30" y="334"/>
                </a:lnTo>
                <a:lnTo>
                  <a:pt x="36" y="334"/>
                </a:lnTo>
                <a:lnTo>
                  <a:pt x="42" y="334"/>
                </a:lnTo>
                <a:lnTo>
                  <a:pt x="48" y="334"/>
                </a:lnTo>
                <a:lnTo>
                  <a:pt x="60" y="334"/>
                </a:lnTo>
                <a:lnTo>
                  <a:pt x="72" y="346"/>
                </a:lnTo>
                <a:lnTo>
                  <a:pt x="78" y="358"/>
                </a:lnTo>
                <a:lnTo>
                  <a:pt x="90" y="364"/>
                </a:lnTo>
                <a:lnTo>
                  <a:pt x="108" y="364"/>
                </a:lnTo>
                <a:lnTo>
                  <a:pt x="126" y="376"/>
                </a:lnTo>
                <a:lnTo>
                  <a:pt x="132" y="364"/>
                </a:lnTo>
                <a:lnTo>
                  <a:pt x="138" y="364"/>
                </a:lnTo>
                <a:lnTo>
                  <a:pt x="150" y="370"/>
                </a:lnTo>
                <a:lnTo>
                  <a:pt x="162" y="370"/>
                </a:lnTo>
                <a:lnTo>
                  <a:pt x="168" y="364"/>
                </a:lnTo>
                <a:lnTo>
                  <a:pt x="173" y="364"/>
                </a:lnTo>
                <a:lnTo>
                  <a:pt x="173" y="358"/>
                </a:lnTo>
                <a:lnTo>
                  <a:pt x="185" y="352"/>
                </a:lnTo>
                <a:lnTo>
                  <a:pt x="185" y="358"/>
                </a:lnTo>
                <a:lnTo>
                  <a:pt x="197" y="370"/>
                </a:lnTo>
                <a:lnTo>
                  <a:pt x="203" y="370"/>
                </a:lnTo>
                <a:lnTo>
                  <a:pt x="215" y="376"/>
                </a:lnTo>
                <a:lnTo>
                  <a:pt x="215" y="382"/>
                </a:lnTo>
                <a:lnTo>
                  <a:pt x="227" y="382"/>
                </a:lnTo>
                <a:lnTo>
                  <a:pt x="233" y="364"/>
                </a:lnTo>
                <a:lnTo>
                  <a:pt x="239" y="364"/>
                </a:lnTo>
                <a:lnTo>
                  <a:pt x="239" y="352"/>
                </a:lnTo>
                <a:lnTo>
                  <a:pt x="239" y="340"/>
                </a:lnTo>
                <a:lnTo>
                  <a:pt x="245" y="316"/>
                </a:lnTo>
                <a:lnTo>
                  <a:pt x="251" y="316"/>
                </a:lnTo>
                <a:lnTo>
                  <a:pt x="263" y="328"/>
                </a:lnTo>
                <a:lnTo>
                  <a:pt x="269" y="316"/>
                </a:lnTo>
                <a:lnTo>
                  <a:pt x="269" y="304"/>
                </a:lnTo>
                <a:lnTo>
                  <a:pt x="275" y="286"/>
                </a:lnTo>
                <a:lnTo>
                  <a:pt x="281" y="280"/>
                </a:lnTo>
                <a:lnTo>
                  <a:pt x="281" y="274"/>
                </a:lnTo>
                <a:lnTo>
                  <a:pt x="287" y="268"/>
                </a:lnTo>
                <a:lnTo>
                  <a:pt x="293" y="268"/>
                </a:lnTo>
                <a:lnTo>
                  <a:pt x="305" y="268"/>
                </a:lnTo>
                <a:lnTo>
                  <a:pt x="305" y="262"/>
                </a:lnTo>
                <a:lnTo>
                  <a:pt x="323" y="244"/>
                </a:lnTo>
                <a:lnTo>
                  <a:pt x="335" y="238"/>
                </a:lnTo>
                <a:lnTo>
                  <a:pt x="335" y="227"/>
                </a:lnTo>
                <a:lnTo>
                  <a:pt x="329" y="221"/>
                </a:lnTo>
                <a:lnTo>
                  <a:pt x="329" y="209"/>
                </a:lnTo>
                <a:lnTo>
                  <a:pt x="335" y="203"/>
                </a:lnTo>
                <a:lnTo>
                  <a:pt x="341" y="167"/>
                </a:lnTo>
                <a:lnTo>
                  <a:pt x="323" y="155"/>
                </a:lnTo>
                <a:lnTo>
                  <a:pt x="335" y="149"/>
                </a:lnTo>
                <a:lnTo>
                  <a:pt x="335" y="137"/>
                </a:lnTo>
                <a:lnTo>
                  <a:pt x="335" y="131"/>
                </a:lnTo>
                <a:lnTo>
                  <a:pt x="341" y="131"/>
                </a:lnTo>
                <a:lnTo>
                  <a:pt x="317" y="0"/>
                </a:lnTo>
                <a:lnTo>
                  <a:pt x="275" y="18"/>
                </a:lnTo>
                <a:lnTo>
                  <a:pt x="263" y="30"/>
                </a:lnTo>
                <a:lnTo>
                  <a:pt x="251" y="35"/>
                </a:lnTo>
                <a:lnTo>
                  <a:pt x="233" y="59"/>
                </a:lnTo>
                <a:lnTo>
                  <a:pt x="227" y="59"/>
                </a:lnTo>
                <a:lnTo>
                  <a:pt x="221" y="59"/>
                </a:lnTo>
                <a:lnTo>
                  <a:pt x="203" y="59"/>
                </a:lnTo>
                <a:lnTo>
                  <a:pt x="197" y="65"/>
                </a:lnTo>
                <a:lnTo>
                  <a:pt x="179" y="77"/>
                </a:lnTo>
                <a:lnTo>
                  <a:pt x="173" y="77"/>
                </a:lnTo>
                <a:lnTo>
                  <a:pt x="156" y="71"/>
                </a:lnTo>
                <a:lnTo>
                  <a:pt x="150" y="71"/>
                </a:lnTo>
                <a:lnTo>
                  <a:pt x="156" y="65"/>
                </a:lnTo>
                <a:lnTo>
                  <a:pt x="150" y="65"/>
                </a:lnTo>
                <a:lnTo>
                  <a:pt x="138" y="65"/>
                </a:lnTo>
                <a:lnTo>
                  <a:pt x="114" y="53"/>
                </a:lnTo>
                <a:lnTo>
                  <a:pt x="108" y="53"/>
                </a:lnTo>
                <a:lnTo>
                  <a:pt x="102" y="59"/>
                </a:lnTo>
                <a:lnTo>
                  <a:pt x="102" y="53"/>
                </a:lnTo>
                <a:lnTo>
                  <a:pt x="0" y="65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8" name="Freeform 96"/>
          <p:cNvSpPr>
            <a:spLocks/>
          </p:cNvSpPr>
          <p:nvPr/>
        </p:nvSpPr>
        <p:spPr bwMode="auto">
          <a:xfrm>
            <a:off x="7101227" y="2695448"/>
            <a:ext cx="877851" cy="629404"/>
          </a:xfrm>
          <a:custGeom>
            <a:avLst/>
            <a:gdLst>
              <a:gd name="T0" fmla="*/ 111 w 478"/>
              <a:gd name="T1" fmla="*/ 265 h 311"/>
              <a:gd name="T2" fmla="*/ 311 w 478"/>
              <a:gd name="T3" fmla="*/ 227 h 311"/>
              <a:gd name="T4" fmla="*/ 372 w 478"/>
              <a:gd name="T5" fmla="*/ 216 h 311"/>
              <a:gd name="T6" fmla="*/ 372 w 478"/>
              <a:gd name="T7" fmla="*/ 216 h 311"/>
              <a:gd name="T8" fmla="*/ 372 w 478"/>
              <a:gd name="T9" fmla="*/ 216 h 311"/>
              <a:gd name="T10" fmla="*/ 378 w 478"/>
              <a:gd name="T11" fmla="*/ 211 h 311"/>
              <a:gd name="T12" fmla="*/ 384 w 478"/>
              <a:gd name="T13" fmla="*/ 200 h 311"/>
              <a:gd name="T14" fmla="*/ 389 w 478"/>
              <a:gd name="T15" fmla="*/ 200 h 311"/>
              <a:gd name="T16" fmla="*/ 395 w 478"/>
              <a:gd name="T17" fmla="*/ 200 h 311"/>
              <a:gd name="T18" fmla="*/ 417 w 478"/>
              <a:gd name="T19" fmla="*/ 189 h 311"/>
              <a:gd name="T20" fmla="*/ 417 w 478"/>
              <a:gd name="T21" fmla="*/ 178 h 311"/>
              <a:gd name="T22" fmla="*/ 427 w 478"/>
              <a:gd name="T23" fmla="*/ 167 h 311"/>
              <a:gd name="T24" fmla="*/ 438 w 478"/>
              <a:gd name="T25" fmla="*/ 162 h 311"/>
              <a:gd name="T26" fmla="*/ 444 w 478"/>
              <a:gd name="T27" fmla="*/ 156 h 311"/>
              <a:gd name="T28" fmla="*/ 433 w 478"/>
              <a:gd name="T29" fmla="*/ 151 h 311"/>
              <a:gd name="T30" fmla="*/ 427 w 478"/>
              <a:gd name="T31" fmla="*/ 145 h 311"/>
              <a:gd name="T32" fmla="*/ 423 w 478"/>
              <a:gd name="T33" fmla="*/ 145 h 311"/>
              <a:gd name="T34" fmla="*/ 417 w 478"/>
              <a:gd name="T35" fmla="*/ 140 h 311"/>
              <a:gd name="T36" fmla="*/ 411 w 478"/>
              <a:gd name="T37" fmla="*/ 140 h 311"/>
              <a:gd name="T38" fmla="*/ 406 w 478"/>
              <a:gd name="T39" fmla="*/ 129 h 311"/>
              <a:gd name="T40" fmla="*/ 400 w 478"/>
              <a:gd name="T41" fmla="*/ 129 h 311"/>
              <a:gd name="T42" fmla="*/ 400 w 478"/>
              <a:gd name="T43" fmla="*/ 124 h 311"/>
              <a:gd name="T44" fmla="*/ 395 w 478"/>
              <a:gd name="T45" fmla="*/ 108 h 311"/>
              <a:gd name="T46" fmla="*/ 400 w 478"/>
              <a:gd name="T47" fmla="*/ 108 h 311"/>
              <a:gd name="T48" fmla="*/ 400 w 478"/>
              <a:gd name="T49" fmla="*/ 98 h 311"/>
              <a:gd name="T50" fmla="*/ 395 w 478"/>
              <a:gd name="T51" fmla="*/ 92 h 311"/>
              <a:gd name="T52" fmla="*/ 395 w 478"/>
              <a:gd name="T53" fmla="*/ 87 h 311"/>
              <a:gd name="T54" fmla="*/ 395 w 478"/>
              <a:gd name="T55" fmla="*/ 87 h 311"/>
              <a:gd name="T56" fmla="*/ 406 w 478"/>
              <a:gd name="T57" fmla="*/ 76 h 311"/>
              <a:gd name="T58" fmla="*/ 406 w 478"/>
              <a:gd name="T59" fmla="*/ 65 h 311"/>
              <a:gd name="T60" fmla="*/ 406 w 478"/>
              <a:gd name="T61" fmla="*/ 60 h 311"/>
              <a:gd name="T62" fmla="*/ 411 w 478"/>
              <a:gd name="T63" fmla="*/ 54 h 311"/>
              <a:gd name="T64" fmla="*/ 417 w 478"/>
              <a:gd name="T65" fmla="*/ 49 h 311"/>
              <a:gd name="T66" fmla="*/ 411 w 478"/>
              <a:gd name="T67" fmla="*/ 43 h 311"/>
              <a:gd name="T68" fmla="*/ 395 w 478"/>
              <a:gd name="T69" fmla="*/ 43 h 311"/>
              <a:gd name="T70" fmla="*/ 389 w 478"/>
              <a:gd name="T71" fmla="*/ 43 h 311"/>
              <a:gd name="T72" fmla="*/ 389 w 478"/>
              <a:gd name="T73" fmla="*/ 38 h 311"/>
              <a:gd name="T74" fmla="*/ 389 w 478"/>
              <a:gd name="T75" fmla="*/ 33 h 311"/>
              <a:gd name="T76" fmla="*/ 378 w 478"/>
              <a:gd name="T77" fmla="*/ 16 h 311"/>
              <a:gd name="T78" fmla="*/ 372 w 478"/>
              <a:gd name="T79" fmla="*/ 16 h 311"/>
              <a:gd name="T80" fmla="*/ 367 w 478"/>
              <a:gd name="T81" fmla="*/ 11 h 311"/>
              <a:gd name="T82" fmla="*/ 367 w 478"/>
              <a:gd name="T83" fmla="*/ 11 h 311"/>
              <a:gd name="T84" fmla="*/ 367 w 478"/>
              <a:gd name="T85" fmla="*/ 11 h 311"/>
              <a:gd name="T86" fmla="*/ 361 w 478"/>
              <a:gd name="T87" fmla="*/ 5 h 311"/>
              <a:gd name="T88" fmla="*/ 356 w 478"/>
              <a:gd name="T89" fmla="*/ 0 h 311"/>
              <a:gd name="T90" fmla="*/ 50 w 478"/>
              <a:gd name="T91" fmla="*/ 60 h 311"/>
              <a:gd name="T92" fmla="*/ 45 w 478"/>
              <a:gd name="T93" fmla="*/ 38 h 311"/>
              <a:gd name="T94" fmla="*/ 28 w 478"/>
              <a:gd name="T95" fmla="*/ 54 h 311"/>
              <a:gd name="T96" fmla="*/ 28 w 478"/>
              <a:gd name="T97" fmla="*/ 54 h 311"/>
              <a:gd name="T98" fmla="*/ 22 w 478"/>
              <a:gd name="T99" fmla="*/ 49 h 311"/>
              <a:gd name="T100" fmla="*/ 22 w 478"/>
              <a:gd name="T101" fmla="*/ 49 h 311"/>
              <a:gd name="T102" fmla="*/ 17 w 478"/>
              <a:gd name="T103" fmla="*/ 60 h 311"/>
              <a:gd name="T104" fmla="*/ 6 w 478"/>
              <a:gd name="T105" fmla="*/ 70 h 311"/>
              <a:gd name="T106" fmla="*/ 0 w 478"/>
              <a:gd name="T107" fmla="*/ 76 h 311"/>
              <a:gd name="T108" fmla="*/ 22 w 478"/>
              <a:gd name="T109" fmla="*/ 194 h 311"/>
              <a:gd name="T110" fmla="*/ 33 w 478"/>
              <a:gd name="T111" fmla="*/ 281 h 311"/>
              <a:gd name="T112" fmla="*/ 111 w 478"/>
              <a:gd name="T113" fmla="*/ 265 h 311"/>
              <a:gd name="T114" fmla="*/ 111 w 478"/>
              <a:gd name="T115" fmla="*/ 265 h 31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78"/>
              <a:gd name="T175" fmla="*/ 0 h 311"/>
              <a:gd name="T176" fmla="*/ 478 w 478"/>
              <a:gd name="T177" fmla="*/ 311 h 31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78" h="311">
                <a:moveTo>
                  <a:pt x="120" y="293"/>
                </a:moveTo>
                <a:lnTo>
                  <a:pt x="335" y="251"/>
                </a:lnTo>
                <a:lnTo>
                  <a:pt x="401" y="239"/>
                </a:lnTo>
                <a:lnTo>
                  <a:pt x="407" y="233"/>
                </a:lnTo>
                <a:lnTo>
                  <a:pt x="413" y="221"/>
                </a:lnTo>
                <a:lnTo>
                  <a:pt x="419" y="221"/>
                </a:lnTo>
                <a:lnTo>
                  <a:pt x="425" y="221"/>
                </a:lnTo>
                <a:lnTo>
                  <a:pt x="449" y="209"/>
                </a:lnTo>
                <a:lnTo>
                  <a:pt x="449" y="197"/>
                </a:lnTo>
                <a:lnTo>
                  <a:pt x="460" y="185"/>
                </a:lnTo>
                <a:lnTo>
                  <a:pt x="472" y="179"/>
                </a:lnTo>
                <a:lnTo>
                  <a:pt x="478" y="173"/>
                </a:lnTo>
                <a:lnTo>
                  <a:pt x="466" y="167"/>
                </a:lnTo>
                <a:lnTo>
                  <a:pt x="460" y="161"/>
                </a:lnTo>
                <a:lnTo>
                  <a:pt x="455" y="161"/>
                </a:lnTo>
                <a:lnTo>
                  <a:pt x="449" y="155"/>
                </a:lnTo>
                <a:lnTo>
                  <a:pt x="443" y="155"/>
                </a:lnTo>
                <a:lnTo>
                  <a:pt x="437" y="143"/>
                </a:lnTo>
                <a:lnTo>
                  <a:pt x="431" y="143"/>
                </a:lnTo>
                <a:lnTo>
                  <a:pt x="431" y="137"/>
                </a:lnTo>
                <a:lnTo>
                  <a:pt x="425" y="119"/>
                </a:lnTo>
                <a:lnTo>
                  <a:pt x="431" y="119"/>
                </a:lnTo>
                <a:lnTo>
                  <a:pt x="431" y="108"/>
                </a:lnTo>
                <a:lnTo>
                  <a:pt x="425" y="102"/>
                </a:lnTo>
                <a:lnTo>
                  <a:pt x="425" y="96"/>
                </a:lnTo>
                <a:lnTo>
                  <a:pt x="437" y="84"/>
                </a:lnTo>
                <a:lnTo>
                  <a:pt x="437" y="72"/>
                </a:lnTo>
                <a:lnTo>
                  <a:pt x="437" y="66"/>
                </a:lnTo>
                <a:lnTo>
                  <a:pt x="443" y="60"/>
                </a:lnTo>
                <a:lnTo>
                  <a:pt x="449" y="54"/>
                </a:lnTo>
                <a:lnTo>
                  <a:pt x="443" y="48"/>
                </a:lnTo>
                <a:lnTo>
                  <a:pt x="425" y="48"/>
                </a:lnTo>
                <a:lnTo>
                  <a:pt x="419" y="48"/>
                </a:lnTo>
                <a:lnTo>
                  <a:pt x="419" y="42"/>
                </a:lnTo>
                <a:lnTo>
                  <a:pt x="419" y="36"/>
                </a:lnTo>
                <a:lnTo>
                  <a:pt x="407" y="18"/>
                </a:lnTo>
                <a:lnTo>
                  <a:pt x="401" y="18"/>
                </a:lnTo>
                <a:lnTo>
                  <a:pt x="395" y="12"/>
                </a:lnTo>
                <a:lnTo>
                  <a:pt x="389" y="6"/>
                </a:lnTo>
                <a:lnTo>
                  <a:pt x="383" y="0"/>
                </a:lnTo>
                <a:lnTo>
                  <a:pt x="54" y="66"/>
                </a:lnTo>
                <a:lnTo>
                  <a:pt x="48" y="42"/>
                </a:lnTo>
                <a:lnTo>
                  <a:pt x="30" y="60"/>
                </a:lnTo>
                <a:lnTo>
                  <a:pt x="24" y="54"/>
                </a:lnTo>
                <a:lnTo>
                  <a:pt x="18" y="66"/>
                </a:lnTo>
                <a:lnTo>
                  <a:pt x="6" y="78"/>
                </a:lnTo>
                <a:lnTo>
                  <a:pt x="0" y="84"/>
                </a:lnTo>
                <a:lnTo>
                  <a:pt x="24" y="215"/>
                </a:lnTo>
                <a:lnTo>
                  <a:pt x="36" y="311"/>
                </a:lnTo>
                <a:lnTo>
                  <a:pt x="120" y="293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9" name="Freeform 97"/>
          <p:cNvSpPr>
            <a:spLocks/>
          </p:cNvSpPr>
          <p:nvPr/>
        </p:nvSpPr>
        <p:spPr bwMode="auto">
          <a:xfrm>
            <a:off x="7101227" y="2695448"/>
            <a:ext cx="877851" cy="629404"/>
          </a:xfrm>
          <a:custGeom>
            <a:avLst/>
            <a:gdLst>
              <a:gd name="T0" fmla="*/ 111 w 478"/>
              <a:gd name="T1" fmla="*/ 265 h 311"/>
              <a:gd name="T2" fmla="*/ 311 w 478"/>
              <a:gd name="T3" fmla="*/ 227 h 311"/>
              <a:gd name="T4" fmla="*/ 372 w 478"/>
              <a:gd name="T5" fmla="*/ 216 h 311"/>
              <a:gd name="T6" fmla="*/ 372 w 478"/>
              <a:gd name="T7" fmla="*/ 216 h 311"/>
              <a:gd name="T8" fmla="*/ 372 w 478"/>
              <a:gd name="T9" fmla="*/ 216 h 311"/>
              <a:gd name="T10" fmla="*/ 378 w 478"/>
              <a:gd name="T11" fmla="*/ 211 h 311"/>
              <a:gd name="T12" fmla="*/ 384 w 478"/>
              <a:gd name="T13" fmla="*/ 200 h 311"/>
              <a:gd name="T14" fmla="*/ 389 w 478"/>
              <a:gd name="T15" fmla="*/ 200 h 311"/>
              <a:gd name="T16" fmla="*/ 395 w 478"/>
              <a:gd name="T17" fmla="*/ 200 h 311"/>
              <a:gd name="T18" fmla="*/ 417 w 478"/>
              <a:gd name="T19" fmla="*/ 189 h 311"/>
              <a:gd name="T20" fmla="*/ 417 w 478"/>
              <a:gd name="T21" fmla="*/ 178 h 311"/>
              <a:gd name="T22" fmla="*/ 427 w 478"/>
              <a:gd name="T23" fmla="*/ 167 h 311"/>
              <a:gd name="T24" fmla="*/ 438 w 478"/>
              <a:gd name="T25" fmla="*/ 162 h 311"/>
              <a:gd name="T26" fmla="*/ 444 w 478"/>
              <a:gd name="T27" fmla="*/ 156 h 311"/>
              <a:gd name="T28" fmla="*/ 433 w 478"/>
              <a:gd name="T29" fmla="*/ 151 h 311"/>
              <a:gd name="T30" fmla="*/ 427 w 478"/>
              <a:gd name="T31" fmla="*/ 145 h 311"/>
              <a:gd name="T32" fmla="*/ 423 w 478"/>
              <a:gd name="T33" fmla="*/ 145 h 311"/>
              <a:gd name="T34" fmla="*/ 417 w 478"/>
              <a:gd name="T35" fmla="*/ 140 h 311"/>
              <a:gd name="T36" fmla="*/ 411 w 478"/>
              <a:gd name="T37" fmla="*/ 140 h 311"/>
              <a:gd name="T38" fmla="*/ 406 w 478"/>
              <a:gd name="T39" fmla="*/ 129 h 311"/>
              <a:gd name="T40" fmla="*/ 400 w 478"/>
              <a:gd name="T41" fmla="*/ 129 h 311"/>
              <a:gd name="T42" fmla="*/ 400 w 478"/>
              <a:gd name="T43" fmla="*/ 124 h 311"/>
              <a:gd name="T44" fmla="*/ 395 w 478"/>
              <a:gd name="T45" fmla="*/ 108 h 311"/>
              <a:gd name="T46" fmla="*/ 400 w 478"/>
              <a:gd name="T47" fmla="*/ 108 h 311"/>
              <a:gd name="T48" fmla="*/ 400 w 478"/>
              <a:gd name="T49" fmla="*/ 98 h 311"/>
              <a:gd name="T50" fmla="*/ 395 w 478"/>
              <a:gd name="T51" fmla="*/ 92 h 311"/>
              <a:gd name="T52" fmla="*/ 395 w 478"/>
              <a:gd name="T53" fmla="*/ 87 h 311"/>
              <a:gd name="T54" fmla="*/ 395 w 478"/>
              <a:gd name="T55" fmla="*/ 87 h 311"/>
              <a:gd name="T56" fmla="*/ 406 w 478"/>
              <a:gd name="T57" fmla="*/ 76 h 311"/>
              <a:gd name="T58" fmla="*/ 406 w 478"/>
              <a:gd name="T59" fmla="*/ 65 h 311"/>
              <a:gd name="T60" fmla="*/ 406 w 478"/>
              <a:gd name="T61" fmla="*/ 60 h 311"/>
              <a:gd name="T62" fmla="*/ 411 w 478"/>
              <a:gd name="T63" fmla="*/ 54 h 311"/>
              <a:gd name="T64" fmla="*/ 417 w 478"/>
              <a:gd name="T65" fmla="*/ 49 h 311"/>
              <a:gd name="T66" fmla="*/ 411 w 478"/>
              <a:gd name="T67" fmla="*/ 43 h 311"/>
              <a:gd name="T68" fmla="*/ 395 w 478"/>
              <a:gd name="T69" fmla="*/ 43 h 311"/>
              <a:gd name="T70" fmla="*/ 389 w 478"/>
              <a:gd name="T71" fmla="*/ 43 h 311"/>
              <a:gd name="T72" fmla="*/ 389 w 478"/>
              <a:gd name="T73" fmla="*/ 38 h 311"/>
              <a:gd name="T74" fmla="*/ 389 w 478"/>
              <a:gd name="T75" fmla="*/ 33 h 311"/>
              <a:gd name="T76" fmla="*/ 378 w 478"/>
              <a:gd name="T77" fmla="*/ 16 h 311"/>
              <a:gd name="T78" fmla="*/ 372 w 478"/>
              <a:gd name="T79" fmla="*/ 16 h 311"/>
              <a:gd name="T80" fmla="*/ 367 w 478"/>
              <a:gd name="T81" fmla="*/ 11 h 311"/>
              <a:gd name="T82" fmla="*/ 367 w 478"/>
              <a:gd name="T83" fmla="*/ 11 h 311"/>
              <a:gd name="T84" fmla="*/ 367 w 478"/>
              <a:gd name="T85" fmla="*/ 11 h 311"/>
              <a:gd name="T86" fmla="*/ 361 w 478"/>
              <a:gd name="T87" fmla="*/ 5 h 311"/>
              <a:gd name="T88" fmla="*/ 356 w 478"/>
              <a:gd name="T89" fmla="*/ 0 h 311"/>
              <a:gd name="T90" fmla="*/ 50 w 478"/>
              <a:gd name="T91" fmla="*/ 60 h 311"/>
              <a:gd name="T92" fmla="*/ 45 w 478"/>
              <a:gd name="T93" fmla="*/ 38 h 311"/>
              <a:gd name="T94" fmla="*/ 28 w 478"/>
              <a:gd name="T95" fmla="*/ 54 h 311"/>
              <a:gd name="T96" fmla="*/ 28 w 478"/>
              <a:gd name="T97" fmla="*/ 54 h 311"/>
              <a:gd name="T98" fmla="*/ 22 w 478"/>
              <a:gd name="T99" fmla="*/ 49 h 311"/>
              <a:gd name="T100" fmla="*/ 22 w 478"/>
              <a:gd name="T101" fmla="*/ 49 h 311"/>
              <a:gd name="T102" fmla="*/ 17 w 478"/>
              <a:gd name="T103" fmla="*/ 60 h 311"/>
              <a:gd name="T104" fmla="*/ 6 w 478"/>
              <a:gd name="T105" fmla="*/ 70 h 311"/>
              <a:gd name="T106" fmla="*/ 0 w 478"/>
              <a:gd name="T107" fmla="*/ 76 h 311"/>
              <a:gd name="T108" fmla="*/ 22 w 478"/>
              <a:gd name="T109" fmla="*/ 194 h 311"/>
              <a:gd name="T110" fmla="*/ 33 w 478"/>
              <a:gd name="T111" fmla="*/ 281 h 311"/>
              <a:gd name="T112" fmla="*/ 111 w 478"/>
              <a:gd name="T113" fmla="*/ 265 h 3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78"/>
              <a:gd name="T172" fmla="*/ 0 h 311"/>
              <a:gd name="T173" fmla="*/ 478 w 478"/>
              <a:gd name="T174" fmla="*/ 311 h 3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78" h="311">
                <a:moveTo>
                  <a:pt x="120" y="293"/>
                </a:moveTo>
                <a:lnTo>
                  <a:pt x="335" y="251"/>
                </a:lnTo>
                <a:lnTo>
                  <a:pt x="401" y="239"/>
                </a:lnTo>
                <a:lnTo>
                  <a:pt x="407" y="233"/>
                </a:lnTo>
                <a:lnTo>
                  <a:pt x="413" y="221"/>
                </a:lnTo>
                <a:lnTo>
                  <a:pt x="419" y="221"/>
                </a:lnTo>
                <a:lnTo>
                  <a:pt x="425" y="221"/>
                </a:lnTo>
                <a:lnTo>
                  <a:pt x="449" y="209"/>
                </a:lnTo>
                <a:lnTo>
                  <a:pt x="449" y="197"/>
                </a:lnTo>
                <a:lnTo>
                  <a:pt x="460" y="185"/>
                </a:lnTo>
                <a:lnTo>
                  <a:pt x="472" y="179"/>
                </a:lnTo>
                <a:lnTo>
                  <a:pt x="478" y="173"/>
                </a:lnTo>
                <a:lnTo>
                  <a:pt x="466" y="167"/>
                </a:lnTo>
                <a:lnTo>
                  <a:pt x="460" y="161"/>
                </a:lnTo>
                <a:lnTo>
                  <a:pt x="455" y="161"/>
                </a:lnTo>
                <a:lnTo>
                  <a:pt x="449" y="155"/>
                </a:lnTo>
                <a:lnTo>
                  <a:pt x="443" y="155"/>
                </a:lnTo>
                <a:lnTo>
                  <a:pt x="437" y="143"/>
                </a:lnTo>
                <a:lnTo>
                  <a:pt x="431" y="143"/>
                </a:lnTo>
                <a:lnTo>
                  <a:pt x="431" y="137"/>
                </a:lnTo>
                <a:lnTo>
                  <a:pt x="425" y="119"/>
                </a:lnTo>
                <a:lnTo>
                  <a:pt x="431" y="119"/>
                </a:lnTo>
                <a:lnTo>
                  <a:pt x="431" y="108"/>
                </a:lnTo>
                <a:lnTo>
                  <a:pt x="425" y="102"/>
                </a:lnTo>
                <a:lnTo>
                  <a:pt x="425" y="96"/>
                </a:lnTo>
                <a:lnTo>
                  <a:pt x="437" y="84"/>
                </a:lnTo>
                <a:lnTo>
                  <a:pt x="437" y="72"/>
                </a:lnTo>
                <a:lnTo>
                  <a:pt x="437" y="66"/>
                </a:lnTo>
                <a:lnTo>
                  <a:pt x="443" y="60"/>
                </a:lnTo>
                <a:lnTo>
                  <a:pt x="449" y="54"/>
                </a:lnTo>
                <a:lnTo>
                  <a:pt x="443" y="48"/>
                </a:lnTo>
                <a:lnTo>
                  <a:pt x="425" y="48"/>
                </a:lnTo>
                <a:lnTo>
                  <a:pt x="419" y="48"/>
                </a:lnTo>
                <a:lnTo>
                  <a:pt x="419" y="42"/>
                </a:lnTo>
                <a:lnTo>
                  <a:pt x="419" y="36"/>
                </a:lnTo>
                <a:lnTo>
                  <a:pt x="407" y="18"/>
                </a:lnTo>
                <a:lnTo>
                  <a:pt x="401" y="18"/>
                </a:lnTo>
                <a:lnTo>
                  <a:pt x="395" y="12"/>
                </a:lnTo>
                <a:lnTo>
                  <a:pt x="389" y="6"/>
                </a:lnTo>
                <a:lnTo>
                  <a:pt x="383" y="0"/>
                </a:lnTo>
                <a:lnTo>
                  <a:pt x="54" y="66"/>
                </a:lnTo>
                <a:lnTo>
                  <a:pt x="48" y="42"/>
                </a:lnTo>
                <a:lnTo>
                  <a:pt x="30" y="60"/>
                </a:lnTo>
                <a:lnTo>
                  <a:pt x="24" y="54"/>
                </a:lnTo>
                <a:lnTo>
                  <a:pt x="18" y="66"/>
                </a:lnTo>
                <a:lnTo>
                  <a:pt x="6" y="78"/>
                </a:lnTo>
                <a:lnTo>
                  <a:pt x="0" y="84"/>
                </a:lnTo>
                <a:lnTo>
                  <a:pt x="24" y="215"/>
                </a:lnTo>
                <a:lnTo>
                  <a:pt x="36" y="311"/>
                </a:lnTo>
                <a:lnTo>
                  <a:pt x="120" y="293"/>
                </a:lnTo>
              </a:path>
            </a:pathLst>
          </a:custGeom>
          <a:solidFill>
            <a:srgbClr val="FFFF0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0" name="Freeform 98"/>
          <p:cNvSpPr>
            <a:spLocks/>
          </p:cNvSpPr>
          <p:nvPr/>
        </p:nvSpPr>
        <p:spPr bwMode="auto">
          <a:xfrm>
            <a:off x="6804654" y="3311420"/>
            <a:ext cx="1140811" cy="723479"/>
          </a:xfrm>
          <a:custGeom>
            <a:avLst/>
            <a:gdLst>
              <a:gd name="T0" fmla="*/ 183 w 621"/>
              <a:gd name="T1" fmla="*/ 301 h 358"/>
              <a:gd name="T2" fmla="*/ 150 w 621"/>
              <a:gd name="T3" fmla="*/ 307 h 358"/>
              <a:gd name="T4" fmla="*/ 127 w 621"/>
              <a:gd name="T5" fmla="*/ 307 h 358"/>
              <a:gd name="T6" fmla="*/ 33 w 621"/>
              <a:gd name="T7" fmla="*/ 307 h 358"/>
              <a:gd name="T8" fmla="*/ 55 w 621"/>
              <a:gd name="T9" fmla="*/ 280 h 358"/>
              <a:gd name="T10" fmla="*/ 66 w 621"/>
              <a:gd name="T11" fmla="*/ 263 h 358"/>
              <a:gd name="T12" fmla="*/ 111 w 621"/>
              <a:gd name="T13" fmla="*/ 220 h 358"/>
              <a:gd name="T14" fmla="*/ 122 w 621"/>
              <a:gd name="T15" fmla="*/ 242 h 358"/>
              <a:gd name="T16" fmla="*/ 155 w 621"/>
              <a:gd name="T17" fmla="*/ 242 h 358"/>
              <a:gd name="T18" fmla="*/ 172 w 621"/>
              <a:gd name="T19" fmla="*/ 236 h 358"/>
              <a:gd name="T20" fmla="*/ 200 w 621"/>
              <a:gd name="T21" fmla="*/ 231 h 358"/>
              <a:gd name="T22" fmla="*/ 205 w 621"/>
              <a:gd name="T23" fmla="*/ 220 h 358"/>
              <a:gd name="T24" fmla="*/ 239 w 621"/>
              <a:gd name="T25" fmla="*/ 194 h 358"/>
              <a:gd name="T26" fmla="*/ 250 w 621"/>
              <a:gd name="T27" fmla="*/ 156 h 358"/>
              <a:gd name="T28" fmla="*/ 278 w 621"/>
              <a:gd name="T29" fmla="*/ 102 h 358"/>
              <a:gd name="T30" fmla="*/ 295 w 621"/>
              <a:gd name="T31" fmla="*/ 107 h 358"/>
              <a:gd name="T32" fmla="*/ 310 w 621"/>
              <a:gd name="T33" fmla="*/ 64 h 358"/>
              <a:gd name="T34" fmla="*/ 333 w 621"/>
              <a:gd name="T35" fmla="*/ 53 h 358"/>
              <a:gd name="T36" fmla="*/ 344 w 621"/>
              <a:gd name="T37" fmla="*/ 32 h 358"/>
              <a:gd name="T38" fmla="*/ 344 w 621"/>
              <a:gd name="T39" fmla="*/ 5 h 358"/>
              <a:gd name="T40" fmla="*/ 383 w 621"/>
              <a:gd name="T41" fmla="*/ 21 h 358"/>
              <a:gd name="T42" fmla="*/ 394 w 621"/>
              <a:gd name="T43" fmla="*/ 5 h 358"/>
              <a:gd name="T44" fmla="*/ 416 w 621"/>
              <a:gd name="T45" fmla="*/ 11 h 358"/>
              <a:gd name="T46" fmla="*/ 433 w 621"/>
              <a:gd name="T47" fmla="*/ 26 h 358"/>
              <a:gd name="T48" fmla="*/ 455 w 621"/>
              <a:gd name="T49" fmla="*/ 42 h 358"/>
              <a:gd name="T50" fmla="*/ 439 w 621"/>
              <a:gd name="T51" fmla="*/ 80 h 358"/>
              <a:gd name="T52" fmla="*/ 461 w 621"/>
              <a:gd name="T53" fmla="*/ 80 h 358"/>
              <a:gd name="T54" fmla="*/ 478 w 621"/>
              <a:gd name="T55" fmla="*/ 97 h 358"/>
              <a:gd name="T56" fmla="*/ 489 w 621"/>
              <a:gd name="T57" fmla="*/ 97 h 358"/>
              <a:gd name="T58" fmla="*/ 522 w 621"/>
              <a:gd name="T59" fmla="*/ 113 h 358"/>
              <a:gd name="T60" fmla="*/ 522 w 621"/>
              <a:gd name="T61" fmla="*/ 124 h 358"/>
              <a:gd name="T62" fmla="*/ 522 w 621"/>
              <a:gd name="T63" fmla="*/ 140 h 358"/>
              <a:gd name="T64" fmla="*/ 539 w 621"/>
              <a:gd name="T65" fmla="*/ 156 h 358"/>
              <a:gd name="T66" fmla="*/ 522 w 621"/>
              <a:gd name="T67" fmla="*/ 162 h 358"/>
              <a:gd name="T68" fmla="*/ 528 w 621"/>
              <a:gd name="T69" fmla="*/ 172 h 358"/>
              <a:gd name="T70" fmla="*/ 522 w 621"/>
              <a:gd name="T71" fmla="*/ 178 h 358"/>
              <a:gd name="T72" fmla="*/ 533 w 621"/>
              <a:gd name="T73" fmla="*/ 183 h 358"/>
              <a:gd name="T74" fmla="*/ 533 w 621"/>
              <a:gd name="T75" fmla="*/ 198 h 358"/>
              <a:gd name="T76" fmla="*/ 517 w 621"/>
              <a:gd name="T77" fmla="*/ 198 h 358"/>
              <a:gd name="T78" fmla="*/ 539 w 621"/>
              <a:gd name="T79" fmla="*/ 204 h 358"/>
              <a:gd name="T80" fmla="*/ 567 w 621"/>
              <a:gd name="T81" fmla="*/ 198 h 358"/>
              <a:gd name="T82" fmla="*/ 572 w 621"/>
              <a:gd name="T83" fmla="*/ 231 h 358"/>
              <a:gd name="T84" fmla="*/ 572 w 621"/>
              <a:gd name="T85" fmla="*/ 236 h 35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21"/>
              <a:gd name="T130" fmla="*/ 0 h 358"/>
              <a:gd name="T131" fmla="*/ 621 w 621"/>
              <a:gd name="T132" fmla="*/ 358 h 35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21" h="358">
                <a:moveTo>
                  <a:pt x="616" y="262"/>
                </a:moveTo>
                <a:lnTo>
                  <a:pt x="412" y="298"/>
                </a:lnTo>
                <a:lnTo>
                  <a:pt x="197" y="334"/>
                </a:lnTo>
                <a:lnTo>
                  <a:pt x="191" y="334"/>
                </a:lnTo>
                <a:lnTo>
                  <a:pt x="179" y="334"/>
                </a:lnTo>
                <a:lnTo>
                  <a:pt x="161" y="340"/>
                </a:lnTo>
                <a:lnTo>
                  <a:pt x="161" y="334"/>
                </a:lnTo>
                <a:lnTo>
                  <a:pt x="137" y="340"/>
                </a:lnTo>
                <a:lnTo>
                  <a:pt x="0" y="358"/>
                </a:lnTo>
                <a:lnTo>
                  <a:pt x="6" y="352"/>
                </a:lnTo>
                <a:lnTo>
                  <a:pt x="35" y="340"/>
                </a:lnTo>
                <a:lnTo>
                  <a:pt x="41" y="334"/>
                </a:lnTo>
                <a:lnTo>
                  <a:pt x="59" y="322"/>
                </a:lnTo>
                <a:lnTo>
                  <a:pt x="59" y="310"/>
                </a:lnTo>
                <a:lnTo>
                  <a:pt x="65" y="304"/>
                </a:lnTo>
                <a:lnTo>
                  <a:pt x="71" y="292"/>
                </a:lnTo>
                <a:lnTo>
                  <a:pt x="77" y="286"/>
                </a:lnTo>
                <a:lnTo>
                  <a:pt x="119" y="250"/>
                </a:lnTo>
                <a:lnTo>
                  <a:pt x="119" y="244"/>
                </a:lnTo>
                <a:lnTo>
                  <a:pt x="125" y="244"/>
                </a:lnTo>
                <a:lnTo>
                  <a:pt x="119" y="256"/>
                </a:lnTo>
                <a:lnTo>
                  <a:pt x="131" y="268"/>
                </a:lnTo>
                <a:lnTo>
                  <a:pt x="149" y="274"/>
                </a:lnTo>
                <a:lnTo>
                  <a:pt x="161" y="274"/>
                </a:lnTo>
                <a:lnTo>
                  <a:pt x="167" y="268"/>
                </a:lnTo>
                <a:lnTo>
                  <a:pt x="167" y="262"/>
                </a:lnTo>
                <a:lnTo>
                  <a:pt x="179" y="256"/>
                </a:lnTo>
                <a:lnTo>
                  <a:pt x="185" y="262"/>
                </a:lnTo>
                <a:lnTo>
                  <a:pt x="191" y="262"/>
                </a:lnTo>
                <a:lnTo>
                  <a:pt x="215" y="256"/>
                </a:lnTo>
                <a:lnTo>
                  <a:pt x="215" y="244"/>
                </a:lnTo>
                <a:lnTo>
                  <a:pt x="221" y="244"/>
                </a:lnTo>
                <a:lnTo>
                  <a:pt x="239" y="232"/>
                </a:lnTo>
                <a:lnTo>
                  <a:pt x="245" y="232"/>
                </a:lnTo>
                <a:lnTo>
                  <a:pt x="257" y="215"/>
                </a:lnTo>
                <a:lnTo>
                  <a:pt x="257" y="209"/>
                </a:lnTo>
                <a:lnTo>
                  <a:pt x="257" y="197"/>
                </a:lnTo>
                <a:lnTo>
                  <a:pt x="269" y="173"/>
                </a:lnTo>
                <a:lnTo>
                  <a:pt x="287" y="107"/>
                </a:lnTo>
                <a:lnTo>
                  <a:pt x="293" y="107"/>
                </a:lnTo>
                <a:lnTo>
                  <a:pt x="299" y="113"/>
                </a:lnTo>
                <a:lnTo>
                  <a:pt x="305" y="119"/>
                </a:lnTo>
                <a:lnTo>
                  <a:pt x="317" y="119"/>
                </a:lnTo>
                <a:lnTo>
                  <a:pt x="322" y="107"/>
                </a:lnTo>
                <a:lnTo>
                  <a:pt x="328" y="83"/>
                </a:lnTo>
                <a:lnTo>
                  <a:pt x="334" y="71"/>
                </a:lnTo>
                <a:lnTo>
                  <a:pt x="346" y="77"/>
                </a:lnTo>
                <a:lnTo>
                  <a:pt x="352" y="59"/>
                </a:lnTo>
                <a:lnTo>
                  <a:pt x="358" y="59"/>
                </a:lnTo>
                <a:lnTo>
                  <a:pt x="364" y="53"/>
                </a:lnTo>
                <a:lnTo>
                  <a:pt x="370" y="35"/>
                </a:lnTo>
                <a:lnTo>
                  <a:pt x="376" y="29"/>
                </a:lnTo>
                <a:lnTo>
                  <a:pt x="370" y="29"/>
                </a:lnTo>
                <a:lnTo>
                  <a:pt x="370" y="6"/>
                </a:lnTo>
                <a:lnTo>
                  <a:pt x="376" y="6"/>
                </a:lnTo>
                <a:lnTo>
                  <a:pt x="376" y="0"/>
                </a:lnTo>
                <a:lnTo>
                  <a:pt x="412" y="23"/>
                </a:lnTo>
                <a:lnTo>
                  <a:pt x="418" y="29"/>
                </a:lnTo>
                <a:lnTo>
                  <a:pt x="424" y="23"/>
                </a:lnTo>
                <a:lnTo>
                  <a:pt x="424" y="6"/>
                </a:lnTo>
                <a:lnTo>
                  <a:pt x="430" y="6"/>
                </a:lnTo>
                <a:lnTo>
                  <a:pt x="436" y="6"/>
                </a:lnTo>
                <a:lnTo>
                  <a:pt x="448" y="12"/>
                </a:lnTo>
                <a:lnTo>
                  <a:pt x="442" y="17"/>
                </a:lnTo>
                <a:lnTo>
                  <a:pt x="448" y="29"/>
                </a:lnTo>
                <a:lnTo>
                  <a:pt x="466" y="29"/>
                </a:lnTo>
                <a:lnTo>
                  <a:pt x="472" y="35"/>
                </a:lnTo>
                <a:lnTo>
                  <a:pt x="484" y="41"/>
                </a:lnTo>
                <a:lnTo>
                  <a:pt x="490" y="47"/>
                </a:lnTo>
                <a:lnTo>
                  <a:pt x="490" y="53"/>
                </a:lnTo>
                <a:lnTo>
                  <a:pt x="478" y="71"/>
                </a:lnTo>
                <a:lnTo>
                  <a:pt x="472" y="89"/>
                </a:lnTo>
                <a:lnTo>
                  <a:pt x="472" y="95"/>
                </a:lnTo>
                <a:lnTo>
                  <a:pt x="484" y="95"/>
                </a:lnTo>
                <a:lnTo>
                  <a:pt x="496" y="89"/>
                </a:lnTo>
                <a:lnTo>
                  <a:pt x="502" y="101"/>
                </a:lnTo>
                <a:lnTo>
                  <a:pt x="508" y="101"/>
                </a:lnTo>
                <a:lnTo>
                  <a:pt x="514" y="107"/>
                </a:lnTo>
                <a:lnTo>
                  <a:pt x="520" y="113"/>
                </a:lnTo>
                <a:lnTo>
                  <a:pt x="526" y="107"/>
                </a:lnTo>
                <a:lnTo>
                  <a:pt x="532" y="107"/>
                </a:lnTo>
                <a:lnTo>
                  <a:pt x="550" y="119"/>
                </a:lnTo>
                <a:lnTo>
                  <a:pt x="562" y="125"/>
                </a:lnTo>
                <a:lnTo>
                  <a:pt x="568" y="131"/>
                </a:lnTo>
                <a:lnTo>
                  <a:pt x="568" y="137"/>
                </a:lnTo>
                <a:lnTo>
                  <a:pt x="562" y="137"/>
                </a:lnTo>
                <a:lnTo>
                  <a:pt x="568" y="149"/>
                </a:lnTo>
                <a:lnTo>
                  <a:pt x="562" y="155"/>
                </a:lnTo>
                <a:lnTo>
                  <a:pt x="574" y="167"/>
                </a:lnTo>
                <a:lnTo>
                  <a:pt x="580" y="173"/>
                </a:lnTo>
                <a:lnTo>
                  <a:pt x="580" y="179"/>
                </a:lnTo>
                <a:lnTo>
                  <a:pt x="574" y="185"/>
                </a:lnTo>
                <a:lnTo>
                  <a:pt x="562" y="179"/>
                </a:lnTo>
                <a:lnTo>
                  <a:pt x="562" y="185"/>
                </a:lnTo>
                <a:lnTo>
                  <a:pt x="568" y="191"/>
                </a:lnTo>
                <a:lnTo>
                  <a:pt x="562" y="197"/>
                </a:lnTo>
                <a:lnTo>
                  <a:pt x="562" y="203"/>
                </a:lnTo>
                <a:lnTo>
                  <a:pt x="574" y="203"/>
                </a:lnTo>
                <a:lnTo>
                  <a:pt x="580" y="203"/>
                </a:lnTo>
                <a:lnTo>
                  <a:pt x="586" y="209"/>
                </a:lnTo>
                <a:lnTo>
                  <a:pt x="574" y="220"/>
                </a:lnTo>
                <a:lnTo>
                  <a:pt x="568" y="220"/>
                </a:lnTo>
                <a:lnTo>
                  <a:pt x="556" y="215"/>
                </a:lnTo>
                <a:lnTo>
                  <a:pt x="556" y="220"/>
                </a:lnTo>
                <a:lnTo>
                  <a:pt x="568" y="226"/>
                </a:lnTo>
                <a:lnTo>
                  <a:pt x="574" y="232"/>
                </a:lnTo>
                <a:lnTo>
                  <a:pt x="580" y="226"/>
                </a:lnTo>
                <a:lnTo>
                  <a:pt x="592" y="220"/>
                </a:lnTo>
                <a:lnTo>
                  <a:pt x="598" y="220"/>
                </a:lnTo>
                <a:lnTo>
                  <a:pt x="610" y="220"/>
                </a:lnTo>
                <a:lnTo>
                  <a:pt x="621" y="250"/>
                </a:lnTo>
                <a:lnTo>
                  <a:pt x="616" y="256"/>
                </a:lnTo>
                <a:lnTo>
                  <a:pt x="616" y="262"/>
                </a:lnTo>
                <a:close/>
              </a:path>
            </a:pathLst>
          </a:custGeom>
          <a:solidFill>
            <a:srgbClr val="FFFF0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1" name="Freeform 100"/>
          <p:cNvSpPr>
            <a:spLocks/>
          </p:cNvSpPr>
          <p:nvPr/>
        </p:nvSpPr>
        <p:spPr bwMode="auto">
          <a:xfrm>
            <a:off x="6893624" y="4272322"/>
            <a:ext cx="769108" cy="631643"/>
          </a:xfrm>
          <a:custGeom>
            <a:avLst/>
            <a:gdLst>
              <a:gd name="T0" fmla="*/ 228 w 419"/>
              <a:gd name="T1" fmla="*/ 282 h 311"/>
              <a:gd name="T2" fmla="*/ 217 w 419"/>
              <a:gd name="T3" fmla="*/ 282 h 311"/>
              <a:gd name="T4" fmla="*/ 206 w 419"/>
              <a:gd name="T5" fmla="*/ 255 h 311"/>
              <a:gd name="T6" fmla="*/ 184 w 419"/>
              <a:gd name="T7" fmla="*/ 238 h 311"/>
              <a:gd name="T8" fmla="*/ 173 w 419"/>
              <a:gd name="T9" fmla="*/ 211 h 311"/>
              <a:gd name="T10" fmla="*/ 162 w 419"/>
              <a:gd name="T11" fmla="*/ 195 h 311"/>
              <a:gd name="T12" fmla="*/ 139 w 419"/>
              <a:gd name="T13" fmla="*/ 184 h 311"/>
              <a:gd name="T14" fmla="*/ 128 w 419"/>
              <a:gd name="T15" fmla="*/ 173 h 311"/>
              <a:gd name="T16" fmla="*/ 123 w 419"/>
              <a:gd name="T17" fmla="*/ 157 h 311"/>
              <a:gd name="T18" fmla="*/ 84 w 419"/>
              <a:gd name="T19" fmla="*/ 131 h 311"/>
              <a:gd name="T20" fmla="*/ 72 w 419"/>
              <a:gd name="T21" fmla="*/ 120 h 311"/>
              <a:gd name="T22" fmla="*/ 56 w 419"/>
              <a:gd name="T23" fmla="*/ 98 h 311"/>
              <a:gd name="T24" fmla="*/ 45 w 419"/>
              <a:gd name="T25" fmla="*/ 87 h 311"/>
              <a:gd name="T26" fmla="*/ 6 w 419"/>
              <a:gd name="T27" fmla="*/ 71 h 311"/>
              <a:gd name="T28" fmla="*/ 6 w 419"/>
              <a:gd name="T29" fmla="*/ 49 h 311"/>
              <a:gd name="T30" fmla="*/ 17 w 419"/>
              <a:gd name="T31" fmla="*/ 38 h 311"/>
              <a:gd name="T32" fmla="*/ 17 w 419"/>
              <a:gd name="T33" fmla="*/ 38 h 311"/>
              <a:gd name="T34" fmla="*/ 45 w 419"/>
              <a:gd name="T35" fmla="*/ 27 h 311"/>
              <a:gd name="T36" fmla="*/ 67 w 419"/>
              <a:gd name="T37" fmla="*/ 11 h 311"/>
              <a:gd name="T38" fmla="*/ 72 w 419"/>
              <a:gd name="T39" fmla="*/ 11 h 311"/>
              <a:gd name="T40" fmla="*/ 173 w 419"/>
              <a:gd name="T41" fmla="*/ 0 h 311"/>
              <a:gd name="T42" fmla="*/ 173 w 419"/>
              <a:gd name="T43" fmla="*/ 5 h 311"/>
              <a:gd name="T44" fmla="*/ 195 w 419"/>
              <a:gd name="T45" fmla="*/ 16 h 311"/>
              <a:gd name="T46" fmla="*/ 283 w 419"/>
              <a:gd name="T47" fmla="*/ 16 h 311"/>
              <a:gd name="T48" fmla="*/ 383 w 419"/>
              <a:gd name="T49" fmla="*/ 87 h 311"/>
              <a:gd name="T50" fmla="*/ 367 w 419"/>
              <a:gd name="T51" fmla="*/ 103 h 311"/>
              <a:gd name="T52" fmla="*/ 350 w 419"/>
              <a:gd name="T53" fmla="*/ 131 h 311"/>
              <a:gd name="T54" fmla="*/ 350 w 419"/>
              <a:gd name="T55" fmla="*/ 146 h 311"/>
              <a:gd name="T56" fmla="*/ 344 w 419"/>
              <a:gd name="T57" fmla="*/ 157 h 311"/>
              <a:gd name="T58" fmla="*/ 339 w 419"/>
              <a:gd name="T59" fmla="*/ 162 h 311"/>
              <a:gd name="T60" fmla="*/ 328 w 419"/>
              <a:gd name="T61" fmla="*/ 173 h 311"/>
              <a:gd name="T62" fmla="*/ 317 w 419"/>
              <a:gd name="T63" fmla="*/ 190 h 311"/>
              <a:gd name="T64" fmla="*/ 300 w 419"/>
              <a:gd name="T65" fmla="*/ 211 h 311"/>
              <a:gd name="T66" fmla="*/ 283 w 419"/>
              <a:gd name="T67" fmla="*/ 222 h 311"/>
              <a:gd name="T68" fmla="*/ 272 w 419"/>
              <a:gd name="T69" fmla="*/ 233 h 311"/>
              <a:gd name="T70" fmla="*/ 261 w 419"/>
              <a:gd name="T71" fmla="*/ 238 h 311"/>
              <a:gd name="T72" fmla="*/ 255 w 419"/>
              <a:gd name="T73" fmla="*/ 244 h 311"/>
              <a:gd name="T74" fmla="*/ 255 w 419"/>
              <a:gd name="T75" fmla="*/ 249 h 311"/>
              <a:gd name="T76" fmla="*/ 245 w 419"/>
              <a:gd name="T77" fmla="*/ 255 h 311"/>
              <a:gd name="T78" fmla="*/ 240 w 419"/>
              <a:gd name="T79" fmla="*/ 260 h 311"/>
              <a:gd name="T80" fmla="*/ 245 w 419"/>
              <a:gd name="T81" fmla="*/ 266 h 311"/>
              <a:gd name="T82" fmla="*/ 245 w 419"/>
              <a:gd name="T83" fmla="*/ 266 h 311"/>
              <a:gd name="T84" fmla="*/ 234 w 419"/>
              <a:gd name="T85" fmla="*/ 277 h 311"/>
              <a:gd name="T86" fmla="*/ 234 w 419"/>
              <a:gd name="T87" fmla="*/ 282 h 31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19"/>
              <a:gd name="T133" fmla="*/ 0 h 311"/>
              <a:gd name="T134" fmla="*/ 419 w 419"/>
              <a:gd name="T135" fmla="*/ 311 h 31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19" h="311">
                <a:moveTo>
                  <a:pt x="252" y="311"/>
                </a:moveTo>
                <a:lnTo>
                  <a:pt x="246" y="311"/>
                </a:lnTo>
                <a:lnTo>
                  <a:pt x="234" y="311"/>
                </a:lnTo>
                <a:lnTo>
                  <a:pt x="228" y="305"/>
                </a:lnTo>
                <a:lnTo>
                  <a:pt x="222" y="281"/>
                </a:lnTo>
                <a:lnTo>
                  <a:pt x="216" y="269"/>
                </a:lnTo>
                <a:lnTo>
                  <a:pt x="198" y="263"/>
                </a:lnTo>
                <a:lnTo>
                  <a:pt x="192" y="239"/>
                </a:lnTo>
                <a:lnTo>
                  <a:pt x="186" y="233"/>
                </a:lnTo>
                <a:lnTo>
                  <a:pt x="180" y="221"/>
                </a:lnTo>
                <a:lnTo>
                  <a:pt x="174" y="215"/>
                </a:lnTo>
                <a:lnTo>
                  <a:pt x="162" y="215"/>
                </a:lnTo>
                <a:lnTo>
                  <a:pt x="150" y="203"/>
                </a:lnTo>
                <a:lnTo>
                  <a:pt x="144" y="197"/>
                </a:lnTo>
                <a:lnTo>
                  <a:pt x="138" y="191"/>
                </a:lnTo>
                <a:lnTo>
                  <a:pt x="138" y="179"/>
                </a:lnTo>
                <a:lnTo>
                  <a:pt x="132" y="173"/>
                </a:lnTo>
                <a:lnTo>
                  <a:pt x="120" y="173"/>
                </a:lnTo>
                <a:lnTo>
                  <a:pt x="90" y="144"/>
                </a:lnTo>
                <a:lnTo>
                  <a:pt x="78" y="144"/>
                </a:lnTo>
                <a:lnTo>
                  <a:pt x="78" y="132"/>
                </a:lnTo>
                <a:lnTo>
                  <a:pt x="66" y="126"/>
                </a:lnTo>
                <a:lnTo>
                  <a:pt x="60" y="108"/>
                </a:lnTo>
                <a:lnTo>
                  <a:pt x="48" y="102"/>
                </a:lnTo>
                <a:lnTo>
                  <a:pt x="48" y="96"/>
                </a:lnTo>
                <a:lnTo>
                  <a:pt x="30" y="90"/>
                </a:lnTo>
                <a:lnTo>
                  <a:pt x="6" y="78"/>
                </a:lnTo>
                <a:lnTo>
                  <a:pt x="0" y="72"/>
                </a:lnTo>
                <a:lnTo>
                  <a:pt x="6" y="54"/>
                </a:lnTo>
                <a:lnTo>
                  <a:pt x="12" y="54"/>
                </a:lnTo>
                <a:lnTo>
                  <a:pt x="18" y="42"/>
                </a:lnTo>
                <a:lnTo>
                  <a:pt x="42" y="30"/>
                </a:lnTo>
                <a:lnTo>
                  <a:pt x="48" y="30"/>
                </a:lnTo>
                <a:lnTo>
                  <a:pt x="48" y="24"/>
                </a:lnTo>
                <a:lnTo>
                  <a:pt x="72" y="12"/>
                </a:lnTo>
                <a:lnTo>
                  <a:pt x="78" y="12"/>
                </a:lnTo>
                <a:lnTo>
                  <a:pt x="186" y="0"/>
                </a:lnTo>
                <a:lnTo>
                  <a:pt x="186" y="6"/>
                </a:lnTo>
                <a:lnTo>
                  <a:pt x="198" y="0"/>
                </a:lnTo>
                <a:lnTo>
                  <a:pt x="210" y="18"/>
                </a:lnTo>
                <a:lnTo>
                  <a:pt x="216" y="30"/>
                </a:lnTo>
                <a:lnTo>
                  <a:pt x="305" y="18"/>
                </a:lnTo>
                <a:lnTo>
                  <a:pt x="419" y="96"/>
                </a:lnTo>
                <a:lnTo>
                  <a:pt x="413" y="96"/>
                </a:lnTo>
                <a:lnTo>
                  <a:pt x="401" y="102"/>
                </a:lnTo>
                <a:lnTo>
                  <a:pt x="395" y="114"/>
                </a:lnTo>
                <a:lnTo>
                  <a:pt x="383" y="132"/>
                </a:lnTo>
                <a:lnTo>
                  <a:pt x="377" y="144"/>
                </a:lnTo>
                <a:lnTo>
                  <a:pt x="377" y="155"/>
                </a:lnTo>
                <a:lnTo>
                  <a:pt x="377" y="161"/>
                </a:lnTo>
                <a:lnTo>
                  <a:pt x="377" y="173"/>
                </a:lnTo>
                <a:lnTo>
                  <a:pt x="371" y="173"/>
                </a:lnTo>
                <a:lnTo>
                  <a:pt x="371" y="179"/>
                </a:lnTo>
                <a:lnTo>
                  <a:pt x="365" y="179"/>
                </a:lnTo>
                <a:lnTo>
                  <a:pt x="359" y="185"/>
                </a:lnTo>
                <a:lnTo>
                  <a:pt x="353" y="191"/>
                </a:lnTo>
                <a:lnTo>
                  <a:pt x="347" y="203"/>
                </a:lnTo>
                <a:lnTo>
                  <a:pt x="341" y="209"/>
                </a:lnTo>
                <a:lnTo>
                  <a:pt x="329" y="221"/>
                </a:lnTo>
                <a:lnTo>
                  <a:pt x="323" y="233"/>
                </a:lnTo>
                <a:lnTo>
                  <a:pt x="317" y="239"/>
                </a:lnTo>
                <a:lnTo>
                  <a:pt x="305" y="245"/>
                </a:lnTo>
                <a:lnTo>
                  <a:pt x="299" y="251"/>
                </a:lnTo>
                <a:lnTo>
                  <a:pt x="293" y="257"/>
                </a:lnTo>
                <a:lnTo>
                  <a:pt x="287" y="257"/>
                </a:lnTo>
                <a:lnTo>
                  <a:pt x="281" y="263"/>
                </a:lnTo>
                <a:lnTo>
                  <a:pt x="275" y="263"/>
                </a:lnTo>
                <a:lnTo>
                  <a:pt x="275" y="269"/>
                </a:lnTo>
                <a:lnTo>
                  <a:pt x="275" y="275"/>
                </a:lnTo>
                <a:lnTo>
                  <a:pt x="270" y="281"/>
                </a:lnTo>
                <a:lnTo>
                  <a:pt x="264" y="281"/>
                </a:lnTo>
                <a:lnTo>
                  <a:pt x="258" y="287"/>
                </a:lnTo>
                <a:lnTo>
                  <a:pt x="264" y="293"/>
                </a:lnTo>
                <a:lnTo>
                  <a:pt x="258" y="299"/>
                </a:lnTo>
                <a:lnTo>
                  <a:pt x="252" y="305"/>
                </a:lnTo>
                <a:lnTo>
                  <a:pt x="252" y="311"/>
                </a:lnTo>
                <a:close/>
              </a:path>
            </a:pathLst>
          </a:custGeom>
          <a:solidFill>
            <a:srgbClr val="FFFF00"/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2" name="Freeform 101"/>
          <p:cNvSpPr>
            <a:spLocks/>
          </p:cNvSpPr>
          <p:nvPr/>
        </p:nvSpPr>
        <p:spPr bwMode="auto">
          <a:xfrm>
            <a:off x="6893624" y="4272322"/>
            <a:ext cx="769108" cy="631643"/>
          </a:xfrm>
          <a:custGeom>
            <a:avLst/>
            <a:gdLst>
              <a:gd name="T0" fmla="*/ 228 w 419"/>
              <a:gd name="T1" fmla="*/ 282 h 311"/>
              <a:gd name="T2" fmla="*/ 217 w 419"/>
              <a:gd name="T3" fmla="*/ 282 h 311"/>
              <a:gd name="T4" fmla="*/ 206 w 419"/>
              <a:gd name="T5" fmla="*/ 255 h 311"/>
              <a:gd name="T6" fmla="*/ 184 w 419"/>
              <a:gd name="T7" fmla="*/ 238 h 311"/>
              <a:gd name="T8" fmla="*/ 173 w 419"/>
              <a:gd name="T9" fmla="*/ 211 h 311"/>
              <a:gd name="T10" fmla="*/ 162 w 419"/>
              <a:gd name="T11" fmla="*/ 195 h 311"/>
              <a:gd name="T12" fmla="*/ 139 w 419"/>
              <a:gd name="T13" fmla="*/ 184 h 311"/>
              <a:gd name="T14" fmla="*/ 128 w 419"/>
              <a:gd name="T15" fmla="*/ 173 h 311"/>
              <a:gd name="T16" fmla="*/ 123 w 419"/>
              <a:gd name="T17" fmla="*/ 157 h 311"/>
              <a:gd name="T18" fmla="*/ 84 w 419"/>
              <a:gd name="T19" fmla="*/ 131 h 311"/>
              <a:gd name="T20" fmla="*/ 72 w 419"/>
              <a:gd name="T21" fmla="*/ 120 h 311"/>
              <a:gd name="T22" fmla="*/ 56 w 419"/>
              <a:gd name="T23" fmla="*/ 98 h 311"/>
              <a:gd name="T24" fmla="*/ 45 w 419"/>
              <a:gd name="T25" fmla="*/ 87 h 311"/>
              <a:gd name="T26" fmla="*/ 6 w 419"/>
              <a:gd name="T27" fmla="*/ 71 h 311"/>
              <a:gd name="T28" fmla="*/ 6 w 419"/>
              <a:gd name="T29" fmla="*/ 49 h 311"/>
              <a:gd name="T30" fmla="*/ 17 w 419"/>
              <a:gd name="T31" fmla="*/ 38 h 311"/>
              <a:gd name="T32" fmla="*/ 17 w 419"/>
              <a:gd name="T33" fmla="*/ 38 h 311"/>
              <a:gd name="T34" fmla="*/ 45 w 419"/>
              <a:gd name="T35" fmla="*/ 27 h 311"/>
              <a:gd name="T36" fmla="*/ 67 w 419"/>
              <a:gd name="T37" fmla="*/ 11 h 311"/>
              <a:gd name="T38" fmla="*/ 72 w 419"/>
              <a:gd name="T39" fmla="*/ 11 h 311"/>
              <a:gd name="T40" fmla="*/ 173 w 419"/>
              <a:gd name="T41" fmla="*/ 0 h 311"/>
              <a:gd name="T42" fmla="*/ 173 w 419"/>
              <a:gd name="T43" fmla="*/ 5 h 311"/>
              <a:gd name="T44" fmla="*/ 195 w 419"/>
              <a:gd name="T45" fmla="*/ 16 h 311"/>
              <a:gd name="T46" fmla="*/ 283 w 419"/>
              <a:gd name="T47" fmla="*/ 16 h 311"/>
              <a:gd name="T48" fmla="*/ 383 w 419"/>
              <a:gd name="T49" fmla="*/ 87 h 311"/>
              <a:gd name="T50" fmla="*/ 367 w 419"/>
              <a:gd name="T51" fmla="*/ 103 h 311"/>
              <a:gd name="T52" fmla="*/ 350 w 419"/>
              <a:gd name="T53" fmla="*/ 131 h 311"/>
              <a:gd name="T54" fmla="*/ 350 w 419"/>
              <a:gd name="T55" fmla="*/ 146 h 311"/>
              <a:gd name="T56" fmla="*/ 344 w 419"/>
              <a:gd name="T57" fmla="*/ 157 h 311"/>
              <a:gd name="T58" fmla="*/ 339 w 419"/>
              <a:gd name="T59" fmla="*/ 162 h 311"/>
              <a:gd name="T60" fmla="*/ 328 w 419"/>
              <a:gd name="T61" fmla="*/ 173 h 311"/>
              <a:gd name="T62" fmla="*/ 317 w 419"/>
              <a:gd name="T63" fmla="*/ 190 h 311"/>
              <a:gd name="T64" fmla="*/ 300 w 419"/>
              <a:gd name="T65" fmla="*/ 211 h 311"/>
              <a:gd name="T66" fmla="*/ 283 w 419"/>
              <a:gd name="T67" fmla="*/ 222 h 311"/>
              <a:gd name="T68" fmla="*/ 272 w 419"/>
              <a:gd name="T69" fmla="*/ 233 h 311"/>
              <a:gd name="T70" fmla="*/ 261 w 419"/>
              <a:gd name="T71" fmla="*/ 238 h 311"/>
              <a:gd name="T72" fmla="*/ 255 w 419"/>
              <a:gd name="T73" fmla="*/ 244 h 311"/>
              <a:gd name="T74" fmla="*/ 255 w 419"/>
              <a:gd name="T75" fmla="*/ 249 h 311"/>
              <a:gd name="T76" fmla="*/ 245 w 419"/>
              <a:gd name="T77" fmla="*/ 255 h 311"/>
              <a:gd name="T78" fmla="*/ 240 w 419"/>
              <a:gd name="T79" fmla="*/ 260 h 311"/>
              <a:gd name="T80" fmla="*/ 245 w 419"/>
              <a:gd name="T81" fmla="*/ 266 h 311"/>
              <a:gd name="T82" fmla="*/ 245 w 419"/>
              <a:gd name="T83" fmla="*/ 266 h 311"/>
              <a:gd name="T84" fmla="*/ 234 w 419"/>
              <a:gd name="T85" fmla="*/ 277 h 311"/>
              <a:gd name="T86" fmla="*/ 234 w 419"/>
              <a:gd name="T87" fmla="*/ 282 h 31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19"/>
              <a:gd name="T133" fmla="*/ 0 h 311"/>
              <a:gd name="T134" fmla="*/ 419 w 419"/>
              <a:gd name="T135" fmla="*/ 311 h 31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19" h="311">
                <a:moveTo>
                  <a:pt x="252" y="311"/>
                </a:moveTo>
                <a:lnTo>
                  <a:pt x="246" y="311"/>
                </a:lnTo>
                <a:lnTo>
                  <a:pt x="234" y="311"/>
                </a:lnTo>
                <a:lnTo>
                  <a:pt x="228" y="305"/>
                </a:lnTo>
                <a:lnTo>
                  <a:pt x="222" y="281"/>
                </a:lnTo>
                <a:lnTo>
                  <a:pt x="216" y="269"/>
                </a:lnTo>
                <a:lnTo>
                  <a:pt x="198" y="263"/>
                </a:lnTo>
                <a:lnTo>
                  <a:pt x="192" y="239"/>
                </a:lnTo>
                <a:lnTo>
                  <a:pt x="186" y="233"/>
                </a:lnTo>
                <a:lnTo>
                  <a:pt x="180" y="221"/>
                </a:lnTo>
                <a:lnTo>
                  <a:pt x="174" y="215"/>
                </a:lnTo>
                <a:lnTo>
                  <a:pt x="162" y="215"/>
                </a:lnTo>
                <a:lnTo>
                  <a:pt x="150" y="203"/>
                </a:lnTo>
                <a:lnTo>
                  <a:pt x="144" y="197"/>
                </a:lnTo>
                <a:lnTo>
                  <a:pt x="138" y="191"/>
                </a:lnTo>
                <a:lnTo>
                  <a:pt x="138" y="179"/>
                </a:lnTo>
                <a:lnTo>
                  <a:pt x="132" y="173"/>
                </a:lnTo>
                <a:lnTo>
                  <a:pt x="120" y="173"/>
                </a:lnTo>
                <a:lnTo>
                  <a:pt x="90" y="144"/>
                </a:lnTo>
                <a:lnTo>
                  <a:pt x="78" y="144"/>
                </a:lnTo>
                <a:lnTo>
                  <a:pt x="78" y="132"/>
                </a:lnTo>
                <a:lnTo>
                  <a:pt x="66" y="126"/>
                </a:lnTo>
                <a:lnTo>
                  <a:pt x="60" y="108"/>
                </a:lnTo>
                <a:lnTo>
                  <a:pt x="48" y="102"/>
                </a:lnTo>
                <a:lnTo>
                  <a:pt x="48" y="96"/>
                </a:lnTo>
                <a:lnTo>
                  <a:pt x="30" y="90"/>
                </a:lnTo>
                <a:lnTo>
                  <a:pt x="6" y="78"/>
                </a:lnTo>
                <a:lnTo>
                  <a:pt x="0" y="72"/>
                </a:lnTo>
                <a:lnTo>
                  <a:pt x="6" y="54"/>
                </a:lnTo>
                <a:lnTo>
                  <a:pt x="12" y="54"/>
                </a:lnTo>
                <a:lnTo>
                  <a:pt x="18" y="42"/>
                </a:lnTo>
                <a:lnTo>
                  <a:pt x="42" y="30"/>
                </a:lnTo>
                <a:lnTo>
                  <a:pt x="48" y="30"/>
                </a:lnTo>
                <a:lnTo>
                  <a:pt x="48" y="24"/>
                </a:lnTo>
                <a:lnTo>
                  <a:pt x="72" y="12"/>
                </a:lnTo>
                <a:lnTo>
                  <a:pt x="78" y="12"/>
                </a:lnTo>
                <a:lnTo>
                  <a:pt x="186" y="0"/>
                </a:lnTo>
                <a:lnTo>
                  <a:pt x="186" y="6"/>
                </a:lnTo>
                <a:lnTo>
                  <a:pt x="198" y="0"/>
                </a:lnTo>
                <a:lnTo>
                  <a:pt x="210" y="18"/>
                </a:lnTo>
                <a:lnTo>
                  <a:pt x="216" y="30"/>
                </a:lnTo>
                <a:lnTo>
                  <a:pt x="305" y="18"/>
                </a:lnTo>
                <a:lnTo>
                  <a:pt x="419" y="96"/>
                </a:lnTo>
                <a:lnTo>
                  <a:pt x="413" y="96"/>
                </a:lnTo>
                <a:lnTo>
                  <a:pt x="401" y="102"/>
                </a:lnTo>
                <a:lnTo>
                  <a:pt x="395" y="114"/>
                </a:lnTo>
                <a:lnTo>
                  <a:pt x="383" y="132"/>
                </a:lnTo>
                <a:lnTo>
                  <a:pt x="377" y="144"/>
                </a:lnTo>
                <a:lnTo>
                  <a:pt x="377" y="155"/>
                </a:lnTo>
                <a:lnTo>
                  <a:pt x="377" y="161"/>
                </a:lnTo>
                <a:lnTo>
                  <a:pt x="377" y="173"/>
                </a:lnTo>
                <a:lnTo>
                  <a:pt x="371" y="173"/>
                </a:lnTo>
                <a:lnTo>
                  <a:pt x="371" y="179"/>
                </a:lnTo>
                <a:lnTo>
                  <a:pt x="365" y="179"/>
                </a:lnTo>
                <a:lnTo>
                  <a:pt x="359" y="185"/>
                </a:lnTo>
                <a:lnTo>
                  <a:pt x="353" y="191"/>
                </a:lnTo>
                <a:lnTo>
                  <a:pt x="347" y="203"/>
                </a:lnTo>
                <a:lnTo>
                  <a:pt x="341" y="209"/>
                </a:lnTo>
                <a:lnTo>
                  <a:pt x="329" y="221"/>
                </a:lnTo>
                <a:lnTo>
                  <a:pt x="323" y="233"/>
                </a:lnTo>
                <a:lnTo>
                  <a:pt x="317" y="239"/>
                </a:lnTo>
                <a:lnTo>
                  <a:pt x="305" y="245"/>
                </a:lnTo>
                <a:lnTo>
                  <a:pt x="299" y="251"/>
                </a:lnTo>
                <a:lnTo>
                  <a:pt x="293" y="257"/>
                </a:lnTo>
                <a:lnTo>
                  <a:pt x="287" y="257"/>
                </a:lnTo>
                <a:lnTo>
                  <a:pt x="281" y="263"/>
                </a:lnTo>
                <a:lnTo>
                  <a:pt x="275" y="263"/>
                </a:lnTo>
                <a:lnTo>
                  <a:pt x="275" y="269"/>
                </a:lnTo>
                <a:lnTo>
                  <a:pt x="275" y="275"/>
                </a:lnTo>
                <a:lnTo>
                  <a:pt x="270" y="281"/>
                </a:lnTo>
                <a:lnTo>
                  <a:pt x="264" y="281"/>
                </a:lnTo>
                <a:lnTo>
                  <a:pt x="258" y="287"/>
                </a:lnTo>
                <a:lnTo>
                  <a:pt x="264" y="293"/>
                </a:lnTo>
                <a:lnTo>
                  <a:pt x="258" y="299"/>
                </a:lnTo>
                <a:lnTo>
                  <a:pt x="252" y="305"/>
                </a:lnTo>
                <a:lnTo>
                  <a:pt x="252" y="311"/>
                </a:lnTo>
              </a:path>
            </a:pathLst>
          </a:custGeom>
          <a:noFill/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3" name="Freeform 102"/>
          <p:cNvSpPr>
            <a:spLocks/>
          </p:cNvSpPr>
          <p:nvPr/>
        </p:nvSpPr>
        <p:spPr bwMode="auto">
          <a:xfrm>
            <a:off x="6541697" y="4357435"/>
            <a:ext cx="822491" cy="929547"/>
          </a:xfrm>
          <a:custGeom>
            <a:avLst/>
            <a:gdLst>
              <a:gd name="T0" fmla="*/ 56 w 449"/>
              <a:gd name="T1" fmla="*/ 216 h 460"/>
              <a:gd name="T2" fmla="*/ 67 w 449"/>
              <a:gd name="T3" fmla="*/ 237 h 460"/>
              <a:gd name="T4" fmla="*/ 78 w 449"/>
              <a:gd name="T5" fmla="*/ 248 h 460"/>
              <a:gd name="T6" fmla="*/ 78 w 449"/>
              <a:gd name="T7" fmla="*/ 259 h 460"/>
              <a:gd name="T8" fmla="*/ 83 w 449"/>
              <a:gd name="T9" fmla="*/ 270 h 460"/>
              <a:gd name="T10" fmla="*/ 78 w 449"/>
              <a:gd name="T11" fmla="*/ 291 h 460"/>
              <a:gd name="T12" fmla="*/ 72 w 449"/>
              <a:gd name="T13" fmla="*/ 323 h 460"/>
              <a:gd name="T14" fmla="*/ 83 w 449"/>
              <a:gd name="T15" fmla="*/ 366 h 460"/>
              <a:gd name="T16" fmla="*/ 95 w 449"/>
              <a:gd name="T17" fmla="*/ 388 h 460"/>
              <a:gd name="T18" fmla="*/ 100 w 449"/>
              <a:gd name="T19" fmla="*/ 399 h 460"/>
              <a:gd name="T20" fmla="*/ 106 w 449"/>
              <a:gd name="T21" fmla="*/ 410 h 460"/>
              <a:gd name="T22" fmla="*/ 327 w 449"/>
              <a:gd name="T23" fmla="*/ 410 h 460"/>
              <a:gd name="T24" fmla="*/ 338 w 449"/>
              <a:gd name="T25" fmla="*/ 415 h 460"/>
              <a:gd name="T26" fmla="*/ 338 w 449"/>
              <a:gd name="T27" fmla="*/ 383 h 460"/>
              <a:gd name="T28" fmla="*/ 338 w 449"/>
              <a:gd name="T29" fmla="*/ 372 h 460"/>
              <a:gd name="T30" fmla="*/ 360 w 449"/>
              <a:gd name="T31" fmla="*/ 372 h 460"/>
              <a:gd name="T32" fmla="*/ 383 w 449"/>
              <a:gd name="T33" fmla="*/ 372 h 460"/>
              <a:gd name="T34" fmla="*/ 377 w 449"/>
              <a:gd name="T35" fmla="*/ 350 h 460"/>
              <a:gd name="T36" fmla="*/ 377 w 449"/>
              <a:gd name="T37" fmla="*/ 334 h 460"/>
              <a:gd name="T38" fmla="*/ 394 w 449"/>
              <a:gd name="T39" fmla="*/ 285 h 460"/>
              <a:gd name="T40" fmla="*/ 405 w 449"/>
              <a:gd name="T41" fmla="*/ 259 h 460"/>
              <a:gd name="T42" fmla="*/ 410 w 449"/>
              <a:gd name="T43" fmla="*/ 254 h 460"/>
              <a:gd name="T44" fmla="*/ 410 w 449"/>
              <a:gd name="T45" fmla="*/ 248 h 460"/>
              <a:gd name="T46" fmla="*/ 405 w 449"/>
              <a:gd name="T47" fmla="*/ 243 h 460"/>
              <a:gd name="T48" fmla="*/ 394 w 449"/>
              <a:gd name="T49" fmla="*/ 243 h 460"/>
              <a:gd name="T50" fmla="*/ 383 w 449"/>
              <a:gd name="T51" fmla="*/ 216 h 460"/>
              <a:gd name="T52" fmla="*/ 360 w 449"/>
              <a:gd name="T53" fmla="*/ 199 h 460"/>
              <a:gd name="T54" fmla="*/ 349 w 449"/>
              <a:gd name="T55" fmla="*/ 172 h 460"/>
              <a:gd name="T56" fmla="*/ 338 w 449"/>
              <a:gd name="T57" fmla="*/ 156 h 460"/>
              <a:gd name="T58" fmla="*/ 316 w 449"/>
              <a:gd name="T59" fmla="*/ 145 h 460"/>
              <a:gd name="T60" fmla="*/ 305 w 449"/>
              <a:gd name="T61" fmla="*/ 134 h 460"/>
              <a:gd name="T62" fmla="*/ 299 w 449"/>
              <a:gd name="T63" fmla="*/ 118 h 460"/>
              <a:gd name="T64" fmla="*/ 260 w 449"/>
              <a:gd name="T65" fmla="*/ 92 h 460"/>
              <a:gd name="T66" fmla="*/ 249 w 449"/>
              <a:gd name="T67" fmla="*/ 81 h 460"/>
              <a:gd name="T68" fmla="*/ 233 w 449"/>
              <a:gd name="T69" fmla="*/ 60 h 460"/>
              <a:gd name="T70" fmla="*/ 221 w 449"/>
              <a:gd name="T71" fmla="*/ 49 h 460"/>
              <a:gd name="T72" fmla="*/ 183 w 449"/>
              <a:gd name="T73" fmla="*/ 32 h 460"/>
              <a:gd name="T74" fmla="*/ 183 w 449"/>
              <a:gd name="T75" fmla="*/ 11 h 460"/>
              <a:gd name="T76" fmla="*/ 194 w 449"/>
              <a:gd name="T77" fmla="*/ 0 h 460"/>
              <a:gd name="T78" fmla="*/ 194 w 449"/>
              <a:gd name="T79" fmla="*/ 0 h 460"/>
              <a:gd name="T80" fmla="*/ 0 w 449"/>
              <a:gd name="T81" fmla="*/ 22 h 4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49"/>
              <a:gd name="T124" fmla="*/ 0 h 460"/>
              <a:gd name="T125" fmla="*/ 449 w 449"/>
              <a:gd name="T126" fmla="*/ 460 h 46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49" h="460">
                <a:moveTo>
                  <a:pt x="0" y="24"/>
                </a:moveTo>
                <a:lnTo>
                  <a:pt x="60" y="239"/>
                </a:lnTo>
                <a:lnTo>
                  <a:pt x="66" y="245"/>
                </a:lnTo>
                <a:lnTo>
                  <a:pt x="72" y="263"/>
                </a:lnTo>
                <a:lnTo>
                  <a:pt x="78" y="269"/>
                </a:lnTo>
                <a:lnTo>
                  <a:pt x="84" y="275"/>
                </a:lnTo>
                <a:lnTo>
                  <a:pt x="90" y="281"/>
                </a:lnTo>
                <a:lnTo>
                  <a:pt x="84" y="287"/>
                </a:lnTo>
                <a:lnTo>
                  <a:pt x="96" y="299"/>
                </a:lnTo>
                <a:lnTo>
                  <a:pt x="90" y="299"/>
                </a:lnTo>
                <a:lnTo>
                  <a:pt x="84" y="310"/>
                </a:lnTo>
                <a:lnTo>
                  <a:pt x="84" y="322"/>
                </a:lnTo>
                <a:lnTo>
                  <a:pt x="78" y="340"/>
                </a:lnTo>
                <a:lnTo>
                  <a:pt x="78" y="358"/>
                </a:lnTo>
                <a:lnTo>
                  <a:pt x="90" y="376"/>
                </a:lnTo>
                <a:lnTo>
                  <a:pt x="90" y="406"/>
                </a:lnTo>
                <a:lnTo>
                  <a:pt x="102" y="418"/>
                </a:lnTo>
                <a:lnTo>
                  <a:pt x="102" y="430"/>
                </a:lnTo>
                <a:lnTo>
                  <a:pt x="108" y="442"/>
                </a:lnTo>
                <a:lnTo>
                  <a:pt x="108" y="448"/>
                </a:lnTo>
                <a:lnTo>
                  <a:pt x="114" y="454"/>
                </a:lnTo>
                <a:lnTo>
                  <a:pt x="347" y="442"/>
                </a:lnTo>
                <a:lnTo>
                  <a:pt x="353" y="454"/>
                </a:lnTo>
                <a:lnTo>
                  <a:pt x="365" y="460"/>
                </a:lnTo>
                <a:lnTo>
                  <a:pt x="371" y="448"/>
                </a:lnTo>
                <a:lnTo>
                  <a:pt x="365" y="424"/>
                </a:lnTo>
                <a:lnTo>
                  <a:pt x="365" y="418"/>
                </a:lnTo>
                <a:lnTo>
                  <a:pt x="365" y="412"/>
                </a:lnTo>
                <a:lnTo>
                  <a:pt x="371" y="406"/>
                </a:lnTo>
                <a:lnTo>
                  <a:pt x="389" y="412"/>
                </a:lnTo>
                <a:lnTo>
                  <a:pt x="407" y="418"/>
                </a:lnTo>
                <a:lnTo>
                  <a:pt x="413" y="412"/>
                </a:lnTo>
                <a:lnTo>
                  <a:pt x="407" y="394"/>
                </a:lnTo>
                <a:lnTo>
                  <a:pt x="407" y="388"/>
                </a:lnTo>
                <a:lnTo>
                  <a:pt x="407" y="376"/>
                </a:lnTo>
                <a:lnTo>
                  <a:pt x="407" y="370"/>
                </a:lnTo>
                <a:lnTo>
                  <a:pt x="419" y="334"/>
                </a:lnTo>
                <a:lnTo>
                  <a:pt x="425" y="316"/>
                </a:lnTo>
                <a:lnTo>
                  <a:pt x="425" y="305"/>
                </a:lnTo>
                <a:lnTo>
                  <a:pt x="437" y="287"/>
                </a:lnTo>
                <a:lnTo>
                  <a:pt x="443" y="281"/>
                </a:lnTo>
                <a:lnTo>
                  <a:pt x="449" y="275"/>
                </a:lnTo>
                <a:lnTo>
                  <a:pt x="443" y="275"/>
                </a:lnTo>
                <a:lnTo>
                  <a:pt x="443" y="269"/>
                </a:lnTo>
                <a:lnTo>
                  <a:pt x="437" y="269"/>
                </a:lnTo>
                <a:lnTo>
                  <a:pt x="425" y="269"/>
                </a:lnTo>
                <a:lnTo>
                  <a:pt x="419" y="263"/>
                </a:lnTo>
                <a:lnTo>
                  <a:pt x="413" y="239"/>
                </a:lnTo>
                <a:lnTo>
                  <a:pt x="407" y="227"/>
                </a:lnTo>
                <a:lnTo>
                  <a:pt x="389" y="221"/>
                </a:lnTo>
                <a:lnTo>
                  <a:pt x="383" y="197"/>
                </a:lnTo>
                <a:lnTo>
                  <a:pt x="377" y="191"/>
                </a:lnTo>
                <a:lnTo>
                  <a:pt x="371" y="179"/>
                </a:lnTo>
                <a:lnTo>
                  <a:pt x="365" y="173"/>
                </a:lnTo>
                <a:lnTo>
                  <a:pt x="353" y="173"/>
                </a:lnTo>
                <a:lnTo>
                  <a:pt x="341" y="161"/>
                </a:lnTo>
                <a:lnTo>
                  <a:pt x="335" y="155"/>
                </a:lnTo>
                <a:lnTo>
                  <a:pt x="329" y="149"/>
                </a:lnTo>
                <a:lnTo>
                  <a:pt x="329" y="137"/>
                </a:lnTo>
                <a:lnTo>
                  <a:pt x="323" y="131"/>
                </a:lnTo>
                <a:lnTo>
                  <a:pt x="311" y="131"/>
                </a:lnTo>
                <a:lnTo>
                  <a:pt x="281" y="102"/>
                </a:lnTo>
                <a:lnTo>
                  <a:pt x="269" y="102"/>
                </a:lnTo>
                <a:lnTo>
                  <a:pt x="269" y="90"/>
                </a:lnTo>
                <a:lnTo>
                  <a:pt x="257" y="84"/>
                </a:lnTo>
                <a:lnTo>
                  <a:pt x="251" y="66"/>
                </a:lnTo>
                <a:lnTo>
                  <a:pt x="239" y="60"/>
                </a:lnTo>
                <a:lnTo>
                  <a:pt x="239" y="54"/>
                </a:lnTo>
                <a:lnTo>
                  <a:pt x="221" y="48"/>
                </a:lnTo>
                <a:lnTo>
                  <a:pt x="197" y="36"/>
                </a:lnTo>
                <a:lnTo>
                  <a:pt x="191" y="30"/>
                </a:lnTo>
                <a:lnTo>
                  <a:pt x="197" y="12"/>
                </a:lnTo>
                <a:lnTo>
                  <a:pt x="203" y="12"/>
                </a:lnTo>
                <a:lnTo>
                  <a:pt x="209" y="0"/>
                </a:lnTo>
                <a:lnTo>
                  <a:pt x="84" y="18"/>
                </a:lnTo>
                <a:lnTo>
                  <a:pt x="0" y="24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4" name="Freeform 103"/>
          <p:cNvSpPr>
            <a:spLocks/>
          </p:cNvSpPr>
          <p:nvPr/>
        </p:nvSpPr>
        <p:spPr bwMode="auto">
          <a:xfrm>
            <a:off x="6541697" y="4357435"/>
            <a:ext cx="822491" cy="929547"/>
          </a:xfrm>
          <a:custGeom>
            <a:avLst/>
            <a:gdLst>
              <a:gd name="T0" fmla="*/ 56 w 449"/>
              <a:gd name="T1" fmla="*/ 216 h 460"/>
              <a:gd name="T2" fmla="*/ 67 w 449"/>
              <a:gd name="T3" fmla="*/ 237 h 460"/>
              <a:gd name="T4" fmla="*/ 78 w 449"/>
              <a:gd name="T5" fmla="*/ 248 h 460"/>
              <a:gd name="T6" fmla="*/ 78 w 449"/>
              <a:gd name="T7" fmla="*/ 259 h 460"/>
              <a:gd name="T8" fmla="*/ 83 w 449"/>
              <a:gd name="T9" fmla="*/ 270 h 460"/>
              <a:gd name="T10" fmla="*/ 78 w 449"/>
              <a:gd name="T11" fmla="*/ 291 h 460"/>
              <a:gd name="T12" fmla="*/ 72 w 449"/>
              <a:gd name="T13" fmla="*/ 323 h 460"/>
              <a:gd name="T14" fmla="*/ 83 w 449"/>
              <a:gd name="T15" fmla="*/ 366 h 460"/>
              <a:gd name="T16" fmla="*/ 95 w 449"/>
              <a:gd name="T17" fmla="*/ 388 h 460"/>
              <a:gd name="T18" fmla="*/ 100 w 449"/>
              <a:gd name="T19" fmla="*/ 399 h 460"/>
              <a:gd name="T20" fmla="*/ 106 w 449"/>
              <a:gd name="T21" fmla="*/ 410 h 460"/>
              <a:gd name="T22" fmla="*/ 327 w 449"/>
              <a:gd name="T23" fmla="*/ 410 h 460"/>
              <a:gd name="T24" fmla="*/ 338 w 449"/>
              <a:gd name="T25" fmla="*/ 415 h 460"/>
              <a:gd name="T26" fmla="*/ 338 w 449"/>
              <a:gd name="T27" fmla="*/ 383 h 460"/>
              <a:gd name="T28" fmla="*/ 338 w 449"/>
              <a:gd name="T29" fmla="*/ 372 h 460"/>
              <a:gd name="T30" fmla="*/ 360 w 449"/>
              <a:gd name="T31" fmla="*/ 372 h 460"/>
              <a:gd name="T32" fmla="*/ 383 w 449"/>
              <a:gd name="T33" fmla="*/ 372 h 460"/>
              <a:gd name="T34" fmla="*/ 377 w 449"/>
              <a:gd name="T35" fmla="*/ 350 h 460"/>
              <a:gd name="T36" fmla="*/ 377 w 449"/>
              <a:gd name="T37" fmla="*/ 334 h 460"/>
              <a:gd name="T38" fmla="*/ 394 w 449"/>
              <a:gd name="T39" fmla="*/ 285 h 460"/>
              <a:gd name="T40" fmla="*/ 405 w 449"/>
              <a:gd name="T41" fmla="*/ 259 h 460"/>
              <a:gd name="T42" fmla="*/ 410 w 449"/>
              <a:gd name="T43" fmla="*/ 254 h 460"/>
              <a:gd name="T44" fmla="*/ 410 w 449"/>
              <a:gd name="T45" fmla="*/ 248 h 460"/>
              <a:gd name="T46" fmla="*/ 405 w 449"/>
              <a:gd name="T47" fmla="*/ 243 h 460"/>
              <a:gd name="T48" fmla="*/ 394 w 449"/>
              <a:gd name="T49" fmla="*/ 243 h 460"/>
              <a:gd name="T50" fmla="*/ 383 w 449"/>
              <a:gd name="T51" fmla="*/ 216 h 460"/>
              <a:gd name="T52" fmla="*/ 360 w 449"/>
              <a:gd name="T53" fmla="*/ 199 h 460"/>
              <a:gd name="T54" fmla="*/ 349 w 449"/>
              <a:gd name="T55" fmla="*/ 172 h 460"/>
              <a:gd name="T56" fmla="*/ 338 w 449"/>
              <a:gd name="T57" fmla="*/ 156 h 460"/>
              <a:gd name="T58" fmla="*/ 316 w 449"/>
              <a:gd name="T59" fmla="*/ 145 h 460"/>
              <a:gd name="T60" fmla="*/ 305 w 449"/>
              <a:gd name="T61" fmla="*/ 134 h 460"/>
              <a:gd name="T62" fmla="*/ 299 w 449"/>
              <a:gd name="T63" fmla="*/ 118 h 460"/>
              <a:gd name="T64" fmla="*/ 260 w 449"/>
              <a:gd name="T65" fmla="*/ 92 h 460"/>
              <a:gd name="T66" fmla="*/ 249 w 449"/>
              <a:gd name="T67" fmla="*/ 81 h 460"/>
              <a:gd name="T68" fmla="*/ 233 w 449"/>
              <a:gd name="T69" fmla="*/ 60 h 460"/>
              <a:gd name="T70" fmla="*/ 221 w 449"/>
              <a:gd name="T71" fmla="*/ 49 h 460"/>
              <a:gd name="T72" fmla="*/ 183 w 449"/>
              <a:gd name="T73" fmla="*/ 32 h 460"/>
              <a:gd name="T74" fmla="*/ 183 w 449"/>
              <a:gd name="T75" fmla="*/ 11 h 460"/>
              <a:gd name="T76" fmla="*/ 194 w 449"/>
              <a:gd name="T77" fmla="*/ 0 h 460"/>
              <a:gd name="T78" fmla="*/ 194 w 449"/>
              <a:gd name="T79" fmla="*/ 0 h 460"/>
              <a:gd name="T80" fmla="*/ 0 w 449"/>
              <a:gd name="T81" fmla="*/ 22 h 4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49"/>
              <a:gd name="T124" fmla="*/ 0 h 460"/>
              <a:gd name="T125" fmla="*/ 449 w 449"/>
              <a:gd name="T126" fmla="*/ 460 h 46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49" h="460">
                <a:moveTo>
                  <a:pt x="0" y="24"/>
                </a:moveTo>
                <a:lnTo>
                  <a:pt x="60" y="239"/>
                </a:lnTo>
                <a:lnTo>
                  <a:pt x="66" y="245"/>
                </a:lnTo>
                <a:lnTo>
                  <a:pt x="72" y="263"/>
                </a:lnTo>
                <a:lnTo>
                  <a:pt x="78" y="269"/>
                </a:lnTo>
                <a:lnTo>
                  <a:pt x="84" y="275"/>
                </a:lnTo>
                <a:lnTo>
                  <a:pt x="90" y="281"/>
                </a:lnTo>
                <a:lnTo>
                  <a:pt x="84" y="287"/>
                </a:lnTo>
                <a:lnTo>
                  <a:pt x="96" y="299"/>
                </a:lnTo>
                <a:lnTo>
                  <a:pt x="90" y="299"/>
                </a:lnTo>
                <a:lnTo>
                  <a:pt x="84" y="310"/>
                </a:lnTo>
                <a:lnTo>
                  <a:pt x="84" y="322"/>
                </a:lnTo>
                <a:lnTo>
                  <a:pt x="78" y="340"/>
                </a:lnTo>
                <a:lnTo>
                  <a:pt x="78" y="358"/>
                </a:lnTo>
                <a:lnTo>
                  <a:pt x="90" y="376"/>
                </a:lnTo>
                <a:lnTo>
                  <a:pt x="90" y="406"/>
                </a:lnTo>
                <a:lnTo>
                  <a:pt x="102" y="418"/>
                </a:lnTo>
                <a:lnTo>
                  <a:pt x="102" y="430"/>
                </a:lnTo>
                <a:lnTo>
                  <a:pt x="108" y="442"/>
                </a:lnTo>
                <a:lnTo>
                  <a:pt x="108" y="448"/>
                </a:lnTo>
                <a:lnTo>
                  <a:pt x="114" y="454"/>
                </a:lnTo>
                <a:lnTo>
                  <a:pt x="347" y="442"/>
                </a:lnTo>
                <a:lnTo>
                  <a:pt x="353" y="454"/>
                </a:lnTo>
                <a:lnTo>
                  <a:pt x="365" y="460"/>
                </a:lnTo>
                <a:lnTo>
                  <a:pt x="371" y="448"/>
                </a:lnTo>
                <a:lnTo>
                  <a:pt x="365" y="424"/>
                </a:lnTo>
                <a:lnTo>
                  <a:pt x="365" y="418"/>
                </a:lnTo>
                <a:lnTo>
                  <a:pt x="365" y="412"/>
                </a:lnTo>
                <a:lnTo>
                  <a:pt x="371" y="406"/>
                </a:lnTo>
                <a:lnTo>
                  <a:pt x="389" y="412"/>
                </a:lnTo>
                <a:lnTo>
                  <a:pt x="407" y="418"/>
                </a:lnTo>
                <a:lnTo>
                  <a:pt x="413" y="412"/>
                </a:lnTo>
                <a:lnTo>
                  <a:pt x="407" y="394"/>
                </a:lnTo>
                <a:lnTo>
                  <a:pt x="407" y="388"/>
                </a:lnTo>
                <a:lnTo>
                  <a:pt x="407" y="376"/>
                </a:lnTo>
                <a:lnTo>
                  <a:pt x="407" y="370"/>
                </a:lnTo>
                <a:lnTo>
                  <a:pt x="419" y="334"/>
                </a:lnTo>
                <a:lnTo>
                  <a:pt x="425" y="316"/>
                </a:lnTo>
                <a:lnTo>
                  <a:pt x="425" y="305"/>
                </a:lnTo>
                <a:lnTo>
                  <a:pt x="437" y="287"/>
                </a:lnTo>
                <a:lnTo>
                  <a:pt x="443" y="281"/>
                </a:lnTo>
                <a:lnTo>
                  <a:pt x="449" y="275"/>
                </a:lnTo>
                <a:lnTo>
                  <a:pt x="443" y="275"/>
                </a:lnTo>
                <a:lnTo>
                  <a:pt x="443" y="269"/>
                </a:lnTo>
                <a:lnTo>
                  <a:pt x="437" y="269"/>
                </a:lnTo>
                <a:lnTo>
                  <a:pt x="425" y="269"/>
                </a:lnTo>
                <a:lnTo>
                  <a:pt x="419" y="263"/>
                </a:lnTo>
                <a:lnTo>
                  <a:pt x="413" y="239"/>
                </a:lnTo>
                <a:lnTo>
                  <a:pt x="407" y="227"/>
                </a:lnTo>
                <a:lnTo>
                  <a:pt x="389" y="221"/>
                </a:lnTo>
                <a:lnTo>
                  <a:pt x="383" y="197"/>
                </a:lnTo>
                <a:lnTo>
                  <a:pt x="377" y="191"/>
                </a:lnTo>
                <a:lnTo>
                  <a:pt x="371" y="179"/>
                </a:lnTo>
                <a:lnTo>
                  <a:pt x="365" y="173"/>
                </a:lnTo>
                <a:lnTo>
                  <a:pt x="353" y="173"/>
                </a:lnTo>
                <a:lnTo>
                  <a:pt x="341" y="161"/>
                </a:lnTo>
                <a:lnTo>
                  <a:pt x="335" y="155"/>
                </a:lnTo>
                <a:lnTo>
                  <a:pt x="329" y="149"/>
                </a:lnTo>
                <a:lnTo>
                  <a:pt x="329" y="137"/>
                </a:lnTo>
                <a:lnTo>
                  <a:pt x="323" y="131"/>
                </a:lnTo>
                <a:lnTo>
                  <a:pt x="311" y="131"/>
                </a:lnTo>
                <a:lnTo>
                  <a:pt x="281" y="102"/>
                </a:lnTo>
                <a:lnTo>
                  <a:pt x="269" y="102"/>
                </a:lnTo>
                <a:lnTo>
                  <a:pt x="269" y="90"/>
                </a:lnTo>
                <a:lnTo>
                  <a:pt x="257" y="84"/>
                </a:lnTo>
                <a:lnTo>
                  <a:pt x="251" y="66"/>
                </a:lnTo>
                <a:lnTo>
                  <a:pt x="239" y="60"/>
                </a:lnTo>
                <a:lnTo>
                  <a:pt x="239" y="54"/>
                </a:lnTo>
                <a:lnTo>
                  <a:pt x="221" y="48"/>
                </a:lnTo>
                <a:lnTo>
                  <a:pt x="197" y="36"/>
                </a:lnTo>
                <a:lnTo>
                  <a:pt x="191" y="30"/>
                </a:lnTo>
                <a:lnTo>
                  <a:pt x="197" y="12"/>
                </a:lnTo>
                <a:lnTo>
                  <a:pt x="203" y="12"/>
                </a:lnTo>
                <a:lnTo>
                  <a:pt x="209" y="0"/>
                </a:lnTo>
                <a:lnTo>
                  <a:pt x="84" y="18"/>
                </a:lnTo>
                <a:lnTo>
                  <a:pt x="0" y="24"/>
                </a:lnTo>
              </a:path>
            </a:pathLst>
          </a:custGeom>
          <a:noFill/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5" name="Freeform 104"/>
          <p:cNvSpPr>
            <a:spLocks/>
          </p:cNvSpPr>
          <p:nvPr/>
        </p:nvSpPr>
        <p:spPr bwMode="auto">
          <a:xfrm>
            <a:off x="7322667" y="3179263"/>
            <a:ext cx="676183" cy="360619"/>
          </a:xfrm>
          <a:custGeom>
            <a:avLst/>
            <a:gdLst>
              <a:gd name="T0" fmla="*/ 199 w 370"/>
              <a:gd name="T1" fmla="*/ 11 h 179"/>
              <a:gd name="T2" fmla="*/ 11 w 370"/>
              <a:gd name="T3" fmla="*/ 96 h 179"/>
              <a:gd name="T4" fmla="*/ 17 w 370"/>
              <a:gd name="T5" fmla="*/ 85 h 179"/>
              <a:gd name="T6" fmla="*/ 38 w 370"/>
              <a:gd name="T7" fmla="*/ 70 h 179"/>
              <a:gd name="T8" fmla="*/ 49 w 370"/>
              <a:gd name="T9" fmla="*/ 59 h 179"/>
              <a:gd name="T10" fmla="*/ 55 w 370"/>
              <a:gd name="T11" fmla="*/ 54 h 179"/>
              <a:gd name="T12" fmla="*/ 77 w 370"/>
              <a:gd name="T13" fmla="*/ 54 h 179"/>
              <a:gd name="T14" fmla="*/ 99 w 370"/>
              <a:gd name="T15" fmla="*/ 38 h 179"/>
              <a:gd name="T16" fmla="*/ 110 w 370"/>
              <a:gd name="T17" fmla="*/ 43 h 179"/>
              <a:gd name="T18" fmla="*/ 121 w 370"/>
              <a:gd name="T19" fmla="*/ 49 h 179"/>
              <a:gd name="T20" fmla="*/ 132 w 370"/>
              <a:gd name="T21" fmla="*/ 65 h 179"/>
              <a:gd name="T22" fmla="*/ 143 w 370"/>
              <a:gd name="T23" fmla="*/ 65 h 179"/>
              <a:gd name="T24" fmla="*/ 149 w 370"/>
              <a:gd name="T25" fmla="*/ 75 h 179"/>
              <a:gd name="T26" fmla="*/ 171 w 370"/>
              <a:gd name="T27" fmla="*/ 85 h 179"/>
              <a:gd name="T28" fmla="*/ 188 w 370"/>
              <a:gd name="T29" fmla="*/ 96 h 179"/>
              <a:gd name="T30" fmla="*/ 193 w 370"/>
              <a:gd name="T31" fmla="*/ 107 h 179"/>
              <a:gd name="T32" fmla="*/ 177 w 370"/>
              <a:gd name="T33" fmla="*/ 139 h 179"/>
              <a:gd name="T34" fmla="*/ 188 w 370"/>
              <a:gd name="T35" fmla="*/ 145 h 179"/>
              <a:gd name="T36" fmla="*/ 204 w 370"/>
              <a:gd name="T37" fmla="*/ 150 h 179"/>
              <a:gd name="T38" fmla="*/ 210 w 370"/>
              <a:gd name="T39" fmla="*/ 150 h 179"/>
              <a:gd name="T40" fmla="*/ 232 w 370"/>
              <a:gd name="T41" fmla="*/ 150 h 179"/>
              <a:gd name="T42" fmla="*/ 254 w 370"/>
              <a:gd name="T43" fmla="*/ 156 h 179"/>
              <a:gd name="T44" fmla="*/ 260 w 370"/>
              <a:gd name="T45" fmla="*/ 156 h 179"/>
              <a:gd name="T46" fmla="*/ 249 w 370"/>
              <a:gd name="T47" fmla="*/ 139 h 179"/>
              <a:gd name="T48" fmla="*/ 238 w 370"/>
              <a:gd name="T49" fmla="*/ 134 h 179"/>
              <a:gd name="T50" fmla="*/ 243 w 370"/>
              <a:gd name="T51" fmla="*/ 134 h 179"/>
              <a:gd name="T52" fmla="*/ 238 w 370"/>
              <a:gd name="T53" fmla="*/ 129 h 179"/>
              <a:gd name="T54" fmla="*/ 226 w 370"/>
              <a:gd name="T55" fmla="*/ 102 h 179"/>
              <a:gd name="T56" fmla="*/ 226 w 370"/>
              <a:gd name="T57" fmla="*/ 85 h 179"/>
              <a:gd name="T58" fmla="*/ 226 w 370"/>
              <a:gd name="T59" fmla="*/ 65 h 179"/>
              <a:gd name="T60" fmla="*/ 221 w 370"/>
              <a:gd name="T61" fmla="*/ 59 h 179"/>
              <a:gd name="T62" fmla="*/ 226 w 370"/>
              <a:gd name="T63" fmla="*/ 49 h 179"/>
              <a:gd name="T64" fmla="*/ 243 w 370"/>
              <a:gd name="T65" fmla="*/ 38 h 179"/>
              <a:gd name="T66" fmla="*/ 249 w 370"/>
              <a:gd name="T67" fmla="*/ 22 h 179"/>
              <a:gd name="T68" fmla="*/ 260 w 370"/>
              <a:gd name="T69" fmla="*/ 27 h 179"/>
              <a:gd name="T70" fmla="*/ 249 w 370"/>
              <a:gd name="T71" fmla="*/ 43 h 179"/>
              <a:gd name="T72" fmla="*/ 238 w 370"/>
              <a:gd name="T73" fmla="*/ 54 h 179"/>
              <a:gd name="T74" fmla="*/ 249 w 370"/>
              <a:gd name="T75" fmla="*/ 65 h 179"/>
              <a:gd name="T76" fmla="*/ 254 w 370"/>
              <a:gd name="T77" fmla="*/ 85 h 179"/>
              <a:gd name="T78" fmla="*/ 243 w 370"/>
              <a:gd name="T79" fmla="*/ 96 h 179"/>
              <a:gd name="T80" fmla="*/ 254 w 370"/>
              <a:gd name="T81" fmla="*/ 102 h 179"/>
              <a:gd name="T82" fmla="*/ 254 w 370"/>
              <a:gd name="T83" fmla="*/ 112 h 179"/>
              <a:gd name="T84" fmla="*/ 260 w 370"/>
              <a:gd name="T85" fmla="*/ 129 h 179"/>
              <a:gd name="T86" fmla="*/ 276 w 370"/>
              <a:gd name="T87" fmla="*/ 139 h 179"/>
              <a:gd name="T88" fmla="*/ 282 w 370"/>
              <a:gd name="T89" fmla="*/ 134 h 179"/>
              <a:gd name="T90" fmla="*/ 287 w 370"/>
              <a:gd name="T91" fmla="*/ 139 h 179"/>
              <a:gd name="T92" fmla="*/ 293 w 370"/>
              <a:gd name="T93" fmla="*/ 156 h 179"/>
              <a:gd name="T94" fmla="*/ 304 w 370"/>
              <a:gd name="T95" fmla="*/ 161 h 179"/>
              <a:gd name="T96" fmla="*/ 310 w 370"/>
              <a:gd name="T97" fmla="*/ 156 h 179"/>
              <a:gd name="T98" fmla="*/ 336 w 370"/>
              <a:gd name="T99" fmla="*/ 145 h 179"/>
              <a:gd name="T100" fmla="*/ 342 w 370"/>
              <a:gd name="T101" fmla="*/ 107 h 179"/>
              <a:gd name="T102" fmla="*/ 293 w 370"/>
              <a:gd name="T103" fmla="*/ 112 h 179"/>
              <a:gd name="T104" fmla="*/ 260 w 370"/>
              <a:gd name="T105" fmla="*/ 0 h 17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70"/>
              <a:gd name="T160" fmla="*/ 0 h 179"/>
              <a:gd name="T161" fmla="*/ 370 w 370"/>
              <a:gd name="T162" fmla="*/ 179 h 17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70" h="179">
                <a:moveTo>
                  <a:pt x="281" y="0"/>
                </a:moveTo>
                <a:lnTo>
                  <a:pt x="215" y="12"/>
                </a:lnTo>
                <a:lnTo>
                  <a:pt x="0" y="54"/>
                </a:lnTo>
                <a:lnTo>
                  <a:pt x="12" y="107"/>
                </a:lnTo>
                <a:lnTo>
                  <a:pt x="12" y="101"/>
                </a:lnTo>
                <a:lnTo>
                  <a:pt x="18" y="95"/>
                </a:lnTo>
                <a:lnTo>
                  <a:pt x="36" y="78"/>
                </a:lnTo>
                <a:lnTo>
                  <a:pt x="41" y="78"/>
                </a:lnTo>
                <a:lnTo>
                  <a:pt x="47" y="66"/>
                </a:lnTo>
                <a:lnTo>
                  <a:pt x="53" y="66"/>
                </a:lnTo>
                <a:lnTo>
                  <a:pt x="59" y="54"/>
                </a:lnTo>
                <a:lnTo>
                  <a:pt x="59" y="60"/>
                </a:lnTo>
                <a:lnTo>
                  <a:pt x="71" y="60"/>
                </a:lnTo>
                <a:lnTo>
                  <a:pt x="83" y="60"/>
                </a:lnTo>
                <a:lnTo>
                  <a:pt x="83" y="54"/>
                </a:lnTo>
                <a:lnTo>
                  <a:pt x="107" y="42"/>
                </a:lnTo>
                <a:lnTo>
                  <a:pt x="113" y="48"/>
                </a:lnTo>
                <a:lnTo>
                  <a:pt x="119" y="48"/>
                </a:lnTo>
                <a:lnTo>
                  <a:pt x="131" y="42"/>
                </a:lnTo>
                <a:lnTo>
                  <a:pt x="131" y="54"/>
                </a:lnTo>
                <a:lnTo>
                  <a:pt x="137" y="54"/>
                </a:lnTo>
                <a:lnTo>
                  <a:pt x="143" y="72"/>
                </a:lnTo>
                <a:lnTo>
                  <a:pt x="149" y="72"/>
                </a:lnTo>
                <a:lnTo>
                  <a:pt x="155" y="72"/>
                </a:lnTo>
                <a:lnTo>
                  <a:pt x="167" y="78"/>
                </a:lnTo>
                <a:lnTo>
                  <a:pt x="161" y="83"/>
                </a:lnTo>
                <a:lnTo>
                  <a:pt x="167" y="95"/>
                </a:lnTo>
                <a:lnTo>
                  <a:pt x="185" y="95"/>
                </a:lnTo>
                <a:lnTo>
                  <a:pt x="191" y="101"/>
                </a:lnTo>
                <a:lnTo>
                  <a:pt x="203" y="107"/>
                </a:lnTo>
                <a:lnTo>
                  <a:pt x="209" y="113"/>
                </a:lnTo>
                <a:lnTo>
                  <a:pt x="209" y="119"/>
                </a:lnTo>
                <a:lnTo>
                  <a:pt x="197" y="137"/>
                </a:lnTo>
                <a:lnTo>
                  <a:pt x="191" y="155"/>
                </a:lnTo>
                <a:lnTo>
                  <a:pt x="191" y="161"/>
                </a:lnTo>
                <a:lnTo>
                  <a:pt x="203" y="161"/>
                </a:lnTo>
                <a:lnTo>
                  <a:pt x="215" y="155"/>
                </a:lnTo>
                <a:lnTo>
                  <a:pt x="221" y="167"/>
                </a:lnTo>
                <a:lnTo>
                  <a:pt x="227" y="167"/>
                </a:lnTo>
                <a:lnTo>
                  <a:pt x="239" y="167"/>
                </a:lnTo>
                <a:lnTo>
                  <a:pt x="251" y="167"/>
                </a:lnTo>
                <a:lnTo>
                  <a:pt x="269" y="173"/>
                </a:lnTo>
                <a:lnTo>
                  <a:pt x="275" y="173"/>
                </a:lnTo>
                <a:lnTo>
                  <a:pt x="281" y="173"/>
                </a:lnTo>
                <a:lnTo>
                  <a:pt x="275" y="167"/>
                </a:lnTo>
                <a:lnTo>
                  <a:pt x="269" y="155"/>
                </a:lnTo>
                <a:lnTo>
                  <a:pt x="263" y="155"/>
                </a:lnTo>
                <a:lnTo>
                  <a:pt x="257" y="149"/>
                </a:lnTo>
                <a:lnTo>
                  <a:pt x="263" y="149"/>
                </a:lnTo>
                <a:lnTo>
                  <a:pt x="269" y="143"/>
                </a:lnTo>
                <a:lnTo>
                  <a:pt x="257" y="143"/>
                </a:lnTo>
                <a:lnTo>
                  <a:pt x="251" y="131"/>
                </a:lnTo>
                <a:lnTo>
                  <a:pt x="245" y="113"/>
                </a:lnTo>
                <a:lnTo>
                  <a:pt x="245" y="107"/>
                </a:lnTo>
                <a:lnTo>
                  <a:pt x="245" y="95"/>
                </a:lnTo>
                <a:lnTo>
                  <a:pt x="245" y="78"/>
                </a:lnTo>
                <a:lnTo>
                  <a:pt x="245" y="72"/>
                </a:lnTo>
                <a:lnTo>
                  <a:pt x="239" y="72"/>
                </a:lnTo>
                <a:lnTo>
                  <a:pt x="239" y="66"/>
                </a:lnTo>
                <a:lnTo>
                  <a:pt x="239" y="60"/>
                </a:lnTo>
                <a:lnTo>
                  <a:pt x="245" y="54"/>
                </a:lnTo>
                <a:lnTo>
                  <a:pt x="245" y="48"/>
                </a:lnTo>
                <a:lnTo>
                  <a:pt x="263" y="42"/>
                </a:lnTo>
                <a:lnTo>
                  <a:pt x="263" y="36"/>
                </a:lnTo>
                <a:lnTo>
                  <a:pt x="269" y="24"/>
                </a:lnTo>
                <a:lnTo>
                  <a:pt x="275" y="24"/>
                </a:lnTo>
                <a:lnTo>
                  <a:pt x="281" y="30"/>
                </a:lnTo>
                <a:lnTo>
                  <a:pt x="275" y="42"/>
                </a:lnTo>
                <a:lnTo>
                  <a:pt x="269" y="48"/>
                </a:lnTo>
                <a:lnTo>
                  <a:pt x="263" y="54"/>
                </a:lnTo>
                <a:lnTo>
                  <a:pt x="257" y="60"/>
                </a:lnTo>
                <a:lnTo>
                  <a:pt x="263" y="72"/>
                </a:lnTo>
                <a:lnTo>
                  <a:pt x="269" y="72"/>
                </a:lnTo>
                <a:lnTo>
                  <a:pt x="275" y="95"/>
                </a:lnTo>
                <a:lnTo>
                  <a:pt x="263" y="101"/>
                </a:lnTo>
                <a:lnTo>
                  <a:pt x="263" y="107"/>
                </a:lnTo>
                <a:lnTo>
                  <a:pt x="275" y="107"/>
                </a:lnTo>
                <a:lnTo>
                  <a:pt x="275" y="113"/>
                </a:lnTo>
                <a:lnTo>
                  <a:pt x="275" y="125"/>
                </a:lnTo>
                <a:lnTo>
                  <a:pt x="275" y="131"/>
                </a:lnTo>
                <a:lnTo>
                  <a:pt x="281" y="143"/>
                </a:lnTo>
                <a:lnTo>
                  <a:pt x="293" y="155"/>
                </a:lnTo>
                <a:lnTo>
                  <a:pt x="299" y="155"/>
                </a:lnTo>
                <a:lnTo>
                  <a:pt x="299" y="149"/>
                </a:lnTo>
                <a:lnTo>
                  <a:pt x="305" y="149"/>
                </a:lnTo>
                <a:lnTo>
                  <a:pt x="311" y="149"/>
                </a:lnTo>
                <a:lnTo>
                  <a:pt x="311" y="155"/>
                </a:lnTo>
                <a:lnTo>
                  <a:pt x="317" y="167"/>
                </a:lnTo>
                <a:lnTo>
                  <a:pt x="317" y="173"/>
                </a:lnTo>
                <a:lnTo>
                  <a:pt x="317" y="179"/>
                </a:lnTo>
                <a:lnTo>
                  <a:pt x="329" y="179"/>
                </a:lnTo>
                <a:lnTo>
                  <a:pt x="335" y="173"/>
                </a:lnTo>
                <a:lnTo>
                  <a:pt x="364" y="161"/>
                </a:lnTo>
                <a:lnTo>
                  <a:pt x="364" y="149"/>
                </a:lnTo>
                <a:lnTo>
                  <a:pt x="370" y="119"/>
                </a:lnTo>
                <a:lnTo>
                  <a:pt x="370" y="113"/>
                </a:lnTo>
                <a:lnTo>
                  <a:pt x="317" y="125"/>
                </a:lnTo>
                <a:lnTo>
                  <a:pt x="281" y="0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6" name="Freeform 105"/>
          <p:cNvSpPr>
            <a:spLocks/>
          </p:cNvSpPr>
          <p:nvPr/>
        </p:nvSpPr>
        <p:spPr bwMode="auto">
          <a:xfrm>
            <a:off x="7322667" y="3179263"/>
            <a:ext cx="676183" cy="360619"/>
          </a:xfrm>
          <a:custGeom>
            <a:avLst/>
            <a:gdLst>
              <a:gd name="T0" fmla="*/ 199 w 370"/>
              <a:gd name="T1" fmla="*/ 11 h 179"/>
              <a:gd name="T2" fmla="*/ 11 w 370"/>
              <a:gd name="T3" fmla="*/ 96 h 179"/>
              <a:gd name="T4" fmla="*/ 17 w 370"/>
              <a:gd name="T5" fmla="*/ 85 h 179"/>
              <a:gd name="T6" fmla="*/ 38 w 370"/>
              <a:gd name="T7" fmla="*/ 70 h 179"/>
              <a:gd name="T8" fmla="*/ 49 w 370"/>
              <a:gd name="T9" fmla="*/ 59 h 179"/>
              <a:gd name="T10" fmla="*/ 55 w 370"/>
              <a:gd name="T11" fmla="*/ 54 h 179"/>
              <a:gd name="T12" fmla="*/ 77 w 370"/>
              <a:gd name="T13" fmla="*/ 54 h 179"/>
              <a:gd name="T14" fmla="*/ 99 w 370"/>
              <a:gd name="T15" fmla="*/ 38 h 179"/>
              <a:gd name="T16" fmla="*/ 110 w 370"/>
              <a:gd name="T17" fmla="*/ 43 h 179"/>
              <a:gd name="T18" fmla="*/ 121 w 370"/>
              <a:gd name="T19" fmla="*/ 49 h 179"/>
              <a:gd name="T20" fmla="*/ 132 w 370"/>
              <a:gd name="T21" fmla="*/ 65 h 179"/>
              <a:gd name="T22" fmla="*/ 143 w 370"/>
              <a:gd name="T23" fmla="*/ 65 h 179"/>
              <a:gd name="T24" fmla="*/ 149 w 370"/>
              <a:gd name="T25" fmla="*/ 75 h 179"/>
              <a:gd name="T26" fmla="*/ 171 w 370"/>
              <a:gd name="T27" fmla="*/ 85 h 179"/>
              <a:gd name="T28" fmla="*/ 188 w 370"/>
              <a:gd name="T29" fmla="*/ 96 h 179"/>
              <a:gd name="T30" fmla="*/ 193 w 370"/>
              <a:gd name="T31" fmla="*/ 107 h 179"/>
              <a:gd name="T32" fmla="*/ 177 w 370"/>
              <a:gd name="T33" fmla="*/ 139 h 179"/>
              <a:gd name="T34" fmla="*/ 188 w 370"/>
              <a:gd name="T35" fmla="*/ 145 h 179"/>
              <a:gd name="T36" fmla="*/ 204 w 370"/>
              <a:gd name="T37" fmla="*/ 150 h 179"/>
              <a:gd name="T38" fmla="*/ 210 w 370"/>
              <a:gd name="T39" fmla="*/ 150 h 179"/>
              <a:gd name="T40" fmla="*/ 232 w 370"/>
              <a:gd name="T41" fmla="*/ 150 h 179"/>
              <a:gd name="T42" fmla="*/ 254 w 370"/>
              <a:gd name="T43" fmla="*/ 156 h 179"/>
              <a:gd name="T44" fmla="*/ 260 w 370"/>
              <a:gd name="T45" fmla="*/ 156 h 179"/>
              <a:gd name="T46" fmla="*/ 249 w 370"/>
              <a:gd name="T47" fmla="*/ 139 h 179"/>
              <a:gd name="T48" fmla="*/ 238 w 370"/>
              <a:gd name="T49" fmla="*/ 134 h 179"/>
              <a:gd name="T50" fmla="*/ 243 w 370"/>
              <a:gd name="T51" fmla="*/ 134 h 179"/>
              <a:gd name="T52" fmla="*/ 238 w 370"/>
              <a:gd name="T53" fmla="*/ 129 h 179"/>
              <a:gd name="T54" fmla="*/ 226 w 370"/>
              <a:gd name="T55" fmla="*/ 102 h 179"/>
              <a:gd name="T56" fmla="*/ 226 w 370"/>
              <a:gd name="T57" fmla="*/ 85 h 179"/>
              <a:gd name="T58" fmla="*/ 226 w 370"/>
              <a:gd name="T59" fmla="*/ 65 h 179"/>
              <a:gd name="T60" fmla="*/ 221 w 370"/>
              <a:gd name="T61" fmla="*/ 59 h 179"/>
              <a:gd name="T62" fmla="*/ 226 w 370"/>
              <a:gd name="T63" fmla="*/ 49 h 179"/>
              <a:gd name="T64" fmla="*/ 243 w 370"/>
              <a:gd name="T65" fmla="*/ 38 h 179"/>
              <a:gd name="T66" fmla="*/ 249 w 370"/>
              <a:gd name="T67" fmla="*/ 22 h 179"/>
              <a:gd name="T68" fmla="*/ 260 w 370"/>
              <a:gd name="T69" fmla="*/ 27 h 179"/>
              <a:gd name="T70" fmla="*/ 249 w 370"/>
              <a:gd name="T71" fmla="*/ 43 h 179"/>
              <a:gd name="T72" fmla="*/ 238 w 370"/>
              <a:gd name="T73" fmla="*/ 54 h 179"/>
              <a:gd name="T74" fmla="*/ 249 w 370"/>
              <a:gd name="T75" fmla="*/ 65 h 179"/>
              <a:gd name="T76" fmla="*/ 254 w 370"/>
              <a:gd name="T77" fmla="*/ 85 h 179"/>
              <a:gd name="T78" fmla="*/ 243 w 370"/>
              <a:gd name="T79" fmla="*/ 96 h 179"/>
              <a:gd name="T80" fmla="*/ 254 w 370"/>
              <a:gd name="T81" fmla="*/ 102 h 179"/>
              <a:gd name="T82" fmla="*/ 254 w 370"/>
              <a:gd name="T83" fmla="*/ 112 h 179"/>
              <a:gd name="T84" fmla="*/ 260 w 370"/>
              <a:gd name="T85" fmla="*/ 129 h 179"/>
              <a:gd name="T86" fmla="*/ 276 w 370"/>
              <a:gd name="T87" fmla="*/ 139 h 179"/>
              <a:gd name="T88" fmla="*/ 282 w 370"/>
              <a:gd name="T89" fmla="*/ 134 h 179"/>
              <a:gd name="T90" fmla="*/ 287 w 370"/>
              <a:gd name="T91" fmla="*/ 139 h 179"/>
              <a:gd name="T92" fmla="*/ 293 w 370"/>
              <a:gd name="T93" fmla="*/ 156 h 179"/>
              <a:gd name="T94" fmla="*/ 304 w 370"/>
              <a:gd name="T95" fmla="*/ 161 h 179"/>
              <a:gd name="T96" fmla="*/ 310 w 370"/>
              <a:gd name="T97" fmla="*/ 156 h 179"/>
              <a:gd name="T98" fmla="*/ 336 w 370"/>
              <a:gd name="T99" fmla="*/ 145 h 179"/>
              <a:gd name="T100" fmla="*/ 342 w 370"/>
              <a:gd name="T101" fmla="*/ 107 h 179"/>
              <a:gd name="T102" fmla="*/ 293 w 370"/>
              <a:gd name="T103" fmla="*/ 112 h 17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70"/>
              <a:gd name="T157" fmla="*/ 0 h 179"/>
              <a:gd name="T158" fmla="*/ 370 w 370"/>
              <a:gd name="T159" fmla="*/ 179 h 17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70" h="179">
                <a:moveTo>
                  <a:pt x="281" y="0"/>
                </a:moveTo>
                <a:lnTo>
                  <a:pt x="215" y="12"/>
                </a:lnTo>
                <a:lnTo>
                  <a:pt x="0" y="54"/>
                </a:lnTo>
                <a:lnTo>
                  <a:pt x="12" y="107"/>
                </a:lnTo>
                <a:lnTo>
                  <a:pt x="12" y="101"/>
                </a:lnTo>
                <a:lnTo>
                  <a:pt x="18" y="95"/>
                </a:lnTo>
                <a:lnTo>
                  <a:pt x="36" y="78"/>
                </a:lnTo>
                <a:lnTo>
                  <a:pt x="41" y="78"/>
                </a:lnTo>
                <a:lnTo>
                  <a:pt x="47" y="66"/>
                </a:lnTo>
                <a:lnTo>
                  <a:pt x="53" y="66"/>
                </a:lnTo>
                <a:lnTo>
                  <a:pt x="59" y="54"/>
                </a:lnTo>
                <a:lnTo>
                  <a:pt x="59" y="60"/>
                </a:lnTo>
                <a:lnTo>
                  <a:pt x="71" y="60"/>
                </a:lnTo>
                <a:lnTo>
                  <a:pt x="83" y="60"/>
                </a:lnTo>
                <a:lnTo>
                  <a:pt x="83" y="54"/>
                </a:lnTo>
                <a:lnTo>
                  <a:pt x="107" y="42"/>
                </a:lnTo>
                <a:lnTo>
                  <a:pt x="113" y="48"/>
                </a:lnTo>
                <a:lnTo>
                  <a:pt x="119" y="48"/>
                </a:lnTo>
                <a:lnTo>
                  <a:pt x="131" y="42"/>
                </a:lnTo>
                <a:lnTo>
                  <a:pt x="131" y="54"/>
                </a:lnTo>
                <a:lnTo>
                  <a:pt x="137" y="54"/>
                </a:lnTo>
                <a:lnTo>
                  <a:pt x="143" y="72"/>
                </a:lnTo>
                <a:lnTo>
                  <a:pt x="149" y="72"/>
                </a:lnTo>
                <a:lnTo>
                  <a:pt x="155" y="72"/>
                </a:lnTo>
                <a:lnTo>
                  <a:pt x="167" y="78"/>
                </a:lnTo>
                <a:lnTo>
                  <a:pt x="161" y="83"/>
                </a:lnTo>
                <a:lnTo>
                  <a:pt x="167" y="95"/>
                </a:lnTo>
                <a:lnTo>
                  <a:pt x="185" y="95"/>
                </a:lnTo>
                <a:lnTo>
                  <a:pt x="191" y="101"/>
                </a:lnTo>
                <a:lnTo>
                  <a:pt x="203" y="107"/>
                </a:lnTo>
                <a:lnTo>
                  <a:pt x="209" y="113"/>
                </a:lnTo>
                <a:lnTo>
                  <a:pt x="209" y="119"/>
                </a:lnTo>
                <a:lnTo>
                  <a:pt x="197" y="137"/>
                </a:lnTo>
                <a:lnTo>
                  <a:pt x="191" y="155"/>
                </a:lnTo>
                <a:lnTo>
                  <a:pt x="191" y="161"/>
                </a:lnTo>
                <a:lnTo>
                  <a:pt x="203" y="161"/>
                </a:lnTo>
                <a:lnTo>
                  <a:pt x="215" y="155"/>
                </a:lnTo>
                <a:lnTo>
                  <a:pt x="221" y="167"/>
                </a:lnTo>
                <a:lnTo>
                  <a:pt x="227" y="167"/>
                </a:lnTo>
                <a:lnTo>
                  <a:pt x="239" y="167"/>
                </a:lnTo>
                <a:lnTo>
                  <a:pt x="251" y="167"/>
                </a:lnTo>
                <a:lnTo>
                  <a:pt x="269" y="173"/>
                </a:lnTo>
                <a:lnTo>
                  <a:pt x="275" y="173"/>
                </a:lnTo>
                <a:lnTo>
                  <a:pt x="281" y="173"/>
                </a:lnTo>
                <a:lnTo>
                  <a:pt x="275" y="167"/>
                </a:lnTo>
                <a:lnTo>
                  <a:pt x="269" y="155"/>
                </a:lnTo>
                <a:lnTo>
                  <a:pt x="263" y="155"/>
                </a:lnTo>
                <a:lnTo>
                  <a:pt x="257" y="149"/>
                </a:lnTo>
                <a:lnTo>
                  <a:pt x="263" y="149"/>
                </a:lnTo>
                <a:lnTo>
                  <a:pt x="269" y="143"/>
                </a:lnTo>
                <a:lnTo>
                  <a:pt x="257" y="143"/>
                </a:lnTo>
                <a:lnTo>
                  <a:pt x="251" y="131"/>
                </a:lnTo>
                <a:lnTo>
                  <a:pt x="245" y="113"/>
                </a:lnTo>
                <a:lnTo>
                  <a:pt x="245" y="107"/>
                </a:lnTo>
                <a:lnTo>
                  <a:pt x="245" y="95"/>
                </a:lnTo>
                <a:lnTo>
                  <a:pt x="245" y="78"/>
                </a:lnTo>
                <a:lnTo>
                  <a:pt x="245" y="72"/>
                </a:lnTo>
                <a:lnTo>
                  <a:pt x="239" y="72"/>
                </a:lnTo>
                <a:lnTo>
                  <a:pt x="239" y="66"/>
                </a:lnTo>
                <a:lnTo>
                  <a:pt x="239" y="60"/>
                </a:lnTo>
                <a:lnTo>
                  <a:pt x="245" y="54"/>
                </a:lnTo>
                <a:lnTo>
                  <a:pt x="245" y="48"/>
                </a:lnTo>
                <a:lnTo>
                  <a:pt x="263" y="42"/>
                </a:lnTo>
                <a:lnTo>
                  <a:pt x="263" y="36"/>
                </a:lnTo>
                <a:lnTo>
                  <a:pt x="269" y="24"/>
                </a:lnTo>
                <a:lnTo>
                  <a:pt x="275" y="24"/>
                </a:lnTo>
                <a:lnTo>
                  <a:pt x="281" y="30"/>
                </a:lnTo>
                <a:lnTo>
                  <a:pt x="275" y="42"/>
                </a:lnTo>
                <a:lnTo>
                  <a:pt x="269" y="48"/>
                </a:lnTo>
                <a:lnTo>
                  <a:pt x="263" y="54"/>
                </a:lnTo>
                <a:lnTo>
                  <a:pt x="257" y="60"/>
                </a:lnTo>
                <a:lnTo>
                  <a:pt x="263" y="72"/>
                </a:lnTo>
                <a:lnTo>
                  <a:pt x="269" y="72"/>
                </a:lnTo>
                <a:lnTo>
                  <a:pt x="275" y="95"/>
                </a:lnTo>
                <a:lnTo>
                  <a:pt x="263" y="101"/>
                </a:lnTo>
                <a:lnTo>
                  <a:pt x="263" y="107"/>
                </a:lnTo>
                <a:lnTo>
                  <a:pt x="275" y="107"/>
                </a:lnTo>
                <a:lnTo>
                  <a:pt x="275" y="113"/>
                </a:lnTo>
                <a:lnTo>
                  <a:pt x="275" y="125"/>
                </a:lnTo>
                <a:lnTo>
                  <a:pt x="275" y="131"/>
                </a:lnTo>
                <a:lnTo>
                  <a:pt x="281" y="143"/>
                </a:lnTo>
                <a:lnTo>
                  <a:pt x="293" y="155"/>
                </a:lnTo>
                <a:lnTo>
                  <a:pt x="299" y="155"/>
                </a:lnTo>
                <a:lnTo>
                  <a:pt x="299" y="149"/>
                </a:lnTo>
                <a:lnTo>
                  <a:pt x="305" y="149"/>
                </a:lnTo>
                <a:lnTo>
                  <a:pt x="311" y="149"/>
                </a:lnTo>
                <a:lnTo>
                  <a:pt x="311" y="155"/>
                </a:lnTo>
                <a:lnTo>
                  <a:pt x="317" y="167"/>
                </a:lnTo>
                <a:lnTo>
                  <a:pt x="317" y="173"/>
                </a:lnTo>
                <a:lnTo>
                  <a:pt x="317" y="179"/>
                </a:lnTo>
                <a:lnTo>
                  <a:pt x="329" y="179"/>
                </a:lnTo>
                <a:lnTo>
                  <a:pt x="335" y="173"/>
                </a:lnTo>
                <a:lnTo>
                  <a:pt x="364" y="161"/>
                </a:lnTo>
                <a:lnTo>
                  <a:pt x="364" y="149"/>
                </a:lnTo>
                <a:lnTo>
                  <a:pt x="370" y="119"/>
                </a:lnTo>
                <a:lnTo>
                  <a:pt x="370" y="113"/>
                </a:lnTo>
                <a:lnTo>
                  <a:pt x="317" y="125"/>
                </a:lnTo>
                <a:lnTo>
                  <a:pt x="281" y="0"/>
                </a:lnTo>
              </a:path>
            </a:pathLst>
          </a:custGeom>
          <a:solidFill>
            <a:sysClr val="window" lastClr="FFFFFF">
              <a:lumMod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7" name="Freeform 106"/>
          <p:cNvSpPr>
            <a:spLocks/>
          </p:cNvSpPr>
          <p:nvPr/>
        </p:nvSpPr>
        <p:spPr bwMode="auto">
          <a:xfrm>
            <a:off x="6310371" y="5179472"/>
            <a:ext cx="1362251" cy="1131135"/>
          </a:xfrm>
          <a:custGeom>
            <a:avLst/>
            <a:gdLst>
              <a:gd name="T0" fmla="*/ 0 w 742"/>
              <a:gd name="T1" fmla="*/ 43 h 561"/>
              <a:gd name="T2" fmla="*/ 0 w 742"/>
              <a:gd name="T3" fmla="*/ 54 h 561"/>
              <a:gd name="T4" fmla="*/ 11 w 742"/>
              <a:gd name="T5" fmla="*/ 65 h 561"/>
              <a:gd name="T6" fmla="*/ 17 w 742"/>
              <a:gd name="T7" fmla="*/ 81 h 561"/>
              <a:gd name="T8" fmla="*/ 22 w 742"/>
              <a:gd name="T9" fmla="*/ 92 h 561"/>
              <a:gd name="T10" fmla="*/ 17 w 742"/>
              <a:gd name="T11" fmla="*/ 102 h 561"/>
              <a:gd name="T12" fmla="*/ 33 w 742"/>
              <a:gd name="T13" fmla="*/ 96 h 561"/>
              <a:gd name="T14" fmla="*/ 45 w 742"/>
              <a:gd name="T15" fmla="*/ 81 h 561"/>
              <a:gd name="T16" fmla="*/ 56 w 742"/>
              <a:gd name="T17" fmla="*/ 81 h 561"/>
              <a:gd name="T18" fmla="*/ 50 w 742"/>
              <a:gd name="T19" fmla="*/ 92 h 561"/>
              <a:gd name="T20" fmla="*/ 100 w 742"/>
              <a:gd name="T21" fmla="*/ 81 h 561"/>
              <a:gd name="T22" fmla="*/ 100 w 742"/>
              <a:gd name="T23" fmla="*/ 86 h 561"/>
              <a:gd name="T24" fmla="*/ 139 w 742"/>
              <a:gd name="T25" fmla="*/ 96 h 561"/>
              <a:gd name="T26" fmla="*/ 156 w 742"/>
              <a:gd name="T27" fmla="*/ 96 h 561"/>
              <a:gd name="T28" fmla="*/ 173 w 742"/>
              <a:gd name="T29" fmla="*/ 102 h 561"/>
              <a:gd name="T30" fmla="*/ 173 w 742"/>
              <a:gd name="T31" fmla="*/ 107 h 561"/>
              <a:gd name="T32" fmla="*/ 201 w 742"/>
              <a:gd name="T33" fmla="*/ 134 h 561"/>
              <a:gd name="T34" fmla="*/ 195 w 742"/>
              <a:gd name="T35" fmla="*/ 140 h 561"/>
              <a:gd name="T36" fmla="*/ 189 w 742"/>
              <a:gd name="T37" fmla="*/ 140 h 561"/>
              <a:gd name="T38" fmla="*/ 228 w 742"/>
              <a:gd name="T39" fmla="*/ 134 h 561"/>
              <a:gd name="T40" fmla="*/ 278 w 742"/>
              <a:gd name="T41" fmla="*/ 113 h 561"/>
              <a:gd name="T42" fmla="*/ 278 w 742"/>
              <a:gd name="T43" fmla="*/ 96 h 561"/>
              <a:gd name="T44" fmla="*/ 345 w 742"/>
              <a:gd name="T45" fmla="*/ 118 h 561"/>
              <a:gd name="T46" fmla="*/ 383 w 742"/>
              <a:gd name="T47" fmla="*/ 150 h 561"/>
              <a:gd name="T48" fmla="*/ 411 w 742"/>
              <a:gd name="T49" fmla="*/ 167 h 561"/>
              <a:gd name="T50" fmla="*/ 428 w 742"/>
              <a:gd name="T51" fmla="*/ 194 h 561"/>
              <a:gd name="T52" fmla="*/ 428 w 742"/>
              <a:gd name="T53" fmla="*/ 258 h 561"/>
              <a:gd name="T54" fmla="*/ 445 w 742"/>
              <a:gd name="T55" fmla="*/ 295 h 561"/>
              <a:gd name="T56" fmla="*/ 439 w 742"/>
              <a:gd name="T57" fmla="*/ 269 h 561"/>
              <a:gd name="T58" fmla="*/ 456 w 742"/>
              <a:gd name="T59" fmla="*/ 279 h 561"/>
              <a:gd name="T60" fmla="*/ 461 w 742"/>
              <a:gd name="T61" fmla="*/ 275 h 561"/>
              <a:gd name="T62" fmla="*/ 461 w 742"/>
              <a:gd name="T63" fmla="*/ 284 h 561"/>
              <a:gd name="T64" fmla="*/ 450 w 742"/>
              <a:gd name="T65" fmla="*/ 311 h 561"/>
              <a:gd name="T66" fmla="*/ 461 w 742"/>
              <a:gd name="T67" fmla="*/ 328 h 561"/>
              <a:gd name="T68" fmla="*/ 495 w 742"/>
              <a:gd name="T69" fmla="*/ 371 h 561"/>
              <a:gd name="T70" fmla="*/ 506 w 742"/>
              <a:gd name="T71" fmla="*/ 376 h 561"/>
              <a:gd name="T72" fmla="*/ 523 w 742"/>
              <a:gd name="T73" fmla="*/ 403 h 561"/>
              <a:gd name="T74" fmla="*/ 550 w 742"/>
              <a:gd name="T75" fmla="*/ 446 h 561"/>
              <a:gd name="T76" fmla="*/ 600 w 742"/>
              <a:gd name="T77" fmla="*/ 478 h 561"/>
              <a:gd name="T78" fmla="*/ 622 w 742"/>
              <a:gd name="T79" fmla="*/ 489 h 561"/>
              <a:gd name="T80" fmla="*/ 611 w 742"/>
              <a:gd name="T81" fmla="*/ 494 h 561"/>
              <a:gd name="T82" fmla="*/ 605 w 742"/>
              <a:gd name="T83" fmla="*/ 500 h 561"/>
              <a:gd name="T84" fmla="*/ 628 w 742"/>
              <a:gd name="T85" fmla="*/ 505 h 561"/>
              <a:gd name="T86" fmla="*/ 678 w 742"/>
              <a:gd name="T87" fmla="*/ 478 h 561"/>
              <a:gd name="T88" fmla="*/ 672 w 742"/>
              <a:gd name="T89" fmla="*/ 446 h 561"/>
              <a:gd name="T90" fmla="*/ 678 w 742"/>
              <a:gd name="T91" fmla="*/ 403 h 561"/>
              <a:gd name="T92" fmla="*/ 672 w 742"/>
              <a:gd name="T93" fmla="*/ 333 h 561"/>
              <a:gd name="T94" fmla="*/ 633 w 742"/>
              <a:gd name="T95" fmla="*/ 264 h 561"/>
              <a:gd name="T96" fmla="*/ 611 w 742"/>
              <a:gd name="T97" fmla="*/ 231 h 561"/>
              <a:gd name="T98" fmla="*/ 611 w 742"/>
              <a:gd name="T99" fmla="*/ 204 h 561"/>
              <a:gd name="T100" fmla="*/ 578 w 742"/>
              <a:gd name="T101" fmla="*/ 156 h 561"/>
              <a:gd name="T102" fmla="*/ 550 w 742"/>
              <a:gd name="T103" fmla="*/ 129 h 561"/>
              <a:gd name="T104" fmla="*/ 512 w 742"/>
              <a:gd name="T105" fmla="*/ 43 h 561"/>
              <a:gd name="T106" fmla="*/ 506 w 742"/>
              <a:gd name="T107" fmla="*/ 32 h 561"/>
              <a:gd name="T108" fmla="*/ 495 w 742"/>
              <a:gd name="T109" fmla="*/ 11 h 561"/>
              <a:gd name="T110" fmla="*/ 456 w 742"/>
              <a:gd name="T111" fmla="*/ 5 h 561"/>
              <a:gd name="T112" fmla="*/ 461 w 742"/>
              <a:gd name="T113" fmla="*/ 38 h 561"/>
              <a:gd name="T114" fmla="*/ 445 w 742"/>
              <a:gd name="T115" fmla="*/ 43 h 561"/>
              <a:gd name="T116" fmla="*/ 217 w 742"/>
              <a:gd name="T117" fmla="*/ 38 h 561"/>
              <a:gd name="T118" fmla="*/ 212 w 742"/>
              <a:gd name="T119" fmla="*/ 22 h 56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42"/>
              <a:gd name="T181" fmla="*/ 0 h 561"/>
              <a:gd name="T182" fmla="*/ 742 w 742"/>
              <a:gd name="T183" fmla="*/ 561 h 56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42" h="561">
                <a:moveTo>
                  <a:pt x="228" y="24"/>
                </a:moveTo>
                <a:lnTo>
                  <a:pt x="0" y="42"/>
                </a:lnTo>
                <a:lnTo>
                  <a:pt x="0" y="48"/>
                </a:lnTo>
                <a:lnTo>
                  <a:pt x="0" y="54"/>
                </a:lnTo>
                <a:lnTo>
                  <a:pt x="0" y="60"/>
                </a:lnTo>
                <a:lnTo>
                  <a:pt x="6" y="72"/>
                </a:lnTo>
                <a:lnTo>
                  <a:pt x="12" y="72"/>
                </a:lnTo>
                <a:lnTo>
                  <a:pt x="18" y="78"/>
                </a:lnTo>
                <a:lnTo>
                  <a:pt x="18" y="84"/>
                </a:lnTo>
                <a:lnTo>
                  <a:pt x="18" y="90"/>
                </a:lnTo>
                <a:lnTo>
                  <a:pt x="18" y="96"/>
                </a:lnTo>
                <a:lnTo>
                  <a:pt x="24" y="96"/>
                </a:lnTo>
                <a:lnTo>
                  <a:pt x="24" y="102"/>
                </a:lnTo>
                <a:lnTo>
                  <a:pt x="18" y="107"/>
                </a:lnTo>
                <a:lnTo>
                  <a:pt x="18" y="113"/>
                </a:lnTo>
                <a:lnTo>
                  <a:pt x="36" y="107"/>
                </a:lnTo>
                <a:lnTo>
                  <a:pt x="42" y="96"/>
                </a:lnTo>
                <a:lnTo>
                  <a:pt x="42" y="90"/>
                </a:lnTo>
                <a:lnTo>
                  <a:pt x="48" y="90"/>
                </a:lnTo>
                <a:lnTo>
                  <a:pt x="54" y="90"/>
                </a:lnTo>
                <a:lnTo>
                  <a:pt x="60" y="90"/>
                </a:lnTo>
                <a:lnTo>
                  <a:pt x="60" y="96"/>
                </a:lnTo>
                <a:lnTo>
                  <a:pt x="54" y="102"/>
                </a:lnTo>
                <a:lnTo>
                  <a:pt x="60" y="102"/>
                </a:lnTo>
                <a:lnTo>
                  <a:pt x="72" y="102"/>
                </a:lnTo>
                <a:lnTo>
                  <a:pt x="108" y="90"/>
                </a:lnTo>
                <a:lnTo>
                  <a:pt x="120" y="84"/>
                </a:lnTo>
                <a:lnTo>
                  <a:pt x="120" y="90"/>
                </a:lnTo>
                <a:lnTo>
                  <a:pt x="108" y="96"/>
                </a:lnTo>
                <a:lnTo>
                  <a:pt x="114" y="96"/>
                </a:lnTo>
                <a:lnTo>
                  <a:pt x="132" y="102"/>
                </a:lnTo>
                <a:lnTo>
                  <a:pt x="150" y="107"/>
                </a:lnTo>
                <a:lnTo>
                  <a:pt x="168" y="113"/>
                </a:lnTo>
                <a:lnTo>
                  <a:pt x="168" y="107"/>
                </a:lnTo>
                <a:lnTo>
                  <a:pt x="174" y="107"/>
                </a:lnTo>
                <a:lnTo>
                  <a:pt x="180" y="113"/>
                </a:lnTo>
                <a:lnTo>
                  <a:pt x="186" y="113"/>
                </a:lnTo>
                <a:lnTo>
                  <a:pt x="192" y="113"/>
                </a:lnTo>
                <a:lnTo>
                  <a:pt x="192" y="119"/>
                </a:lnTo>
                <a:lnTo>
                  <a:pt x="186" y="119"/>
                </a:lnTo>
                <a:lnTo>
                  <a:pt x="192" y="125"/>
                </a:lnTo>
                <a:lnTo>
                  <a:pt x="210" y="143"/>
                </a:lnTo>
                <a:lnTo>
                  <a:pt x="216" y="149"/>
                </a:lnTo>
                <a:lnTo>
                  <a:pt x="210" y="155"/>
                </a:lnTo>
                <a:lnTo>
                  <a:pt x="204" y="149"/>
                </a:lnTo>
                <a:lnTo>
                  <a:pt x="204" y="155"/>
                </a:lnTo>
                <a:lnTo>
                  <a:pt x="210" y="161"/>
                </a:lnTo>
                <a:lnTo>
                  <a:pt x="240" y="149"/>
                </a:lnTo>
                <a:lnTo>
                  <a:pt x="246" y="149"/>
                </a:lnTo>
                <a:lnTo>
                  <a:pt x="252" y="143"/>
                </a:lnTo>
                <a:lnTo>
                  <a:pt x="282" y="125"/>
                </a:lnTo>
                <a:lnTo>
                  <a:pt x="299" y="125"/>
                </a:lnTo>
                <a:lnTo>
                  <a:pt x="299" y="119"/>
                </a:lnTo>
                <a:lnTo>
                  <a:pt x="293" y="119"/>
                </a:lnTo>
                <a:lnTo>
                  <a:pt x="299" y="107"/>
                </a:lnTo>
                <a:lnTo>
                  <a:pt x="329" y="102"/>
                </a:lnTo>
                <a:lnTo>
                  <a:pt x="365" y="125"/>
                </a:lnTo>
                <a:lnTo>
                  <a:pt x="371" y="131"/>
                </a:lnTo>
                <a:lnTo>
                  <a:pt x="377" y="137"/>
                </a:lnTo>
                <a:lnTo>
                  <a:pt x="389" y="149"/>
                </a:lnTo>
                <a:lnTo>
                  <a:pt x="413" y="167"/>
                </a:lnTo>
                <a:lnTo>
                  <a:pt x="413" y="179"/>
                </a:lnTo>
                <a:lnTo>
                  <a:pt x="425" y="185"/>
                </a:lnTo>
                <a:lnTo>
                  <a:pt x="443" y="185"/>
                </a:lnTo>
                <a:lnTo>
                  <a:pt x="455" y="203"/>
                </a:lnTo>
                <a:lnTo>
                  <a:pt x="461" y="209"/>
                </a:lnTo>
                <a:lnTo>
                  <a:pt x="461" y="215"/>
                </a:lnTo>
                <a:lnTo>
                  <a:pt x="467" y="239"/>
                </a:lnTo>
                <a:lnTo>
                  <a:pt x="461" y="263"/>
                </a:lnTo>
                <a:lnTo>
                  <a:pt x="461" y="287"/>
                </a:lnTo>
                <a:lnTo>
                  <a:pt x="461" y="310"/>
                </a:lnTo>
                <a:lnTo>
                  <a:pt x="461" y="316"/>
                </a:lnTo>
                <a:lnTo>
                  <a:pt x="479" y="328"/>
                </a:lnTo>
                <a:lnTo>
                  <a:pt x="485" y="316"/>
                </a:lnTo>
                <a:lnTo>
                  <a:pt x="479" y="316"/>
                </a:lnTo>
                <a:lnTo>
                  <a:pt x="473" y="299"/>
                </a:lnTo>
                <a:lnTo>
                  <a:pt x="485" y="299"/>
                </a:lnTo>
                <a:lnTo>
                  <a:pt x="491" y="310"/>
                </a:lnTo>
                <a:lnTo>
                  <a:pt x="497" y="305"/>
                </a:lnTo>
                <a:lnTo>
                  <a:pt x="503" y="305"/>
                </a:lnTo>
                <a:lnTo>
                  <a:pt x="503" y="310"/>
                </a:lnTo>
                <a:lnTo>
                  <a:pt x="497" y="316"/>
                </a:lnTo>
                <a:lnTo>
                  <a:pt x="491" y="322"/>
                </a:lnTo>
                <a:lnTo>
                  <a:pt x="485" y="340"/>
                </a:lnTo>
                <a:lnTo>
                  <a:pt x="485" y="346"/>
                </a:lnTo>
                <a:lnTo>
                  <a:pt x="479" y="352"/>
                </a:lnTo>
                <a:lnTo>
                  <a:pt x="491" y="358"/>
                </a:lnTo>
                <a:lnTo>
                  <a:pt x="497" y="364"/>
                </a:lnTo>
                <a:lnTo>
                  <a:pt x="509" y="400"/>
                </a:lnTo>
                <a:lnTo>
                  <a:pt x="533" y="412"/>
                </a:lnTo>
                <a:lnTo>
                  <a:pt x="533" y="406"/>
                </a:lnTo>
                <a:lnTo>
                  <a:pt x="545" y="406"/>
                </a:lnTo>
                <a:lnTo>
                  <a:pt x="545" y="418"/>
                </a:lnTo>
                <a:lnTo>
                  <a:pt x="545" y="424"/>
                </a:lnTo>
                <a:lnTo>
                  <a:pt x="557" y="442"/>
                </a:lnTo>
                <a:lnTo>
                  <a:pt x="563" y="448"/>
                </a:lnTo>
                <a:lnTo>
                  <a:pt x="575" y="448"/>
                </a:lnTo>
                <a:lnTo>
                  <a:pt x="587" y="490"/>
                </a:lnTo>
                <a:lnTo>
                  <a:pt x="592" y="496"/>
                </a:lnTo>
                <a:lnTo>
                  <a:pt x="616" y="496"/>
                </a:lnTo>
                <a:lnTo>
                  <a:pt x="622" y="502"/>
                </a:lnTo>
                <a:lnTo>
                  <a:pt x="646" y="531"/>
                </a:lnTo>
                <a:lnTo>
                  <a:pt x="658" y="543"/>
                </a:lnTo>
                <a:lnTo>
                  <a:pt x="664" y="543"/>
                </a:lnTo>
                <a:lnTo>
                  <a:pt x="670" y="543"/>
                </a:lnTo>
                <a:lnTo>
                  <a:pt x="670" y="549"/>
                </a:lnTo>
                <a:lnTo>
                  <a:pt x="664" y="549"/>
                </a:lnTo>
                <a:lnTo>
                  <a:pt x="658" y="549"/>
                </a:lnTo>
                <a:lnTo>
                  <a:pt x="652" y="549"/>
                </a:lnTo>
                <a:lnTo>
                  <a:pt x="652" y="555"/>
                </a:lnTo>
                <a:lnTo>
                  <a:pt x="658" y="561"/>
                </a:lnTo>
                <a:lnTo>
                  <a:pt x="670" y="561"/>
                </a:lnTo>
                <a:lnTo>
                  <a:pt x="676" y="561"/>
                </a:lnTo>
                <a:lnTo>
                  <a:pt x="688" y="555"/>
                </a:lnTo>
                <a:lnTo>
                  <a:pt x="724" y="543"/>
                </a:lnTo>
                <a:lnTo>
                  <a:pt x="730" y="531"/>
                </a:lnTo>
                <a:lnTo>
                  <a:pt x="730" y="525"/>
                </a:lnTo>
                <a:lnTo>
                  <a:pt x="724" y="508"/>
                </a:lnTo>
                <a:lnTo>
                  <a:pt x="724" y="496"/>
                </a:lnTo>
                <a:lnTo>
                  <a:pt x="730" y="478"/>
                </a:lnTo>
                <a:lnTo>
                  <a:pt x="742" y="484"/>
                </a:lnTo>
                <a:lnTo>
                  <a:pt x="730" y="448"/>
                </a:lnTo>
                <a:lnTo>
                  <a:pt x="736" y="430"/>
                </a:lnTo>
                <a:lnTo>
                  <a:pt x="730" y="394"/>
                </a:lnTo>
                <a:lnTo>
                  <a:pt x="724" y="370"/>
                </a:lnTo>
                <a:lnTo>
                  <a:pt x="718" y="358"/>
                </a:lnTo>
                <a:lnTo>
                  <a:pt x="694" y="328"/>
                </a:lnTo>
                <a:lnTo>
                  <a:pt x="682" y="293"/>
                </a:lnTo>
                <a:lnTo>
                  <a:pt x="658" y="263"/>
                </a:lnTo>
                <a:lnTo>
                  <a:pt x="664" y="263"/>
                </a:lnTo>
                <a:lnTo>
                  <a:pt x="658" y="257"/>
                </a:lnTo>
                <a:lnTo>
                  <a:pt x="652" y="245"/>
                </a:lnTo>
                <a:lnTo>
                  <a:pt x="652" y="233"/>
                </a:lnTo>
                <a:lnTo>
                  <a:pt x="658" y="227"/>
                </a:lnTo>
                <a:lnTo>
                  <a:pt x="658" y="221"/>
                </a:lnTo>
                <a:lnTo>
                  <a:pt x="634" y="191"/>
                </a:lnTo>
                <a:lnTo>
                  <a:pt x="622" y="173"/>
                </a:lnTo>
                <a:lnTo>
                  <a:pt x="610" y="167"/>
                </a:lnTo>
                <a:lnTo>
                  <a:pt x="592" y="143"/>
                </a:lnTo>
                <a:lnTo>
                  <a:pt x="569" y="107"/>
                </a:lnTo>
                <a:lnTo>
                  <a:pt x="569" y="84"/>
                </a:lnTo>
                <a:lnTo>
                  <a:pt x="551" y="48"/>
                </a:lnTo>
                <a:lnTo>
                  <a:pt x="545" y="42"/>
                </a:lnTo>
                <a:lnTo>
                  <a:pt x="545" y="36"/>
                </a:lnTo>
                <a:lnTo>
                  <a:pt x="539" y="12"/>
                </a:lnTo>
                <a:lnTo>
                  <a:pt x="539" y="6"/>
                </a:lnTo>
                <a:lnTo>
                  <a:pt x="533" y="12"/>
                </a:lnTo>
                <a:lnTo>
                  <a:pt x="515" y="6"/>
                </a:lnTo>
                <a:lnTo>
                  <a:pt x="497" y="0"/>
                </a:lnTo>
                <a:lnTo>
                  <a:pt x="491" y="6"/>
                </a:lnTo>
                <a:lnTo>
                  <a:pt x="491" y="12"/>
                </a:lnTo>
                <a:lnTo>
                  <a:pt x="491" y="18"/>
                </a:lnTo>
                <a:lnTo>
                  <a:pt x="497" y="42"/>
                </a:lnTo>
                <a:lnTo>
                  <a:pt x="491" y="54"/>
                </a:lnTo>
                <a:lnTo>
                  <a:pt x="479" y="48"/>
                </a:lnTo>
                <a:lnTo>
                  <a:pt x="473" y="36"/>
                </a:lnTo>
                <a:lnTo>
                  <a:pt x="240" y="48"/>
                </a:lnTo>
                <a:lnTo>
                  <a:pt x="234" y="42"/>
                </a:lnTo>
                <a:lnTo>
                  <a:pt x="234" y="36"/>
                </a:lnTo>
                <a:lnTo>
                  <a:pt x="228" y="24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8" name="Freeform 107"/>
          <p:cNvSpPr>
            <a:spLocks/>
          </p:cNvSpPr>
          <p:nvPr/>
        </p:nvSpPr>
        <p:spPr bwMode="auto">
          <a:xfrm>
            <a:off x="7838701" y="3141188"/>
            <a:ext cx="160149" cy="288943"/>
          </a:xfrm>
          <a:custGeom>
            <a:avLst/>
            <a:gdLst>
              <a:gd name="T0" fmla="*/ 81 w 89"/>
              <a:gd name="T1" fmla="*/ 118 h 143"/>
              <a:gd name="T2" fmla="*/ 81 w 89"/>
              <a:gd name="T3" fmla="*/ 113 h 143"/>
              <a:gd name="T4" fmla="*/ 76 w 89"/>
              <a:gd name="T5" fmla="*/ 97 h 143"/>
              <a:gd name="T6" fmla="*/ 65 w 89"/>
              <a:gd name="T7" fmla="*/ 91 h 143"/>
              <a:gd name="T8" fmla="*/ 54 w 89"/>
              <a:gd name="T9" fmla="*/ 81 h 143"/>
              <a:gd name="T10" fmla="*/ 49 w 89"/>
              <a:gd name="T11" fmla="*/ 76 h 143"/>
              <a:gd name="T12" fmla="*/ 44 w 89"/>
              <a:gd name="T13" fmla="*/ 70 h 143"/>
              <a:gd name="T14" fmla="*/ 33 w 89"/>
              <a:gd name="T15" fmla="*/ 54 h 143"/>
              <a:gd name="T16" fmla="*/ 33 w 89"/>
              <a:gd name="T17" fmla="*/ 43 h 143"/>
              <a:gd name="T18" fmla="*/ 22 w 89"/>
              <a:gd name="T19" fmla="*/ 32 h 143"/>
              <a:gd name="T20" fmla="*/ 22 w 89"/>
              <a:gd name="T21" fmla="*/ 27 h 143"/>
              <a:gd name="T22" fmla="*/ 16 w 89"/>
              <a:gd name="T23" fmla="*/ 22 h 143"/>
              <a:gd name="T24" fmla="*/ 22 w 89"/>
              <a:gd name="T25" fmla="*/ 22 h 143"/>
              <a:gd name="T26" fmla="*/ 22 w 89"/>
              <a:gd name="T27" fmla="*/ 16 h 143"/>
              <a:gd name="T28" fmla="*/ 22 w 89"/>
              <a:gd name="T29" fmla="*/ 0 h 143"/>
              <a:gd name="T30" fmla="*/ 16 w 89"/>
              <a:gd name="T31" fmla="*/ 0 h 143"/>
              <a:gd name="T32" fmla="*/ 11 w 89"/>
              <a:gd name="T33" fmla="*/ 0 h 143"/>
              <a:gd name="T34" fmla="*/ 5 w 89"/>
              <a:gd name="T35" fmla="*/ 11 h 143"/>
              <a:gd name="T36" fmla="*/ 0 w 89"/>
              <a:gd name="T37" fmla="*/ 16 h 143"/>
              <a:gd name="T38" fmla="*/ 0 w 89"/>
              <a:gd name="T39" fmla="*/ 16 h 143"/>
              <a:gd name="T40" fmla="*/ 0 w 89"/>
              <a:gd name="T41" fmla="*/ 16 h 143"/>
              <a:gd name="T42" fmla="*/ 33 w 89"/>
              <a:gd name="T43" fmla="*/ 129 h 143"/>
              <a:gd name="T44" fmla="*/ 81 w 89"/>
              <a:gd name="T45" fmla="*/ 118 h 143"/>
              <a:gd name="T46" fmla="*/ 81 w 89"/>
              <a:gd name="T47" fmla="*/ 118 h 14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9"/>
              <a:gd name="T73" fmla="*/ 0 h 143"/>
              <a:gd name="T74" fmla="*/ 89 w 89"/>
              <a:gd name="T75" fmla="*/ 143 h 14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9" h="143">
                <a:moveTo>
                  <a:pt x="89" y="131"/>
                </a:moveTo>
                <a:lnTo>
                  <a:pt x="89" y="125"/>
                </a:lnTo>
                <a:lnTo>
                  <a:pt x="83" y="107"/>
                </a:lnTo>
                <a:lnTo>
                  <a:pt x="71" y="101"/>
                </a:lnTo>
                <a:lnTo>
                  <a:pt x="59" y="90"/>
                </a:lnTo>
                <a:lnTo>
                  <a:pt x="54" y="84"/>
                </a:lnTo>
                <a:lnTo>
                  <a:pt x="48" y="78"/>
                </a:lnTo>
                <a:lnTo>
                  <a:pt x="36" y="60"/>
                </a:lnTo>
                <a:lnTo>
                  <a:pt x="36" y="48"/>
                </a:lnTo>
                <a:lnTo>
                  <a:pt x="24" y="36"/>
                </a:lnTo>
                <a:lnTo>
                  <a:pt x="24" y="30"/>
                </a:lnTo>
                <a:lnTo>
                  <a:pt x="18" y="24"/>
                </a:lnTo>
                <a:lnTo>
                  <a:pt x="24" y="24"/>
                </a:lnTo>
                <a:lnTo>
                  <a:pt x="24" y="18"/>
                </a:lnTo>
                <a:lnTo>
                  <a:pt x="24" y="0"/>
                </a:lnTo>
                <a:lnTo>
                  <a:pt x="18" y="0"/>
                </a:lnTo>
                <a:lnTo>
                  <a:pt x="12" y="0"/>
                </a:lnTo>
                <a:lnTo>
                  <a:pt x="6" y="12"/>
                </a:lnTo>
                <a:lnTo>
                  <a:pt x="0" y="18"/>
                </a:lnTo>
                <a:lnTo>
                  <a:pt x="36" y="143"/>
                </a:lnTo>
                <a:lnTo>
                  <a:pt x="89" y="131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9" name="Freeform 108"/>
          <p:cNvSpPr>
            <a:spLocks/>
          </p:cNvSpPr>
          <p:nvPr/>
        </p:nvSpPr>
        <p:spPr bwMode="auto">
          <a:xfrm>
            <a:off x="7838701" y="3141188"/>
            <a:ext cx="160149" cy="288943"/>
          </a:xfrm>
          <a:custGeom>
            <a:avLst/>
            <a:gdLst>
              <a:gd name="T0" fmla="*/ 81 w 89"/>
              <a:gd name="T1" fmla="*/ 118 h 143"/>
              <a:gd name="T2" fmla="*/ 81 w 89"/>
              <a:gd name="T3" fmla="*/ 113 h 143"/>
              <a:gd name="T4" fmla="*/ 76 w 89"/>
              <a:gd name="T5" fmla="*/ 97 h 143"/>
              <a:gd name="T6" fmla="*/ 65 w 89"/>
              <a:gd name="T7" fmla="*/ 91 h 143"/>
              <a:gd name="T8" fmla="*/ 54 w 89"/>
              <a:gd name="T9" fmla="*/ 81 h 143"/>
              <a:gd name="T10" fmla="*/ 49 w 89"/>
              <a:gd name="T11" fmla="*/ 76 h 143"/>
              <a:gd name="T12" fmla="*/ 44 w 89"/>
              <a:gd name="T13" fmla="*/ 70 h 143"/>
              <a:gd name="T14" fmla="*/ 33 w 89"/>
              <a:gd name="T15" fmla="*/ 54 h 143"/>
              <a:gd name="T16" fmla="*/ 33 w 89"/>
              <a:gd name="T17" fmla="*/ 43 h 143"/>
              <a:gd name="T18" fmla="*/ 22 w 89"/>
              <a:gd name="T19" fmla="*/ 32 h 143"/>
              <a:gd name="T20" fmla="*/ 22 w 89"/>
              <a:gd name="T21" fmla="*/ 27 h 143"/>
              <a:gd name="T22" fmla="*/ 16 w 89"/>
              <a:gd name="T23" fmla="*/ 22 h 143"/>
              <a:gd name="T24" fmla="*/ 22 w 89"/>
              <a:gd name="T25" fmla="*/ 22 h 143"/>
              <a:gd name="T26" fmla="*/ 22 w 89"/>
              <a:gd name="T27" fmla="*/ 16 h 143"/>
              <a:gd name="T28" fmla="*/ 22 w 89"/>
              <a:gd name="T29" fmla="*/ 0 h 143"/>
              <a:gd name="T30" fmla="*/ 16 w 89"/>
              <a:gd name="T31" fmla="*/ 0 h 143"/>
              <a:gd name="T32" fmla="*/ 11 w 89"/>
              <a:gd name="T33" fmla="*/ 0 h 143"/>
              <a:gd name="T34" fmla="*/ 5 w 89"/>
              <a:gd name="T35" fmla="*/ 11 h 143"/>
              <a:gd name="T36" fmla="*/ 0 w 89"/>
              <a:gd name="T37" fmla="*/ 16 h 143"/>
              <a:gd name="T38" fmla="*/ 0 w 89"/>
              <a:gd name="T39" fmla="*/ 16 h 143"/>
              <a:gd name="T40" fmla="*/ 0 w 89"/>
              <a:gd name="T41" fmla="*/ 16 h 143"/>
              <a:gd name="T42" fmla="*/ 33 w 89"/>
              <a:gd name="T43" fmla="*/ 129 h 143"/>
              <a:gd name="T44" fmla="*/ 81 w 89"/>
              <a:gd name="T45" fmla="*/ 118 h 14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9"/>
              <a:gd name="T70" fmla="*/ 0 h 143"/>
              <a:gd name="T71" fmla="*/ 89 w 89"/>
              <a:gd name="T72" fmla="*/ 143 h 14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9" h="143">
                <a:moveTo>
                  <a:pt x="89" y="131"/>
                </a:moveTo>
                <a:lnTo>
                  <a:pt x="89" y="125"/>
                </a:lnTo>
                <a:lnTo>
                  <a:pt x="83" y="107"/>
                </a:lnTo>
                <a:lnTo>
                  <a:pt x="71" y="101"/>
                </a:lnTo>
                <a:lnTo>
                  <a:pt x="59" y="90"/>
                </a:lnTo>
                <a:lnTo>
                  <a:pt x="54" y="84"/>
                </a:lnTo>
                <a:lnTo>
                  <a:pt x="48" y="78"/>
                </a:lnTo>
                <a:lnTo>
                  <a:pt x="36" y="60"/>
                </a:lnTo>
                <a:lnTo>
                  <a:pt x="36" y="48"/>
                </a:lnTo>
                <a:lnTo>
                  <a:pt x="24" y="36"/>
                </a:lnTo>
                <a:lnTo>
                  <a:pt x="24" y="30"/>
                </a:lnTo>
                <a:lnTo>
                  <a:pt x="18" y="24"/>
                </a:lnTo>
                <a:lnTo>
                  <a:pt x="24" y="24"/>
                </a:lnTo>
                <a:lnTo>
                  <a:pt x="24" y="18"/>
                </a:lnTo>
                <a:lnTo>
                  <a:pt x="24" y="0"/>
                </a:lnTo>
                <a:lnTo>
                  <a:pt x="18" y="0"/>
                </a:lnTo>
                <a:lnTo>
                  <a:pt x="12" y="0"/>
                </a:lnTo>
                <a:lnTo>
                  <a:pt x="6" y="12"/>
                </a:lnTo>
                <a:lnTo>
                  <a:pt x="0" y="18"/>
                </a:lnTo>
                <a:lnTo>
                  <a:pt x="36" y="143"/>
                </a:lnTo>
                <a:lnTo>
                  <a:pt x="89" y="131"/>
                </a:lnTo>
              </a:path>
            </a:pathLst>
          </a:custGeom>
          <a:solidFill>
            <a:srgbClr val="CCFFFF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0" name="Freeform 109"/>
          <p:cNvSpPr>
            <a:spLocks/>
          </p:cNvSpPr>
          <p:nvPr/>
        </p:nvSpPr>
        <p:spPr bwMode="auto">
          <a:xfrm>
            <a:off x="7880223" y="2805203"/>
            <a:ext cx="195737" cy="506212"/>
          </a:xfrm>
          <a:custGeom>
            <a:avLst/>
            <a:gdLst>
              <a:gd name="T0" fmla="*/ 0 w 107"/>
              <a:gd name="T1" fmla="*/ 167 h 251"/>
              <a:gd name="T2" fmla="*/ 0 w 107"/>
              <a:gd name="T3" fmla="*/ 172 h 251"/>
              <a:gd name="T4" fmla="*/ 11 w 107"/>
              <a:gd name="T5" fmla="*/ 188 h 251"/>
              <a:gd name="T6" fmla="*/ 32 w 107"/>
              <a:gd name="T7" fmla="*/ 199 h 251"/>
              <a:gd name="T8" fmla="*/ 49 w 107"/>
              <a:gd name="T9" fmla="*/ 204 h 251"/>
              <a:gd name="T10" fmla="*/ 55 w 107"/>
              <a:gd name="T11" fmla="*/ 215 h 251"/>
              <a:gd name="T12" fmla="*/ 60 w 107"/>
              <a:gd name="T13" fmla="*/ 226 h 251"/>
              <a:gd name="T14" fmla="*/ 71 w 107"/>
              <a:gd name="T15" fmla="*/ 210 h 251"/>
              <a:gd name="T16" fmla="*/ 77 w 107"/>
              <a:gd name="T17" fmla="*/ 188 h 251"/>
              <a:gd name="T18" fmla="*/ 93 w 107"/>
              <a:gd name="T19" fmla="*/ 161 h 251"/>
              <a:gd name="T20" fmla="*/ 99 w 107"/>
              <a:gd name="T21" fmla="*/ 140 h 251"/>
              <a:gd name="T22" fmla="*/ 99 w 107"/>
              <a:gd name="T23" fmla="*/ 102 h 251"/>
              <a:gd name="T24" fmla="*/ 88 w 107"/>
              <a:gd name="T25" fmla="*/ 69 h 251"/>
              <a:gd name="T26" fmla="*/ 77 w 107"/>
              <a:gd name="T27" fmla="*/ 75 h 251"/>
              <a:gd name="T28" fmla="*/ 71 w 107"/>
              <a:gd name="T29" fmla="*/ 75 h 251"/>
              <a:gd name="T30" fmla="*/ 66 w 107"/>
              <a:gd name="T31" fmla="*/ 75 h 251"/>
              <a:gd name="T32" fmla="*/ 71 w 107"/>
              <a:gd name="T33" fmla="*/ 59 h 251"/>
              <a:gd name="T34" fmla="*/ 77 w 107"/>
              <a:gd name="T35" fmla="*/ 59 h 251"/>
              <a:gd name="T36" fmla="*/ 77 w 107"/>
              <a:gd name="T37" fmla="*/ 43 h 251"/>
              <a:gd name="T38" fmla="*/ 88 w 107"/>
              <a:gd name="T39" fmla="*/ 32 h 251"/>
              <a:gd name="T40" fmla="*/ 22 w 107"/>
              <a:gd name="T41" fmla="*/ 0 h 251"/>
              <a:gd name="T42" fmla="*/ 11 w 107"/>
              <a:gd name="T43" fmla="*/ 11 h 251"/>
              <a:gd name="T44" fmla="*/ 11 w 107"/>
              <a:gd name="T45" fmla="*/ 27 h 251"/>
              <a:gd name="T46" fmla="*/ 0 w 107"/>
              <a:gd name="T47" fmla="*/ 38 h 251"/>
              <a:gd name="T48" fmla="*/ 6 w 107"/>
              <a:gd name="T49" fmla="*/ 49 h 251"/>
              <a:gd name="T50" fmla="*/ 0 w 107"/>
              <a:gd name="T51" fmla="*/ 59 h 251"/>
              <a:gd name="T52" fmla="*/ 6 w 107"/>
              <a:gd name="T53" fmla="*/ 80 h 251"/>
              <a:gd name="T54" fmla="*/ 17 w 107"/>
              <a:gd name="T55" fmla="*/ 91 h 251"/>
              <a:gd name="T56" fmla="*/ 28 w 107"/>
              <a:gd name="T57" fmla="*/ 96 h 251"/>
              <a:gd name="T58" fmla="*/ 38 w 107"/>
              <a:gd name="T59" fmla="*/ 102 h 251"/>
              <a:gd name="T60" fmla="*/ 43 w 107"/>
              <a:gd name="T61" fmla="*/ 113 h 251"/>
              <a:gd name="T62" fmla="*/ 22 w 107"/>
              <a:gd name="T63" fmla="*/ 129 h 251"/>
              <a:gd name="T64" fmla="*/ 0 w 107"/>
              <a:gd name="T65" fmla="*/ 150 h 25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7"/>
              <a:gd name="T100" fmla="*/ 0 h 251"/>
              <a:gd name="T101" fmla="*/ 107 w 107"/>
              <a:gd name="T102" fmla="*/ 251 h 25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7" h="251">
                <a:moveTo>
                  <a:pt x="0" y="167"/>
                </a:moveTo>
                <a:lnTo>
                  <a:pt x="0" y="185"/>
                </a:lnTo>
                <a:lnTo>
                  <a:pt x="0" y="191"/>
                </a:lnTo>
                <a:lnTo>
                  <a:pt x="6" y="197"/>
                </a:lnTo>
                <a:lnTo>
                  <a:pt x="12" y="209"/>
                </a:lnTo>
                <a:lnTo>
                  <a:pt x="18" y="215"/>
                </a:lnTo>
                <a:lnTo>
                  <a:pt x="35" y="221"/>
                </a:lnTo>
                <a:lnTo>
                  <a:pt x="41" y="227"/>
                </a:lnTo>
                <a:lnTo>
                  <a:pt x="53" y="227"/>
                </a:lnTo>
                <a:lnTo>
                  <a:pt x="59" y="227"/>
                </a:lnTo>
                <a:lnTo>
                  <a:pt x="59" y="239"/>
                </a:lnTo>
                <a:lnTo>
                  <a:pt x="59" y="245"/>
                </a:lnTo>
                <a:lnTo>
                  <a:pt x="65" y="251"/>
                </a:lnTo>
                <a:lnTo>
                  <a:pt x="71" y="245"/>
                </a:lnTo>
                <a:lnTo>
                  <a:pt x="77" y="233"/>
                </a:lnTo>
                <a:lnTo>
                  <a:pt x="77" y="221"/>
                </a:lnTo>
                <a:lnTo>
                  <a:pt x="83" y="209"/>
                </a:lnTo>
                <a:lnTo>
                  <a:pt x="89" y="197"/>
                </a:lnTo>
                <a:lnTo>
                  <a:pt x="101" y="179"/>
                </a:lnTo>
                <a:lnTo>
                  <a:pt x="107" y="167"/>
                </a:lnTo>
                <a:lnTo>
                  <a:pt x="107" y="155"/>
                </a:lnTo>
                <a:lnTo>
                  <a:pt x="107" y="149"/>
                </a:lnTo>
                <a:lnTo>
                  <a:pt x="107" y="113"/>
                </a:lnTo>
                <a:lnTo>
                  <a:pt x="101" y="89"/>
                </a:lnTo>
                <a:lnTo>
                  <a:pt x="95" y="77"/>
                </a:lnTo>
                <a:lnTo>
                  <a:pt x="89" y="83"/>
                </a:lnTo>
                <a:lnTo>
                  <a:pt x="83" y="83"/>
                </a:lnTo>
                <a:lnTo>
                  <a:pt x="77" y="83"/>
                </a:lnTo>
                <a:lnTo>
                  <a:pt x="71" y="83"/>
                </a:lnTo>
                <a:lnTo>
                  <a:pt x="71" y="77"/>
                </a:lnTo>
                <a:lnTo>
                  <a:pt x="77" y="65"/>
                </a:lnTo>
                <a:lnTo>
                  <a:pt x="83" y="65"/>
                </a:lnTo>
                <a:lnTo>
                  <a:pt x="83" y="54"/>
                </a:lnTo>
                <a:lnTo>
                  <a:pt x="83" y="48"/>
                </a:lnTo>
                <a:lnTo>
                  <a:pt x="89" y="42"/>
                </a:lnTo>
                <a:lnTo>
                  <a:pt x="95" y="36"/>
                </a:lnTo>
                <a:lnTo>
                  <a:pt x="89" y="24"/>
                </a:lnTo>
                <a:lnTo>
                  <a:pt x="24" y="0"/>
                </a:lnTo>
                <a:lnTo>
                  <a:pt x="18" y="6"/>
                </a:lnTo>
                <a:lnTo>
                  <a:pt x="12" y="12"/>
                </a:lnTo>
                <a:lnTo>
                  <a:pt x="12" y="18"/>
                </a:lnTo>
                <a:lnTo>
                  <a:pt x="12" y="30"/>
                </a:lnTo>
                <a:lnTo>
                  <a:pt x="0" y="42"/>
                </a:lnTo>
                <a:lnTo>
                  <a:pt x="0" y="48"/>
                </a:lnTo>
                <a:lnTo>
                  <a:pt x="6" y="54"/>
                </a:lnTo>
                <a:lnTo>
                  <a:pt x="6" y="65"/>
                </a:lnTo>
                <a:lnTo>
                  <a:pt x="0" y="65"/>
                </a:lnTo>
                <a:lnTo>
                  <a:pt x="6" y="83"/>
                </a:lnTo>
                <a:lnTo>
                  <a:pt x="6" y="89"/>
                </a:lnTo>
                <a:lnTo>
                  <a:pt x="12" y="89"/>
                </a:lnTo>
                <a:lnTo>
                  <a:pt x="18" y="101"/>
                </a:lnTo>
                <a:lnTo>
                  <a:pt x="24" y="101"/>
                </a:lnTo>
                <a:lnTo>
                  <a:pt x="30" y="107"/>
                </a:lnTo>
                <a:lnTo>
                  <a:pt x="35" y="107"/>
                </a:lnTo>
                <a:lnTo>
                  <a:pt x="41" y="113"/>
                </a:lnTo>
                <a:lnTo>
                  <a:pt x="53" y="119"/>
                </a:lnTo>
                <a:lnTo>
                  <a:pt x="47" y="125"/>
                </a:lnTo>
                <a:lnTo>
                  <a:pt x="35" y="131"/>
                </a:lnTo>
                <a:lnTo>
                  <a:pt x="24" y="143"/>
                </a:lnTo>
                <a:lnTo>
                  <a:pt x="24" y="155"/>
                </a:lnTo>
                <a:lnTo>
                  <a:pt x="0" y="167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1" name="Freeform 110"/>
          <p:cNvSpPr>
            <a:spLocks/>
          </p:cNvSpPr>
          <p:nvPr/>
        </p:nvSpPr>
        <p:spPr bwMode="auto">
          <a:xfrm>
            <a:off x="7880223" y="2805203"/>
            <a:ext cx="195737" cy="506212"/>
          </a:xfrm>
          <a:custGeom>
            <a:avLst/>
            <a:gdLst>
              <a:gd name="T0" fmla="*/ 0 w 107"/>
              <a:gd name="T1" fmla="*/ 167 h 251"/>
              <a:gd name="T2" fmla="*/ 0 w 107"/>
              <a:gd name="T3" fmla="*/ 172 h 251"/>
              <a:gd name="T4" fmla="*/ 11 w 107"/>
              <a:gd name="T5" fmla="*/ 188 h 251"/>
              <a:gd name="T6" fmla="*/ 32 w 107"/>
              <a:gd name="T7" fmla="*/ 199 h 251"/>
              <a:gd name="T8" fmla="*/ 49 w 107"/>
              <a:gd name="T9" fmla="*/ 204 h 251"/>
              <a:gd name="T10" fmla="*/ 55 w 107"/>
              <a:gd name="T11" fmla="*/ 215 h 251"/>
              <a:gd name="T12" fmla="*/ 60 w 107"/>
              <a:gd name="T13" fmla="*/ 226 h 251"/>
              <a:gd name="T14" fmla="*/ 71 w 107"/>
              <a:gd name="T15" fmla="*/ 210 h 251"/>
              <a:gd name="T16" fmla="*/ 77 w 107"/>
              <a:gd name="T17" fmla="*/ 188 h 251"/>
              <a:gd name="T18" fmla="*/ 93 w 107"/>
              <a:gd name="T19" fmla="*/ 161 h 251"/>
              <a:gd name="T20" fmla="*/ 99 w 107"/>
              <a:gd name="T21" fmla="*/ 140 h 251"/>
              <a:gd name="T22" fmla="*/ 99 w 107"/>
              <a:gd name="T23" fmla="*/ 102 h 251"/>
              <a:gd name="T24" fmla="*/ 88 w 107"/>
              <a:gd name="T25" fmla="*/ 69 h 251"/>
              <a:gd name="T26" fmla="*/ 77 w 107"/>
              <a:gd name="T27" fmla="*/ 75 h 251"/>
              <a:gd name="T28" fmla="*/ 71 w 107"/>
              <a:gd name="T29" fmla="*/ 75 h 251"/>
              <a:gd name="T30" fmla="*/ 66 w 107"/>
              <a:gd name="T31" fmla="*/ 75 h 251"/>
              <a:gd name="T32" fmla="*/ 71 w 107"/>
              <a:gd name="T33" fmla="*/ 59 h 251"/>
              <a:gd name="T34" fmla="*/ 77 w 107"/>
              <a:gd name="T35" fmla="*/ 59 h 251"/>
              <a:gd name="T36" fmla="*/ 77 w 107"/>
              <a:gd name="T37" fmla="*/ 43 h 251"/>
              <a:gd name="T38" fmla="*/ 88 w 107"/>
              <a:gd name="T39" fmla="*/ 32 h 251"/>
              <a:gd name="T40" fmla="*/ 22 w 107"/>
              <a:gd name="T41" fmla="*/ 0 h 251"/>
              <a:gd name="T42" fmla="*/ 11 w 107"/>
              <a:gd name="T43" fmla="*/ 11 h 251"/>
              <a:gd name="T44" fmla="*/ 11 w 107"/>
              <a:gd name="T45" fmla="*/ 27 h 251"/>
              <a:gd name="T46" fmla="*/ 0 w 107"/>
              <a:gd name="T47" fmla="*/ 38 h 251"/>
              <a:gd name="T48" fmla="*/ 6 w 107"/>
              <a:gd name="T49" fmla="*/ 49 h 251"/>
              <a:gd name="T50" fmla="*/ 0 w 107"/>
              <a:gd name="T51" fmla="*/ 59 h 251"/>
              <a:gd name="T52" fmla="*/ 6 w 107"/>
              <a:gd name="T53" fmla="*/ 80 h 251"/>
              <a:gd name="T54" fmla="*/ 17 w 107"/>
              <a:gd name="T55" fmla="*/ 91 h 251"/>
              <a:gd name="T56" fmla="*/ 28 w 107"/>
              <a:gd name="T57" fmla="*/ 96 h 251"/>
              <a:gd name="T58" fmla="*/ 38 w 107"/>
              <a:gd name="T59" fmla="*/ 102 h 251"/>
              <a:gd name="T60" fmla="*/ 43 w 107"/>
              <a:gd name="T61" fmla="*/ 113 h 251"/>
              <a:gd name="T62" fmla="*/ 22 w 107"/>
              <a:gd name="T63" fmla="*/ 129 h 251"/>
              <a:gd name="T64" fmla="*/ 0 w 107"/>
              <a:gd name="T65" fmla="*/ 150 h 25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7"/>
              <a:gd name="T100" fmla="*/ 0 h 251"/>
              <a:gd name="T101" fmla="*/ 107 w 107"/>
              <a:gd name="T102" fmla="*/ 251 h 25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7" h="251">
                <a:moveTo>
                  <a:pt x="0" y="167"/>
                </a:moveTo>
                <a:lnTo>
                  <a:pt x="0" y="185"/>
                </a:lnTo>
                <a:lnTo>
                  <a:pt x="0" y="191"/>
                </a:lnTo>
                <a:lnTo>
                  <a:pt x="6" y="197"/>
                </a:lnTo>
                <a:lnTo>
                  <a:pt x="12" y="209"/>
                </a:lnTo>
                <a:lnTo>
                  <a:pt x="18" y="215"/>
                </a:lnTo>
                <a:lnTo>
                  <a:pt x="35" y="221"/>
                </a:lnTo>
                <a:lnTo>
                  <a:pt x="41" y="227"/>
                </a:lnTo>
                <a:lnTo>
                  <a:pt x="53" y="227"/>
                </a:lnTo>
                <a:lnTo>
                  <a:pt x="59" y="227"/>
                </a:lnTo>
                <a:lnTo>
                  <a:pt x="59" y="239"/>
                </a:lnTo>
                <a:lnTo>
                  <a:pt x="59" y="245"/>
                </a:lnTo>
                <a:lnTo>
                  <a:pt x="65" y="251"/>
                </a:lnTo>
                <a:lnTo>
                  <a:pt x="71" y="245"/>
                </a:lnTo>
                <a:lnTo>
                  <a:pt x="77" y="233"/>
                </a:lnTo>
                <a:lnTo>
                  <a:pt x="77" y="221"/>
                </a:lnTo>
                <a:lnTo>
                  <a:pt x="83" y="209"/>
                </a:lnTo>
                <a:lnTo>
                  <a:pt x="89" y="197"/>
                </a:lnTo>
                <a:lnTo>
                  <a:pt x="101" y="179"/>
                </a:lnTo>
                <a:lnTo>
                  <a:pt x="107" y="167"/>
                </a:lnTo>
                <a:lnTo>
                  <a:pt x="107" y="155"/>
                </a:lnTo>
                <a:lnTo>
                  <a:pt x="107" y="149"/>
                </a:lnTo>
                <a:lnTo>
                  <a:pt x="107" y="113"/>
                </a:lnTo>
                <a:lnTo>
                  <a:pt x="101" y="89"/>
                </a:lnTo>
                <a:lnTo>
                  <a:pt x="95" y="77"/>
                </a:lnTo>
                <a:lnTo>
                  <a:pt x="89" y="83"/>
                </a:lnTo>
                <a:lnTo>
                  <a:pt x="83" y="83"/>
                </a:lnTo>
                <a:lnTo>
                  <a:pt x="77" y="83"/>
                </a:lnTo>
                <a:lnTo>
                  <a:pt x="71" y="83"/>
                </a:lnTo>
                <a:lnTo>
                  <a:pt x="71" y="77"/>
                </a:lnTo>
                <a:lnTo>
                  <a:pt x="77" y="65"/>
                </a:lnTo>
                <a:lnTo>
                  <a:pt x="83" y="65"/>
                </a:lnTo>
                <a:lnTo>
                  <a:pt x="83" y="54"/>
                </a:lnTo>
                <a:lnTo>
                  <a:pt x="83" y="48"/>
                </a:lnTo>
                <a:lnTo>
                  <a:pt x="89" y="42"/>
                </a:lnTo>
                <a:lnTo>
                  <a:pt x="95" y="36"/>
                </a:lnTo>
                <a:lnTo>
                  <a:pt x="89" y="24"/>
                </a:lnTo>
                <a:lnTo>
                  <a:pt x="24" y="0"/>
                </a:lnTo>
                <a:lnTo>
                  <a:pt x="18" y="6"/>
                </a:lnTo>
                <a:lnTo>
                  <a:pt x="12" y="12"/>
                </a:lnTo>
                <a:lnTo>
                  <a:pt x="12" y="18"/>
                </a:lnTo>
                <a:lnTo>
                  <a:pt x="12" y="30"/>
                </a:lnTo>
                <a:lnTo>
                  <a:pt x="0" y="42"/>
                </a:lnTo>
                <a:lnTo>
                  <a:pt x="0" y="48"/>
                </a:lnTo>
                <a:lnTo>
                  <a:pt x="6" y="54"/>
                </a:lnTo>
                <a:lnTo>
                  <a:pt x="6" y="65"/>
                </a:lnTo>
                <a:lnTo>
                  <a:pt x="0" y="65"/>
                </a:lnTo>
                <a:lnTo>
                  <a:pt x="6" y="83"/>
                </a:lnTo>
                <a:lnTo>
                  <a:pt x="6" y="89"/>
                </a:lnTo>
                <a:lnTo>
                  <a:pt x="12" y="89"/>
                </a:lnTo>
                <a:lnTo>
                  <a:pt x="18" y="101"/>
                </a:lnTo>
                <a:lnTo>
                  <a:pt x="24" y="101"/>
                </a:lnTo>
                <a:lnTo>
                  <a:pt x="30" y="107"/>
                </a:lnTo>
                <a:lnTo>
                  <a:pt x="35" y="107"/>
                </a:lnTo>
                <a:lnTo>
                  <a:pt x="41" y="113"/>
                </a:lnTo>
                <a:lnTo>
                  <a:pt x="53" y="119"/>
                </a:lnTo>
                <a:lnTo>
                  <a:pt x="47" y="125"/>
                </a:lnTo>
                <a:lnTo>
                  <a:pt x="35" y="131"/>
                </a:lnTo>
                <a:lnTo>
                  <a:pt x="24" y="143"/>
                </a:lnTo>
                <a:lnTo>
                  <a:pt x="24" y="155"/>
                </a:lnTo>
                <a:lnTo>
                  <a:pt x="0" y="167"/>
                </a:lnTo>
              </a:path>
            </a:pathLst>
          </a:custGeom>
          <a:solidFill>
            <a:srgbClr val="CCFFFF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2" name="Freeform 111"/>
          <p:cNvSpPr>
            <a:spLocks/>
          </p:cNvSpPr>
          <p:nvPr/>
        </p:nvSpPr>
        <p:spPr bwMode="auto">
          <a:xfrm>
            <a:off x="8066070" y="2563303"/>
            <a:ext cx="253075" cy="277743"/>
          </a:xfrm>
          <a:custGeom>
            <a:avLst/>
            <a:gdLst>
              <a:gd name="T0" fmla="*/ 0 w 138"/>
              <a:gd name="T1" fmla="*/ 27 h 138"/>
              <a:gd name="T2" fmla="*/ 39 w 138"/>
              <a:gd name="T3" fmla="*/ 16 h 138"/>
              <a:gd name="T4" fmla="*/ 45 w 138"/>
              <a:gd name="T5" fmla="*/ 22 h 138"/>
              <a:gd name="T6" fmla="*/ 45 w 138"/>
              <a:gd name="T7" fmla="*/ 22 h 138"/>
              <a:gd name="T8" fmla="*/ 50 w 138"/>
              <a:gd name="T9" fmla="*/ 16 h 138"/>
              <a:gd name="T10" fmla="*/ 111 w 138"/>
              <a:gd name="T11" fmla="*/ 0 h 138"/>
              <a:gd name="T12" fmla="*/ 128 w 138"/>
              <a:gd name="T13" fmla="*/ 54 h 138"/>
              <a:gd name="T14" fmla="*/ 128 w 138"/>
              <a:gd name="T15" fmla="*/ 59 h 138"/>
              <a:gd name="T16" fmla="*/ 122 w 138"/>
              <a:gd name="T17" fmla="*/ 59 h 138"/>
              <a:gd name="T18" fmla="*/ 128 w 138"/>
              <a:gd name="T19" fmla="*/ 65 h 138"/>
              <a:gd name="T20" fmla="*/ 128 w 138"/>
              <a:gd name="T21" fmla="*/ 65 h 138"/>
              <a:gd name="T22" fmla="*/ 117 w 138"/>
              <a:gd name="T23" fmla="*/ 65 h 138"/>
              <a:gd name="T24" fmla="*/ 95 w 138"/>
              <a:gd name="T25" fmla="*/ 75 h 138"/>
              <a:gd name="T26" fmla="*/ 89 w 138"/>
              <a:gd name="T27" fmla="*/ 75 h 138"/>
              <a:gd name="T28" fmla="*/ 89 w 138"/>
              <a:gd name="T29" fmla="*/ 75 h 138"/>
              <a:gd name="T30" fmla="*/ 89 w 138"/>
              <a:gd name="T31" fmla="*/ 81 h 138"/>
              <a:gd name="T32" fmla="*/ 83 w 138"/>
              <a:gd name="T33" fmla="*/ 81 h 138"/>
              <a:gd name="T34" fmla="*/ 72 w 138"/>
              <a:gd name="T35" fmla="*/ 86 h 138"/>
              <a:gd name="T36" fmla="*/ 56 w 138"/>
              <a:gd name="T37" fmla="*/ 92 h 138"/>
              <a:gd name="T38" fmla="*/ 50 w 138"/>
              <a:gd name="T39" fmla="*/ 92 h 138"/>
              <a:gd name="T40" fmla="*/ 45 w 138"/>
              <a:gd name="T41" fmla="*/ 102 h 138"/>
              <a:gd name="T42" fmla="*/ 17 w 138"/>
              <a:gd name="T43" fmla="*/ 119 h 138"/>
              <a:gd name="T44" fmla="*/ 6 w 138"/>
              <a:gd name="T45" fmla="*/ 124 h 138"/>
              <a:gd name="T46" fmla="*/ 0 w 138"/>
              <a:gd name="T47" fmla="*/ 119 h 138"/>
              <a:gd name="T48" fmla="*/ 11 w 138"/>
              <a:gd name="T49" fmla="*/ 108 h 138"/>
              <a:gd name="T50" fmla="*/ 11 w 138"/>
              <a:gd name="T51" fmla="*/ 102 h 138"/>
              <a:gd name="T52" fmla="*/ 6 w 138"/>
              <a:gd name="T53" fmla="*/ 97 h 138"/>
              <a:gd name="T54" fmla="*/ 0 w 138"/>
              <a:gd name="T55" fmla="*/ 27 h 138"/>
              <a:gd name="T56" fmla="*/ 0 w 138"/>
              <a:gd name="T57" fmla="*/ 27 h 13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38"/>
              <a:gd name="T88" fmla="*/ 0 h 138"/>
              <a:gd name="T89" fmla="*/ 138 w 138"/>
              <a:gd name="T90" fmla="*/ 138 h 13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38" h="138">
                <a:moveTo>
                  <a:pt x="0" y="30"/>
                </a:moveTo>
                <a:lnTo>
                  <a:pt x="42" y="18"/>
                </a:lnTo>
                <a:lnTo>
                  <a:pt x="48" y="24"/>
                </a:lnTo>
                <a:lnTo>
                  <a:pt x="54" y="18"/>
                </a:lnTo>
                <a:lnTo>
                  <a:pt x="120" y="0"/>
                </a:lnTo>
                <a:lnTo>
                  <a:pt x="138" y="60"/>
                </a:lnTo>
                <a:lnTo>
                  <a:pt x="138" y="66"/>
                </a:lnTo>
                <a:lnTo>
                  <a:pt x="132" y="66"/>
                </a:lnTo>
                <a:lnTo>
                  <a:pt x="138" y="72"/>
                </a:lnTo>
                <a:lnTo>
                  <a:pt x="126" y="72"/>
                </a:lnTo>
                <a:lnTo>
                  <a:pt x="102" y="84"/>
                </a:lnTo>
                <a:lnTo>
                  <a:pt x="96" y="84"/>
                </a:lnTo>
                <a:lnTo>
                  <a:pt x="96" y="90"/>
                </a:lnTo>
                <a:lnTo>
                  <a:pt x="90" y="90"/>
                </a:lnTo>
                <a:lnTo>
                  <a:pt x="78" y="96"/>
                </a:lnTo>
                <a:lnTo>
                  <a:pt x="60" y="102"/>
                </a:lnTo>
                <a:lnTo>
                  <a:pt x="54" y="102"/>
                </a:lnTo>
                <a:lnTo>
                  <a:pt x="48" y="114"/>
                </a:lnTo>
                <a:lnTo>
                  <a:pt x="18" y="132"/>
                </a:lnTo>
                <a:lnTo>
                  <a:pt x="6" y="138"/>
                </a:lnTo>
                <a:lnTo>
                  <a:pt x="0" y="132"/>
                </a:lnTo>
                <a:lnTo>
                  <a:pt x="12" y="120"/>
                </a:lnTo>
                <a:lnTo>
                  <a:pt x="12" y="114"/>
                </a:lnTo>
                <a:lnTo>
                  <a:pt x="6" y="108"/>
                </a:lnTo>
                <a:lnTo>
                  <a:pt x="0" y="30"/>
                </a:lnTo>
                <a:close/>
              </a:path>
            </a:pathLst>
          </a:custGeom>
          <a:solidFill>
            <a:srgbClr val="CCFFFF"/>
          </a:solidFill>
          <a:ln w="19050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3" name="Freeform 112"/>
          <p:cNvSpPr>
            <a:spLocks/>
          </p:cNvSpPr>
          <p:nvPr/>
        </p:nvSpPr>
        <p:spPr bwMode="auto">
          <a:xfrm>
            <a:off x="8056186" y="2357235"/>
            <a:ext cx="494285" cy="288943"/>
          </a:xfrm>
          <a:custGeom>
            <a:avLst/>
            <a:gdLst>
              <a:gd name="T0" fmla="*/ 50 w 269"/>
              <a:gd name="T1" fmla="*/ 43 h 143"/>
              <a:gd name="T2" fmla="*/ 134 w 269"/>
              <a:gd name="T3" fmla="*/ 22 h 143"/>
              <a:gd name="T4" fmla="*/ 139 w 269"/>
              <a:gd name="T5" fmla="*/ 22 h 143"/>
              <a:gd name="T6" fmla="*/ 139 w 269"/>
              <a:gd name="T7" fmla="*/ 16 h 143"/>
              <a:gd name="T8" fmla="*/ 151 w 269"/>
              <a:gd name="T9" fmla="*/ 0 h 143"/>
              <a:gd name="T10" fmla="*/ 162 w 269"/>
              <a:gd name="T11" fmla="*/ 0 h 143"/>
              <a:gd name="T12" fmla="*/ 173 w 269"/>
              <a:gd name="T13" fmla="*/ 22 h 143"/>
              <a:gd name="T14" fmla="*/ 178 w 269"/>
              <a:gd name="T15" fmla="*/ 27 h 143"/>
              <a:gd name="T16" fmla="*/ 167 w 269"/>
              <a:gd name="T17" fmla="*/ 38 h 143"/>
              <a:gd name="T18" fmla="*/ 162 w 269"/>
              <a:gd name="T19" fmla="*/ 54 h 143"/>
              <a:gd name="T20" fmla="*/ 184 w 269"/>
              <a:gd name="T21" fmla="*/ 60 h 143"/>
              <a:gd name="T22" fmla="*/ 201 w 269"/>
              <a:gd name="T23" fmla="*/ 80 h 143"/>
              <a:gd name="T24" fmla="*/ 228 w 269"/>
              <a:gd name="T25" fmla="*/ 91 h 143"/>
              <a:gd name="T26" fmla="*/ 244 w 269"/>
              <a:gd name="T27" fmla="*/ 75 h 143"/>
              <a:gd name="T28" fmla="*/ 233 w 269"/>
              <a:gd name="T29" fmla="*/ 70 h 143"/>
              <a:gd name="T30" fmla="*/ 223 w 269"/>
              <a:gd name="T31" fmla="*/ 60 h 143"/>
              <a:gd name="T32" fmla="*/ 233 w 269"/>
              <a:gd name="T33" fmla="*/ 60 h 143"/>
              <a:gd name="T34" fmla="*/ 250 w 269"/>
              <a:gd name="T35" fmla="*/ 91 h 143"/>
              <a:gd name="T36" fmla="*/ 244 w 269"/>
              <a:gd name="T37" fmla="*/ 91 h 143"/>
              <a:gd name="T38" fmla="*/ 223 w 269"/>
              <a:gd name="T39" fmla="*/ 107 h 143"/>
              <a:gd name="T40" fmla="*/ 206 w 269"/>
              <a:gd name="T41" fmla="*/ 113 h 143"/>
              <a:gd name="T42" fmla="*/ 206 w 269"/>
              <a:gd name="T43" fmla="*/ 107 h 143"/>
              <a:gd name="T44" fmla="*/ 201 w 269"/>
              <a:gd name="T45" fmla="*/ 102 h 143"/>
              <a:gd name="T46" fmla="*/ 190 w 269"/>
              <a:gd name="T47" fmla="*/ 124 h 143"/>
              <a:gd name="T48" fmla="*/ 178 w 269"/>
              <a:gd name="T49" fmla="*/ 118 h 143"/>
              <a:gd name="T50" fmla="*/ 178 w 269"/>
              <a:gd name="T51" fmla="*/ 118 h 143"/>
              <a:gd name="T52" fmla="*/ 167 w 269"/>
              <a:gd name="T53" fmla="*/ 113 h 143"/>
              <a:gd name="T54" fmla="*/ 156 w 269"/>
              <a:gd name="T55" fmla="*/ 107 h 143"/>
              <a:gd name="T56" fmla="*/ 151 w 269"/>
              <a:gd name="T57" fmla="*/ 97 h 143"/>
              <a:gd name="T58" fmla="*/ 117 w 269"/>
              <a:gd name="T59" fmla="*/ 91 h 143"/>
              <a:gd name="T60" fmla="*/ 50 w 269"/>
              <a:gd name="T61" fmla="*/ 113 h 143"/>
              <a:gd name="T62" fmla="*/ 45 w 269"/>
              <a:gd name="T63" fmla="*/ 107 h 143"/>
              <a:gd name="T64" fmla="*/ 0 w 269"/>
              <a:gd name="T65" fmla="*/ 118 h 143"/>
              <a:gd name="T66" fmla="*/ 0 w 269"/>
              <a:gd name="T67" fmla="*/ 54 h 14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69"/>
              <a:gd name="T103" fmla="*/ 0 h 143"/>
              <a:gd name="T104" fmla="*/ 269 w 269"/>
              <a:gd name="T105" fmla="*/ 143 h 14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69" h="143">
                <a:moveTo>
                  <a:pt x="0" y="60"/>
                </a:moveTo>
                <a:lnTo>
                  <a:pt x="54" y="48"/>
                </a:lnTo>
                <a:lnTo>
                  <a:pt x="144" y="24"/>
                </a:lnTo>
                <a:lnTo>
                  <a:pt x="150" y="24"/>
                </a:lnTo>
                <a:lnTo>
                  <a:pt x="150" y="18"/>
                </a:lnTo>
                <a:lnTo>
                  <a:pt x="156" y="12"/>
                </a:lnTo>
                <a:lnTo>
                  <a:pt x="162" y="0"/>
                </a:lnTo>
                <a:lnTo>
                  <a:pt x="168" y="0"/>
                </a:lnTo>
                <a:lnTo>
                  <a:pt x="174" y="0"/>
                </a:lnTo>
                <a:lnTo>
                  <a:pt x="180" y="18"/>
                </a:lnTo>
                <a:lnTo>
                  <a:pt x="186" y="24"/>
                </a:lnTo>
                <a:lnTo>
                  <a:pt x="192" y="30"/>
                </a:lnTo>
                <a:lnTo>
                  <a:pt x="186" y="36"/>
                </a:lnTo>
                <a:lnTo>
                  <a:pt x="180" y="42"/>
                </a:lnTo>
                <a:lnTo>
                  <a:pt x="174" y="54"/>
                </a:lnTo>
                <a:lnTo>
                  <a:pt x="174" y="60"/>
                </a:lnTo>
                <a:lnTo>
                  <a:pt x="186" y="60"/>
                </a:lnTo>
                <a:lnTo>
                  <a:pt x="198" y="66"/>
                </a:lnTo>
                <a:lnTo>
                  <a:pt x="216" y="83"/>
                </a:lnTo>
                <a:lnTo>
                  <a:pt x="216" y="89"/>
                </a:lnTo>
                <a:lnTo>
                  <a:pt x="228" y="101"/>
                </a:lnTo>
                <a:lnTo>
                  <a:pt x="245" y="101"/>
                </a:lnTo>
                <a:lnTo>
                  <a:pt x="257" y="95"/>
                </a:lnTo>
                <a:lnTo>
                  <a:pt x="263" y="83"/>
                </a:lnTo>
                <a:lnTo>
                  <a:pt x="257" y="83"/>
                </a:lnTo>
                <a:lnTo>
                  <a:pt x="251" y="78"/>
                </a:lnTo>
                <a:lnTo>
                  <a:pt x="240" y="72"/>
                </a:lnTo>
                <a:lnTo>
                  <a:pt x="240" y="66"/>
                </a:lnTo>
                <a:lnTo>
                  <a:pt x="251" y="66"/>
                </a:lnTo>
                <a:lnTo>
                  <a:pt x="263" y="83"/>
                </a:lnTo>
                <a:lnTo>
                  <a:pt x="269" y="101"/>
                </a:lnTo>
                <a:lnTo>
                  <a:pt x="269" y="107"/>
                </a:lnTo>
                <a:lnTo>
                  <a:pt x="263" y="101"/>
                </a:lnTo>
                <a:lnTo>
                  <a:pt x="257" y="113"/>
                </a:lnTo>
                <a:lnTo>
                  <a:pt x="240" y="119"/>
                </a:lnTo>
                <a:lnTo>
                  <a:pt x="228" y="125"/>
                </a:lnTo>
                <a:lnTo>
                  <a:pt x="222" y="125"/>
                </a:lnTo>
                <a:lnTo>
                  <a:pt x="222" y="119"/>
                </a:lnTo>
                <a:lnTo>
                  <a:pt x="222" y="113"/>
                </a:lnTo>
                <a:lnTo>
                  <a:pt x="216" y="113"/>
                </a:lnTo>
                <a:lnTo>
                  <a:pt x="210" y="125"/>
                </a:lnTo>
                <a:lnTo>
                  <a:pt x="204" y="137"/>
                </a:lnTo>
                <a:lnTo>
                  <a:pt x="198" y="143"/>
                </a:lnTo>
                <a:lnTo>
                  <a:pt x="192" y="131"/>
                </a:lnTo>
                <a:lnTo>
                  <a:pt x="186" y="125"/>
                </a:lnTo>
                <a:lnTo>
                  <a:pt x="180" y="125"/>
                </a:lnTo>
                <a:lnTo>
                  <a:pt x="180" y="119"/>
                </a:lnTo>
                <a:lnTo>
                  <a:pt x="168" y="119"/>
                </a:lnTo>
                <a:lnTo>
                  <a:pt x="162" y="107"/>
                </a:lnTo>
                <a:lnTo>
                  <a:pt x="156" y="95"/>
                </a:lnTo>
                <a:lnTo>
                  <a:pt x="126" y="101"/>
                </a:lnTo>
                <a:lnTo>
                  <a:pt x="60" y="119"/>
                </a:lnTo>
                <a:lnTo>
                  <a:pt x="54" y="125"/>
                </a:lnTo>
                <a:lnTo>
                  <a:pt x="48" y="119"/>
                </a:lnTo>
                <a:lnTo>
                  <a:pt x="6" y="131"/>
                </a:lnTo>
                <a:lnTo>
                  <a:pt x="0" y="131"/>
                </a:lnTo>
                <a:lnTo>
                  <a:pt x="0" y="60"/>
                </a:lnTo>
                <a:close/>
              </a:path>
            </a:pathLst>
          </a:custGeom>
          <a:solidFill>
            <a:srgbClr val="CCFFFF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4" name="Freeform 113"/>
          <p:cNvSpPr>
            <a:spLocks/>
          </p:cNvSpPr>
          <p:nvPr/>
        </p:nvSpPr>
        <p:spPr bwMode="auto">
          <a:xfrm>
            <a:off x="8287512" y="2549856"/>
            <a:ext cx="132469" cy="159032"/>
          </a:xfrm>
          <a:custGeom>
            <a:avLst/>
            <a:gdLst>
              <a:gd name="T0" fmla="*/ 0 w 72"/>
              <a:gd name="T1" fmla="*/ 5 h 78"/>
              <a:gd name="T2" fmla="*/ 17 w 72"/>
              <a:gd name="T3" fmla="*/ 60 h 78"/>
              <a:gd name="T4" fmla="*/ 17 w 72"/>
              <a:gd name="T5" fmla="*/ 66 h 78"/>
              <a:gd name="T6" fmla="*/ 11 w 72"/>
              <a:gd name="T7" fmla="*/ 66 h 78"/>
              <a:gd name="T8" fmla="*/ 17 w 72"/>
              <a:gd name="T9" fmla="*/ 71 h 78"/>
              <a:gd name="T10" fmla="*/ 17 w 72"/>
              <a:gd name="T11" fmla="*/ 71 h 78"/>
              <a:gd name="T12" fmla="*/ 17 w 72"/>
              <a:gd name="T13" fmla="*/ 71 h 78"/>
              <a:gd name="T14" fmla="*/ 34 w 72"/>
              <a:gd name="T15" fmla="*/ 66 h 78"/>
              <a:gd name="T16" fmla="*/ 39 w 72"/>
              <a:gd name="T17" fmla="*/ 55 h 78"/>
              <a:gd name="T18" fmla="*/ 39 w 72"/>
              <a:gd name="T19" fmla="*/ 49 h 78"/>
              <a:gd name="T20" fmla="*/ 39 w 72"/>
              <a:gd name="T21" fmla="*/ 44 h 78"/>
              <a:gd name="T22" fmla="*/ 39 w 72"/>
              <a:gd name="T23" fmla="*/ 38 h 78"/>
              <a:gd name="T24" fmla="*/ 45 w 72"/>
              <a:gd name="T25" fmla="*/ 33 h 78"/>
              <a:gd name="T26" fmla="*/ 45 w 72"/>
              <a:gd name="T27" fmla="*/ 33 h 78"/>
              <a:gd name="T28" fmla="*/ 45 w 72"/>
              <a:gd name="T29" fmla="*/ 38 h 78"/>
              <a:gd name="T30" fmla="*/ 45 w 72"/>
              <a:gd name="T31" fmla="*/ 49 h 78"/>
              <a:gd name="T32" fmla="*/ 50 w 72"/>
              <a:gd name="T33" fmla="*/ 55 h 78"/>
              <a:gd name="T34" fmla="*/ 50 w 72"/>
              <a:gd name="T35" fmla="*/ 55 h 78"/>
              <a:gd name="T36" fmla="*/ 50 w 72"/>
              <a:gd name="T37" fmla="*/ 49 h 78"/>
              <a:gd name="T38" fmla="*/ 56 w 72"/>
              <a:gd name="T39" fmla="*/ 49 h 78"/>
              <a:gd name="T40" fmla="*/ 61 w 72"/>
              <a:gd name="T41" fmla="*/ 44 h 78"/>
              <a:gd name="T42" fmla="*/ 67 w 72"/>
              <a:gd name="T43" fmla="*/ 44 h 78"/>
              <a:gd name="T44" fmla="*/ 67 w 72"/>
              <a:gd name="T45" fmla="*/ 44 h 78"/>
              <a:gd name="T46" fmla="*/ 61 w 72"/>
              <a:gd name="T47" fmla="*/ 33 h 78"/>
              <a:gd name="T48" fmla="*/ 61 w 72"/>
              <a:gd name="T49" fmla="*/ 33 h 78"/>
              <a:gd name="T50" fmla="*/ 61 w 72"/>
              <a:gd name="T51" fmla="*/ 33 h 78"/>
              <a:gd name="T52" fmla="*/ 56 w 72"/>
              <a:gd name="T53" fmla="*/ 27 h 78"/>
              <a:gd name="T54" fmla="*/ 50 w 72"/>
              <a:gd name="T55" fmla="*/ 27 h 78"/>
              <a:gd name="T56" fmla="*/ 50 w 72"/>
              <a:gd name="T57" fmla="*/ 22 h 78"/>
              <a:gd name="T58" fmla="*/ 39 w 72"/>
              <a:gd name="T59" fmla="*/ 22 h 78"/>
              <a:gd name="T60" fmla="*/ 34 w 72"/>
              <a:gd name="T61" fmla="*/ 11 h 78"/>
              <a:gd name="T62" fmla="*/ 34 w 72"/>
              <a:gd name="T63" fmla="*/ 11 h 78"/>
              <a:gd name="T64" fmla="*/ 28 w 72"/>
              <a:gd name="T65" fmla="*/ 0 h 78"/>
              <a:gd name="T66" fmla="*/ 0 w 72"/>
              <a:gd name="T67" fmla="*/ 5 h 78"/>
              <a:gd name="T68" fmla="*/ 0 w 72"/>
              <a:gd name="T69" fmla="*/ 5 h 7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2"/>
              <a:gd name="T106" fmla="*/ 0 h 78"/>
              <a:gd name="T107" fmla="*/ 72 w 72"/>
              <a:gd name="T108" fmla="*/ 78 h 7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2" h="78">
                <a:moveTo>
                  <a:pt x="0" y="6"/>
                </a:moveTo>
                <a:lnTo>
                  <a:pt x="18" y="66"/>
                </a:lnTo>
                <a:lnTo>
                  <a:pt x="18" y="72"/>
                </a:lnTo>
                <a:lnTo>
                  <a:pt x="12" y="72"/>
                </a:lnTo>
                <a:lnTo>
                  <a:pt x="18" y="78"/>
                </a:lnTo>
                <a:lnTo>
                  <a:pt x="36" y="72"/>
                </a:lnTo>
                <a:lnTo>
                  <a:pt x="42" y="60"/>
                </a:lnTo>
                <a:lnTo>
                  <a:pt x="42" y="54"/>
                </a:lnTo>
                <a:lnTo>
                  <a:pt x="42" y="48"/>
                </a:lnTo>
                <a:lnTo>
                  <a:pt x="42" y="42"/>
                </a:lnTo>
                <a:lnTo>
                  <a:pt x="48" y="36"/>
                </a:lnTo>
                <a:lnTo>
                  <a:pt x="48" y="42"/>
                </a:lnTo>
                <a:lnTo>
                  <a:pt x="48" y="54"/>
                </a:lnTo>
                <a:lnTo>
                  <a:pt x="54" y="60"/>
                </a:lnTo>
                <a:lnTo>
                  <a:pt x="54" y="54"/>
                </a:lnTo>
                <a:lnTo>
                  <a:pt x="60" y="54"/>
                </a:lnTo>
                <a:lnTo>
                  <a:pt x="66" y="48"/>
                </a:lnTo>
                <a:lnTo>
                  <a:pt x="72" y="48"/>
                </a:lnTo>
                <a:lnTo>
                  <a:pt x="66" y="36"/>
                </a:lnTo>
                <a:lnTo>
                  <a:pt x="60" y="30"/>
                </a:lnTo>
                <a:lnTo>
                  <a:pt x="54" y="30"/>
                </a:lnTo>
                <a:lnTo>
                  <a:pt x="54" y="24"/>
                </a:lnTo>
                <a:lnTo>
                  <a:pt x="42" y="24"/>
                </a:lnTo>
                <a:lnTo>
                  <a:pt x="36" y="12"/>
                </a:lnTo>
                <a:lnTo>
                  <a:pt x="30" y="0"/>
                </a:lnTo>
                <a:lnTo>
                  <a:pt x="0" y="6"/>
                </a:lnTo>
                <a:close/>
              </a:path>
            </a:pathLst>
          </a:custGeom>
          <a:solidFill>
            <a:srgbClr val="CCFFFF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5" name="Freeform 114"/>
          <p:cNvSpPr>
            <a:spLocks/>
          </p:cNvSpPr>
          <p:nvPr/>
        </p:nvSpPr>
        <p:spPr bwMode="auto">
          <a:xfrm>
            <a:off x="7945466" y="1963015"/>
            <a:ext cx="253075" cy="515171"/>
          </a:xfrm>
          <a:custGeom>
            <a:avLst/>
            <a:gdLst>
              <a:gd name="T0" fmla="*/ 0 w 138"/>
              <a:gd name="T1" fmla="*/ 27 h 257"/>
              <a:gd name="T2" fmla="*/ 0 w 138"/>
              <a:gd name="T3" fmla="*/ 38 h 257"/>
              <a:gd name="T4" fmla="*/ 0 w 138"/>
              <a:gd name="T5" fmla="*/ 43 h 257"/>
              <a:gd name="T6" fmla="*/ 6 w 138"/>
              <a:gd name="T7" fmla="*/ 48 h 257"/>
              <a:gd name="T8" fmla="*/ 6 w 138"/>
              <a:gd name="T9" fmla="*/ 48 h 257"/>
              <a:gd name="T10" fmla="*/ 17 w 138"/>
              <a:gd name="T11" fmla="*/ 74 h 257"/>
              <a:gd name="T12" fmla="*/ 17 w 138"/>
              <a:gd name="T13" fmla="*/ 96 h 257"/>
              <a:gd name="T14" fmla="*/ 11 w 138"/>
              <a:gd name="T15" fmla="*/ 106 h 257"/>
              <a:gd name="T16" fmla="*/ 17 w 138"/>
              <a:gd name="T17" fmla="*/ 112 h 257"/>
              <a:gd name="T18" fmla="*/ 28 w 138"/>
              <a:gd name="T19" fmla="*/ 139 h 257"/>
              <a:gd name="T20" fmla="*/ 22 w 138"/>
              <a:gd name="T21" fmla="*/ 149 h 257"/>
              <a:gd name="T22" fmla="*/ 28 w 138"/>
              <a:gd name="T23" fmla="*/ 155 h 257"/>
              <a:gd name="T24" fmla="*/ 28 w 138"/>
              <a:gd name="T25" fmla="*/ 155 h 257"/>
              <a:gd name="T26" fmla="*/ 28 w 138"/>
              <a:gd name="T27" fmla="*/ 155 h 257"/>
              <a:gd name="T28" fmla="*/ 33 w 138"/>
              <a:gd name="T29" fmla="*/ 149 h 257"/>
              <a:gd name="T30" fmla="*/ 39 w 138"/>
              <a:gd name="T31" fmla="*/ 160 h 257"/>
              <a:gd name="T32" fmla="*/ 45 w 138"/>
              <a:gd name="T33" fmla="*/ 187 h 257"/>
              <a:gd name="T34" fmla="*/ 45 w 138"/>
              <a:gd name="T35" fmla="*/ 198 h 257"/>
              <a:gd name="T36" fmla="*/ 50 w 138"/>
              <a:gd name="T37" fmla="*/ 214 h 257"/>
              <a:gd name="T38" fmla="*/ 56 w 138"/>
              <a:gd name="T39" fmla="*/ 230 h 257"/>
              <a:gd name="T40" fmla="*/ 106 w 138"/>
              <a:gd name="T41" fmla="*/ 219 h 257"/>
              <a:gd name="T42" fmla="*/ 106 w 138"/>
              <a:gd name="T43" fmla="*/ 214 h 257"/>
              <a:gd name="T44" fmla="*/ 100 w 138"/>
              <a:gd name="T45" fmla="*/ 209 h 257"/>
              <a:gd name="T46" fmla="*/ 100 w 138"/>
              <a:gd name="T47" fmla="*/ 198 h 257"/>
              <a:gd name="T48" fmla="*/ 106 w 138"/>
              <a:gd name="T49" fmla="*/ 192 h 257"/>
              <a:gd name="T50" fmla="*/ 100 w 138"/>
              <a:gd name="T51" fmla="*/ 187 h 257"/>
              <a:gd name="T52" fmla="*/ 95 w 138"/>
              <a:gd name="T53" fmla="*/ 149 h 257"/>
              <a:gd name="T54" fmla="*/ 95 w 138"/>
              <a:gd name="T55" fmla="*/ 139 h 257"/>
              <a:gd name="T56" fmla="*/ 100 w 138"/>
              <a:gd name="T57" fmla="*/ 117 h 257"/>
              <a:gd name="T58" fmla="*/ 106 w 138"/>
              <a:gd name="T59" fmla="*/ 101 h 257"/>
              <a:gd name="T60" fmla="*/ 106 w 138"/>
              <a:gd name="T61" fmla="*/ 90 h 257"/>
              <a:gd name="T62" fmla="*/ 100 w 138"/>
              <a:gd name="T63" fmla="*/ 85 h 257"/>
              <a:gd name="T64" fmla="*/ 100 w 138"/>
              <a:gd name="T65" fmla="*/ 74 h 257"/>
              <a:gd name="T66" fmla="*/ 106 w 138"/>
              <a:gd name="T67" fmla="*/ 69 h 257"/>
              <a:gd name="T68" fmla="*/ 122 w 138"/>
              <a:gd name="T69" fmla="*/ 59 h 257"/>
              <a:gd name="T70" fmla="*/ 128 w 138"/>
              <a:gd name="T71" fmla="*/ 38 h 257"/>
              <a:gd name="T72" fmla="*/ 122 w 138"/>
              <a:gd name="T73" fmla="*/ 27 h 257"/>
              <a:gd name="T74" fmla="*/ 117 w 138"/>
              <a:gd name="T75" fmla="*/ 21 h 257"/>
              <a:gd name="T76" fmla="*/ 122 w 138"/>
              <a:gd name="T77" fmla="*/ 16 h 257"/>
              <a:gd name="T78" fmla="*/ 122 w 138"/>
              <a:gd name="T79" fmla="*/ 11 h 257"/>
              <a:gd name="T80" fmla="*/ 117 w 138"/>
              <a:gd name="T81" fmla="*/ 0 h 257"/>
              <a:gd name="T82" fmla="*/ 0 w 138"/>
              <a:gd name="T83" fmla="*/ 27 h 257"/>
              <a:gd name="T84" fmla="*/ 0 w 138"/>
              <a:gd name="T85" fmla="*/ 27 h 25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8"/>
              <a:gd name="T130" fmla="*/ 0 h 257"/>
              <a:gd name="T131" fmla="*/ 138 w 138"/>
              <a:gd name="T132" fmla="*/ 257 h 25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8" h="257">
                <a:moveTo>
                  <a:pt x="0" y="30"/>
                </a:moveTo>
                <a:lnTo>
                  <a:pt x="0" y="42"/>
                </a:lnTo>
                <a:lnTo>
                  <a:pt x="0" y="48"/>
                </a:lnTo>
                <a:lnTo>
                  <a:pt x="6" y="54"/>
                </a:lnTo>
                <a:lnTo>
                  <a:pt x="18" y="83"/>
                </a:lnTo>
                <a:lnTo>
                  <a:pt x="18" y="107"/>
                </a:lnTo>
                <a:lnTo>
                  <a:pt x="12" y="119"/>
                </a:lnTo>
                <a:lnTo>
                  <a:pt x="18" y="125"/>
                </a:lnTo>
                <a:lnTo>
                  <a:pt x="30" y="155"/>
                </a:lnTo>
                <a:lnTo>
                  <a:pt x="24" y="167"/>
                </a:lnTo>
                <a:lnTo>
                  <a:pt x="30" y="173"/>
                </a:lnTo>
                <a:lnTo>
                  <a:pt x="36" y="167"/>
                </a:lnTo>
                <a:lnTo>
                  <a:pt x="42" y="179"/>
                </a:lnTo>
                <a:lnTo>
                  <a:pt x="48" y="209"/>
                </a:lnTo>
                <a:lnTo>
                  <a:pt x="48" y="221"/>
                </a:lnTo>
                <a:lnTo>
                  <a:pt x="54" y="239"/>
                </a:lnTo>
                <a:lnTo>
                  <a:pt x="60" y="257"/>
                </a:lnTo>
                <a:lnTo>
                  <a:pt x="114" y="245"/>
                </a:lnTo>
                <a:lnTo>
                  <a:pt x="114" y="239"/>
                </a:lnTo>
                <a:lnTo>
                  <a:pt x="108" y="233"/>
                </a:lnTo>
                <a:lnTo>
                  <a:pt x="108" y="221"/>
                </a:lnTo>
                <a:lnTo>
                  <a:pt x="114" y="215"/>
                </a:lnTo>
                <a:lnTo>
                  <a:pt x="108" y="209"/>
                </a:lnTo>
                <a:lnTo>
                  <a:pt x="102" y="167"/>
                </a:lnTo>
                <a:lnTo>
                  <a:pt x="102" y="155"/>
                </a:lnTo>
                <a:lnTo>
                  <a:pt x="108" y="131"/>
                </a:lnTo>
                <a:lnTo>
                  <a:pt x="114" y="113"/>
                </a:lnTo>
                <a:lnTo>
                  <a:pt x="114" y="101"/>
                </a:lnTo>
                <a:lnTo>
                  <a:pt x="108" y="95"/>
                </a:lnTo>
                <a:lnTo>
                  <a:pt x="108" y="83"/>
                </a:lnTo>
                <a:lnTo>
                  <a:pt x="114" y="77"/>
                </a:lnTo>
                <a:lnTo>
                  <a:pt x="132" y="66"/>
                </a:lnTo>
                <a:lnTo>
                  <a:pt x="138" y="42"/>
                </a:lnTo>
                <a:lnTo>
                  <a:pt x="132" y="30"/>
                </a:lnTo>
                <a:lnTo>
                  <a:pt x="126" y="24"/>
                </a:lnTo>
                <a:lnTo>
                  <a:pt x="132" y="18"/>
                </a:lnTo>
                <a:lnTo>
                  <a:pt x="132" y="12"/>
                </a:lnTo>
                <a:lnTo>
                  <a:pt x="126" y="0"/>
                </a:lnTo>
                <a:lnTo>
                  <a:pt x="0" y="30"/>
                </a:lnTo>
                <a:close/>
              </a:path>
            </a:pathLst>
          </a:custGeom>
          <a:solidFill>
            <a:srgbClr val="CCFFFF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6" name="Freeform 115"/>
          <p:cNvSpPr>
            <a:spLocks/>
          </p:cNvSpPr>
          <p:nvPr/>
        </p:nvSpPr>
        <p:spPr bwMode="auto">
          <a:xfrm>
            <a:off x="8131318" y="1877900"/>
            <a:ext cx="243189" cy="580127"/>
          </a:xfrm>
          <a:custGeom>
            <a:avLst/>
            <a:gdLst>
              <a:gd name="T0" fmla="*/ 123 w 132"/>
              <a:gd name="T1" fmla="*/ 216 h 287"/>
              <a:gd name="T2" fmla="*/ 117 w 132"/>
              <a:gd name="T3" fmla="*/ 216 h 287"/>
              <a:gd name="T4" fmla="*/ 112 w 132"/>
              <a:gd name="T5" fmla="*/ 216 h 287"/>
              <a:gd name="T6" fmla="*/ 106 w 132"/>
              <a:gd name="T7" fmla="*/ 227 h 287"/>
              <a:gd name="T8" fmla="*/ 101 w 132"/>
              <a:gd name="T9" fmla="*/ 232 h 287"/>
              <a:gd name="T10" fmla="*/ 101 w 132"/>
              <a:gd name="T11" fmla="*/ 237 h 287"/>
              <a:gd name="T12" fmla="*/ 101 w 132"/>
              <a:gd name="T13" fmla="*/ 237 h 287"/>
              <a:gd name="T14" fmla="*/ 101 w 132"/>
              <a:gd name="T15" fmla="*/ 237 h 287"/>
              <a:gd name="T16" fmla="*/ 95 w 132"/>
              <a:gd name="T17" fmla="*/ 237 h 287"/>
              <a:gd name="T18" fmla="*/ 95 w 132"/>
              <a:gd name="T19" fmla="*/ 237 h 287"/>
              <a:gd name="T20" fmla="*/ 11 w 132"/>
              <a:gd name="T21" fmla="*/ 259 h 287"/>
              <a:gd name="T22" fmla="*/ 11 w 132"/>
              <a:gd name="T23" fmla="*/ 254 h 287"/>
              <a:gd name="T24" fmla="*/ 6 w 132"/>
              <a:gd name="T25" fmla="*/ 248 h 287"/>
              <a:gd name="T26" fmla="*/ 6 w 132"/>
              <a:gd name="T27" fmla="*/ 237 h 287"/>
              <a:gd name="T28" fmla="*/ 11 w 132"/>
              <a:gd name="T29" fmla="*/ 232 h 287"/>
              <a:gd name="T30" fmla="*/ 6 w 132"/>
              <a:gd name="T31" fmla="*/ 227 h 287"/>
              <a:gd name="T32" fmla="*/ 0 w 132"/>
              <a:gd name="T33" fmla="*/ 189 h 287"/>
              <a:gd name="T34" fmla="*/ 0 w 132"/>
              <a:gd name="T35" fmla="*/ 178 h 287"/>
              <a:gd name="T36" fmla="*/ 6 w 132"/>
              <a:gd name="T37" fmla="*/ 156 h 287"/>
              <a:gd name="T38" fmla="*/ 11 w 132"/>
              <a:gd name="T39" fmla="*/ 140 h 287"/>
              <a:gd name="T40" fmla="*/ 11 w 132"/>
              <a:gd name="T41" fmla="*/ 129 h 287"/>
              <a:gd name="T42" fmla="*/ 6 w 132"/>
              <a:gd name="T43" fmla="*/ 124 h 287"/>
              <a:gd name="T44" fmla="*/ 6 w 132"/>
              <a:gd name="T45" fmla="*/ 113 h 287"/>
              <a:gd name="T46" fmla="*/ 11 w 132"/>
              <a:gd name="T47" fmla="*/ 107 h 287"/>
              <a:gd name="T48" fmla="*/ 28 w 132"/>
              <a:gd name="T49" fmla="*/ 97 h 287"/>
              <a:gd name="T50" fmla="*/ 34 w 132"/>
              <a:gd name="T51" fmla="*/ 76 h 287"/>
              <a:gd name="T52" fmla="*/ 28 w 132"/>
              <a:gd name="T53" fmla="*/ 65 h 287"/>
              <a:gd name="T54" fmla="*/ 22 w 132"/>
              <a:gd name="T55" fmla="*/ 60 h 287"/>
              <a:gd name="T56" fmla="*/ 28 w 132"/>
              <a:gd name="T57" fmla="*/ 54 h 287"/>
              <a:gd name="T58" fmla="*/ 28 w 132"/>
              <a:gd name="T59" fmla="*/ 49 h 287"/>
              <a:gd name="T60" fmla="*/ 22 w 132"/>
              <a:gd name="T61" fmla="*/ 38 h 287"/>
              <a:gd name="T62" fmla="*/ 28 w 132"/>
              <a:gd name="T63" fmla="*/ 22 h 287"/>
              <a:gd name="T64" fmla="*/ 22 w 132"/>
              <a:gd name="T65" fmla="*/ 16 h 287"/>
              <a:gd name="T66" fmla="*/ 22 w 132"/>
              <a:gd name="T67" fmla="*/ 11 h 287"/>
              <a:gd name="T68" fmla="*/ 28 w 132"/>
              <a:gd name="T69" fmla="*/ 11 h 287"/>
              <a:gd name="T70" fmla="*/ 34 w 132"/>
              <a:gd name="T71" fmla="*/ 5 h 287"/>
              <a:gd name="T72" fmla="*/ 34 w 132"/>
              <a:gd name="T73" fmla="*/ 5 h 287"/>
              <a:gd name="T74" fmla="*/ 39 w 132"/>
              <a:gd name="T75" fmla="*/ 5 h 287"/>
              <a:gd name="T76" fmla="*/ 45 w 132"/>
              <a:gd name="T77" fmla="*/ 0 h 287"/>
              <a:gd name="T78" fmla="*/ 101 w 132"/>
              <a:gd name="T79" fmla="*/ 162 h 287"/>
              <a:gd name="T80" fmla="*/ 101 w 132"/>
              <a:gd name="T81" fmla="*/ 162 h 287"/>
              <a:gd name="T82" fmla="*/ 101 w 132"/>
              <a:gd name="T83" fmla="*/ 167 h 287"/>
              <a:gd name="T84" fmla="*/ 101 w 132"/>
              <a:gd name="T85" fmla="*/ 172 h 287"/>
              <a:gd name="T86" fmla="*/ 112 w 132"/>
              <a:gd name="T87" fmla="*/ 183 h 287"/>
              <a:gd name="T88" fmla="*/ 117 w 132"/>
              <a:gd name="T89" fmla="*/ 183 h 287"/>
              <a:gd name="T90" fmla="*/ 117 w 132"/>
              <a:gd name="T91" fmla="*/ 189 h 287"/>
              <a:gd name="T92" fmla="*/ 117 w 132"/>
              <a:gd name="T93" fmla="*/ 189 h 287"/>
              <a:gd name="T94" fmla="*/ 123 w 132"/>
              <a:gd name="T95" fmla="*/ 205 h 287"/>
              <a:gd name="T96" fmla="*/ 123 w 132"/>
              <a:gd name="T97" fmla="*/ 205 h 287"/>
              <a:gd name="T98" fmla="*/ 123 w 132"/>
              <a:gd name="T99" fmla="*/ 216 h 287"/>
              <a:gd name="T100" fmla="*/ 123 w 132"/>
              <a:gd name="T101" fmla="*/ 216 h 287"/>
              <a:gd name="T102" fmla="*/ 123 w 132"/>
              <a:gd name="T103" fmla="*/ 216 h 28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32"/>
              <a:gd name="T157" fmla="*/ 0 h 287"/>
              <a:gd name="T158" fmla="*/ 132 w 132"/>
              <a:gd name="T159" fmla="*/ 287 h 28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32" h="287">
                <a:moveTo>
                  <a:pt x="132" y="239"/>
                </a:moveTo>
                <a:lnTo>
                  <a:pt x="126" y="239"/>
                </a:lnTo>
                <a:lnTo>
                  <a:pt x="120" y="239"/>
                </a:lnTo>
                <a:lnTo>
                  <a:pt x="114" y="251"/>
                </a:lnTo>
                <a:lnTo>
                  <a:pt x="108" y="257"/>
                </a:lnTo>
                <a:lnTo>
                  <a:pt x="108" y="263"/>
                </a:lnTo>
                <a:lnTo>
                  <a:pt x="102" y="263"/>
                </a:lnTo>
                <a:lnTo>
                  <a:pt x="12" y="287"/>
                </a:lnTo>
                <a:lnTo>
                  <a:pt x="12" y="281"/>
                </a:lnTo>
                <a:lnTo>
                  <a:pt x="6" y="275"/>
                </a:lnTo>
                <a:lnTo>
                  <a:pt x="6" y="263"/>
                </a:lnTo>
                <a:lnTo>
                  <a:pt x="12" y="257"/>
                </a:lnTo>
                <a:lnTo>
                  <a:pt x="6" y="251"/>
                </a:lnTo>
                <a:lnTo>
                  <a:pt x="0" y="209"/>
                </a:lnTo>
                <a:lnTo>
                  <a:pt x="0" y="197"/>
                </a:lnTo>
                <a:lnTo>
                  <a:pt x="6" y="173"/>
                </a:lnTo>
                <a:lnTo>
                  <a:pt x="12" y="155"/>
                </a:lnTo>
                <a:lnTo>
                  <a:pt x="12" y="143"/>
                </a:lnTo>
                <a:lnTo>
                  <a:pt x="6" y="137"/>
                </a:lnTo>
                <a:lnTo>
                  <a:pt x="6" y="125"/>
                </a:lnTo>
                <a:lnTo>
                  <a:pt x="12" y="119"/>
                </a:lnTo>
                <a:lnTo>
                  <a:pt x="30" y="108"/>
                </a:lnTo>
                <a:lnTo>
                  <a:pt x="36" y="84"/>
                </a:lnTo>
                <a:lnTo>
                  <a:pt x="30" y="72"/>
                </a:lnTo>
                <a:lnTo>
                  <a:pt x="24" y="66"/>
                </a:lnTo>
                <a:lnTo>
                  <a:pt x="30" y="60"/>
                </a:lnTo>
                <a:lnTo>
                  <a:pt x="30" y="54"/>
                </a:lnTo>
                <a:lnTo>
                  <a:pt x="24" y="42"/>
                </a:lnTo>
                <a:lnTo>
                  <a:pt x="30" y="24"/>
                </a:lnTo>
                <a:lnTo>
                  <a:pt x="24" y="18"/>
                </a:lnTo>
                <a:lnTo>
                  <a:pt x="24" y="12"/>
                </a:lnTo>
                <a:lnTo>
                  <a:pt x="30" y="12"/>
                </a:lnTo>
                <a:lnTo>
                  <a:pt x="36" y="6"/>
                </a:lnTo>
                <a:lnTo>
                  <a:pt x="42" y="6"/>
                </a:lnTo>
                <a:lnTo>
                  <a:pt x="48" y="0"/>
                </a:lnTo>
                <a:lnTo>
                  <a:pt x="108" y="179"/>
                </a:lnTo>
                <a:lnTo>
                  <a:pt x="108" y="185"/>
                </a:lnTo>
                <a:lnTo>
                  <a:pt x="108" y="191"/>
                </a:lnTo>
                <a:lnTo>
                  <a:pt x="120" y="203"/>
                </a:lnTo>
                <a:lnTo>
                  <a:pt x="126" y="203"/>
                </a:lnTo>
                <a:lnTo>
                  <a:pt x="126" y="209"/>
                </a:lnTo>
                <a:lnTo>
                  <a:pt x="132" y="227"/>
                </a:lnTo>
                <a:lnTo>
                  <a:pt x="132" y="239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7" name="Freeform 116"/>
          <p:cNvSpPr>
            <a:spLocks/>
          </p:cNvSpPr>
          <p:nvPr/>
        </p:nvSpPr>
        <p:spPr bwMode="auto">
          <a:xfrm>
            <a:off x="8131318" y="1877900"/>
            <a:ext cx="243189" cy="580127"/>
          </a:xfrm>
          <a:custGeom>
            <a:avLst/>
            <a:gdLst>
              <a:gd name="T0" fmla="*/ 123 w 132"/>
              <a:gd name="T1" fmla="*/ 216 h 287"/>
              <a:gd name="T2" fmla="*/ 117 w 132"/>
              <a:gd name="T3" fmla="*/ 216 h 287"/>
              <a:gd name="T4" fmla="*/ 112 w 132"/>
              <a:gd name="T5" fmla="*/ 216 h 287"/>
              <a:gd name="T6" fmla="*/ 106 w 132"/>
              <a:gd name="T7" fmla="*/ 227 h 287"/>
              <a:gd name="T8" fmla="*/ 101 w 132"/>
              <a:gd name="T9" fmla="*/ 232 h 287"/>
              <a:gd name="T10" fmla="*/ 101 w 132"/>
              <a:gd name="T11" fmla="*/ 237 h 287"/>
              <a:gd name="T12" fmla="*/ 101 w 132"/>
              <a:gd name="T13" fmla="*/ 237 h 287"/>
              <a:gd name="T14" fmla="*/ 101 w 132"/>
              <a:gd name="T15" fmla="*/ 237 h 287"/>
              <a:gd name="T16" fmla="*/ 95 w 132"/>
              <a:gd name="T17" fmla="*/ 237 h 287"/>
              <a:gd name="T18" fmla="*/ 95 w 132"/>
              <a:gd name="T19" fmla="*/ 237 h 287"/>
              <a:gd name="T20" fmla="*/ 11 w 132"/>
              <a:gd name="T21" fmla="*/ 259 h 287"/>
              <a:gd name="T22" fmla="*/ 11 w 132"/>
              <a:gd name="T23" fmla="*/ 254 h 287"/>
              <a:gd name="T24" fmla="*/ 6 w 132"/>
              <a:gd name="T25" fmla="*/ 248 h 287"/>
              <a:gd name="T26" fmla="*/ 6 w 132"/>
              <a:gd name="T27" fmla="*/ 237 h 287"/>
              <a:gd name="T28" fmla="*/ 11 w 132"/>
              <a:gd name="T29" fmla="*/ 232 h 287"/>
              <a:gd name="T30" fmla="*/ 6 w 132"/>
              <a:gd name="T31" fmla="*/ 227 h 287"/>
              <a:gd name="T32" fmla="*/ 0 w 132"/>
              <a:gd name="T33" fmla="*/ 189 h 287"/>
              <a:gd name="T34" fmla="*/ 0 w 132"/>
              <a:gd name="T35" fmla="*/ 178 h 287"/>
              <a:gd name="T36" fmla="*/ 6 w 132"/>
              <a:gd name="T37" fmla="*/ 156 h 287"/>
              <a:gd name="T38" fmla="*/ 11 w 132"/>
              <a:gd name="T39" fmla="*/ 140 h 287"/>
              <a:gd name="T40" fmla="*/ 11 w 132"/>
              <a:gd name="T41" fmla="*/ 129 h 287"/>
              <a:gd name="T42" fmla="*/ 6 w 132"/>
              <a:gd name="T43" fmla="*/ 124 h 287"/>
              <a:gd name="T44" fmla="*/ 6 w 132"/>
              <a:gd name="T45" fmla="*/ 113 h 287"/>
              <a:gd name="T46" fmla="*/ 11 w 132"/>
              <a:gd name="T47" fmla="*/ 107 h 287"/>
              <a:gd name="T48" fmla="*/ 28 w 132"/>
              <a:gd name="T49" fmla="*/ 97 h 287"/>
              <a:gd name="T50" fmla="*/ 34 w 132"/>
              <a:gd name="T51" fmla="*/ 76 h 287"/>
              <a:gd name="T52" fmla="*/ 28 w 132"/>
              <a:gd name="T53" fmla="*/ 65 h 287"/>
              <a:gd name="T54" fmla="*/ 22 w 132"/>
              <a:gd name="T55" fmla="*/ 60 h 287"/>
              <a:gd name="T56" fmla="*/ 28 w 132"/>
              <a:gd name="T57" fmla="*/ 54 h 287"/>
              <a:gd name="T58" fmla="*/ 28 w 132"/>
              <a:gd name="T59" fmla="*/ 49 h 287"/>
              <a:gd name="T60" fmla="*/ 22 w 132"/>
              <a:gd name="T61" fmla="*/ 38 h 287"/>
              <a:gd name="T62" fmla="*/ 28 w 132"/>
              <a:gd name="T63" fmla="*/ 22 h 287"/>
              <a:gd name="T64" fmla="*/ 22 w 132"/>
              <a:gd name="T65" fmla="*/ 16 h 287"/>
              <a:gd name="T66" fmla="*/ 22 w 132"/>
              <a:gd name="T67" fmla="*/ 11 h 287"/>
              <a:gd name="T68" fmla="*/ 28 w 132"/>
              <a:gd name="T69" fmla="*/ 11 h 287"/>
              <a:gd name="T70" fmla="*/ 34 w 132"/>
              <a:gd name="T71" fmla="*/ 5 h 287"/>
              <a:gd name="T72" fmla="*/ 34 w 132"/>
              <a:gd name="T73" fmla="*/ 5 h 287"/>
              <a:gd name="T74" fmla="*/ 39 w 132"/>
              <a:gd name="T75" fmla="*/ 5 h 287"/>
              <a:gd name="T76" fmla="*/ 45 w 132"/>
              <a:gd name="T77" fmla="*/ 0 h 287"/>
              <a:gd name="T78" fmla="*/ 101 w 132"/>
              <a:gd name="T79" fmla="*/ 162 h 287"/>
              <a:gd name="T80" fmla="*/ 101 w 132"/>
              <a:gd name="T81" fmla="*/ 162 h 287"/>
              <a:gd name="T82" fmla="*/ 101 w 132"/>
              <a:gd name="T83" fmla="*/ 167 h 287"/>
              <a:gd name="T84" fmla="*/ 101 w 132"/>
              <a:gd name="T85" fmla="*/ 172 h 287"/>
              <a:gd name="T86" fmla="*/ 112 w 132"/>
              <a:gd name="T87" fmla="*/ 183 h 287"/>
              <a:gd name="T88" fmla="*/ 117 w 132"/>
              <a:gd name="T89" fmla="*/ 183 h 287"/>
              <a:gd name="T90" fmla="*/ 117 w 132"/>
              <a:gd name="T91" fmla="*/ 189 h 287"/>
              <a:gd name="T92" fmla="*/ 117 w 132"/>
              <a:gd name="T93" fmla="*/ 189 h 287"/>
              <a:gd name="T94" fmla="*/ 123 w 132"/>
              <a:gd name="T95" fmla="*/ 205 h 287"/>
              <a:gd name="T96" fmla="*/ 123 w 132"/>
              <a:gd name="T97" fmla="*/ 205 h 287"/>
              <a:gd name="T98" fmla="*/ 123 w 132"/>
              <a:gd name="T99" fmla="*/ 216 h 287"/>
              <a:gd name="T100" fmla="*/ 123 w 132"/>
              <a:gd name="T101" fmla="*/ 216 h 28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32"/>
              <a:gd name="T154" fmla="*/ 0 h 287"/>
              <a:gd name="T155" fmla="*/ 132 w 132"/>
              <a:gd name="T156" fmla="*/ 287 h 28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32" h="287">
                <a:moveTo>
                  <a:pt x="132" y="239"/>
                </a:moveTo>
                <a:lnTo>
                  <a:pt x="126" y="239"/>
                </a:lnTo>
                <a:lnTo>
                  <a:pt x="120" y="239"/>
                </a:lnTo>
                <a:lnTo>
                  <a:pt x="114" y="251"/>
                </a:lnTo>
                <a:lnTo>
                  <a:pt x="108" y="257"/>
                </a:lnTo>
                <a:lnTo>
                  <a:pt x="108" y="263"/>
                </a:lnTo>
                <a:lnTo>
                  <a:pt x="102" y="263"/>
                </a:lnTo>
                <a:lnTo>
                  <a:pt x="12" y="287"/>
                </a:lnTo>
                <a:lnTo>
                  <a:pt x="12" y="281"/>
                </a:lnTo>
                <a:lnTo>
                  <a:pt x="6" y="275"/>
                </a:lnTo>
                <a:lnTo>
                  <a:pt x="6" y="263"/>
                </a:lnTo>
                <a:lnTo>
                  <a:pt x="12" y="257"/>
                </a:lnTo>
                <a:lnTo>
                  <a:pt x="6" y="251"/>
                </a:lnTo>
                <a:lnTo>
                  <a:pt x="0" y="209"/>
                </a:lnTo>
                <a:lnTo>
                  <a:pt x="0" y="197"/>
                </a:lnTo>
                <a:lnTo>
                  <a:pt x="6" y="173"/>
                </a:lnTo>
                <a:lnTo>
                  <a:pt x="12" y="155"/>
                </a:lnTo>
                <a:lnTo>
                  <a:pt x="12" y="143"/>
                </a:lnTo>
                <a:lnTo>
                  <a:pt x="6" y="137"/>
                </a:lnTo>
                <a:lnTo>
                  <a:pt x="6" y="125"/>
                </a:lnTo>
                <a:lnTo>
                  <a:pt x="12" y="119"/>
                </a:lnTo>
                <a:lnTo>
                  <a:pt x="30" y="108"/>
                </a:lnTo>
                <a:lnTo>
                  <a:pt x="36" y="84"/>
                </a:lnTo>
                <a:lnTo>
                  <a:pt x="30" y="72"/>
                </a:lnTo>
                <a:lnTo>
                  <a:pt x="24" y="66"/>
                </a:lnTo>
                <a:lnTo>
                  <a:pt x="30" y="60"/>
                </a:lnTo>
                <a:lnTo>
                  <a:pt x="30" y="54"/>
                </a:lnTo>
                <a:lnTo>
                  <a:pt x="24" y="42"/>
                </a:lnTo>
                <a:lnTo>
                  <a:pt x="30" y="24"/>
                </a:lnTo>
                <a:lnTo>
                  <a:pt x="24" y="18"/>
                </a:lnTo>
                <a:lnTo>
                  <a:pt x="24" y="12"/>
                </a:lnTo>
                <a:lnTo>
                  <a:pt x="30" y="12"/>
                </a:lnTo>
                <a:lnTo>
                  <a:pt x="36" y="6"/>
                </a:lnTo>
                <a:lnTo>
                  <a:pt x="42" y="6"/>
                </a:lnTo>
                <a:lnTo>
                  <a:pt x="48" y="0"/>
                </a:lnTo>
                <a:lnTo>
                  <a:pt x="108" y="179"/>
                </a:lnTo>
                <a:lnTo>
                  <a:pt x="108" y="185"/>
                </a:lnTo>
                <a:lnTo>
                  <a:pt x="108" y="191"/>
                </a:lnTo>
                <a:lnTo>
                  <a:pt x="120" y="203"/>
                </a:lnTo>
                <a:lnTo>
                  <a:pt x="126" y="203"/>
                </a:lnTo>
                <a:lnTo>
                  <a:pt x="126" y="209"/>
                </a:lnTo>
                <a:lnTo>
                  <a:pt x="132" y="227"/>
                </a:lnTo>
                <a:lnTo>
                  <a:pt x="132" y="239"/>
                </a:lnTo>
              </a:path>
            </a:pathLst>
          </a:custGeom>
          <a:solidFill>
            <a:sysClr val="window" lastClr="FFFFFF">
              <a:lumMod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8" name="Freeform 117"/>
          <p:cNvSpPr>
            <a:spLocks/>
          </p:cNvSpPr>
          <p:nvPr/>
        </p:nvSpPr>
        <p:spPr bwMode="auto">
          <a:xfrm>
            <a:off x="8210671" y="1345115"/>
            <a:ext cx="545691" cy="974345"/>
          </a:xfrm>
          <a:custGeom>
            <a:avLst/>
            <a:gdLst>
              <a:gd name="T0" fmla="*/ 55 w 299"/>
              <a:gd name="T1" fmla="*/ 392 h 484"/>
              <a:gd name="T2" fmla="*/ 55 w 299"/>
              <a:gd name="T3" fmla="*/ 397 h 484"/>
              <a:gd name="T4" fmla="*/ 66 w 299"/>
              <a:gd name="T5" fmla="*/ 413 h 484"/>
              <a:gd name="T6" fmla="*/ 72 w 299"/>
              <a:gd name="T7" fmla="*/ 419 h 484"/>
              <a:gd name="T8" fmla="*/ 78 w 299"/>
              <a:gd name="T9" fmla="*/ 435 h 484"/>
              <a:gd name="T10" fmla="*/ 83 w 299"/>
              <a:gd name="T11" fmla="*/ 419 h 484"/>
              <a:gd name="T12" fmla="*/ 89 w 299"/>
              <a:gd name="T13" fmla="*/ 397 h 484"/>
              <a:gd name="T14" fmla="*/ 100 w 299"/>
              <a:gd name="T15" fmla="*/ 376 h 484"/>
              <a:gd name="T16" fmla="*/ 100 w 299"/>
              <a:gd name="T17" fmla="*/ 370 h 484"/>
              <a:gd name="T18" fmla="*/ 111 w 299"/>
              <a:gd name="T19" fmla="*/ 343 h 484"/>
              <a:gd name="T20" fmla="*/ 116 w 299"/>
              <a:gd name="T21" fmla="*/ 354 h 484"/>
              <a:gd name="T22" fmla="*/ 122 w 299"/>
              <a:gd name="T23" fmla="*/ 349 h 484"/>
              <a:gd name="T24" fmla="*/ 122 w 299"/>
              <a:gd name="T25" fmla="*/ 338 h 484"/>
              <a:gd name="T26" fmla="*/ 143 w 299"/>
              <a:gd name="T27" fmla="*/ 333 h 484"/>
              <a:gd name="T28" fmla="*/ 143 w 299"/>
              <a:gd name="T29" fmla="*/ 323 h 484"/>
              <a:gd name="T30" fmla="*/ 154 w 299"/>
              <a:gd name="T31" fmla="*/ 323 h 484"/>
              <a:gd name="T32" fmla="*/ 160 w 299"/>
              <a:gd name="T33" fmla="*/ 306 h 484"/>
              <a:gd name="T34" fmla="*/ 171 w 299"/>
              <a:gd name="T35" fmla="*/ 290 h 484"/>
              <a:gd name="T36" fmla="*/ 171 w 299"/>
              <a:gd name="T37" fmla="*/ 285 h 484"/>
              <a:gd name="T38" fmla="*/ 187 w 299"/>
              <a:gd name="T39" fmla="*/ 280 h 484"/>
              <a:gd name="T40" fmla="*/ 193 w 299"/>
              <a:gd name="T41" fmla="*/ 269 h 484"/>
              <a:gd name="T42" fmla="*/ 204 w 299"/>
              <a:gd name="T43" fmla="*/ 258 h 484"/>
              <a:gd name="T44" fmla="*/ 221 w 299"/>
              <a:gd name="T45" fmla="*/ 263 h 484"/>
              <a:gd name="T46" fmla="*/ 237 w 299"/>
              <a:gd name="T47" fmla="*/ 242 h 484"/>
              <a:gd name="T48" fmla="*/ 259 w 299"/>
              <a:gd name="T49" fmla="*/ 226 h 484"/>
              <a:gd name="T50" fmla="*/ 265 w 299"/>
              <a:gd name="T51" fmla="*/ 220 h 484"/>
              <a:gd name="T52" fmla="*/ 276 w 299"/>
              <a:gd name="T53" fmla="*/ 209 h 484"/>
              <a:gd name="T54" fmla="*/ 265 w 299"/>
              <a:gd name="T55" fmla="*/ 204 h 484"/>
              <a:gd name="T56" fmla="*/ 265 w 299"/>
              <a:gd name="T57" fmla="*/ 199 h 484"/>
              <a:gd name="T58" fmla="*/ 265 w 299"/>
              <a:gd name="T59" fmla="*/ 193 h 484"/>
              <a:gd name="T60" fmla="*/ 259 w 299"/>
              <a:gd name="T61" fmla="*/ 177 h 484"/>
              <a:gd name="T62" fmla="*/ 248 w 299"/>
              <a:gd name="T63" fmla="*/ 172 h 484"/>
              <a:gd name="T64" fmla="*/ 243 w 299"/>
              <a:gd name="T65" fmla="*/ 177 h 484"/>
              <a:gd name="T66" fmla="*/ 226 w 299"/>
              <a:gd name="T67" fmla="*/ 151 h 484"/>
              <a:gd name="T68" fmla="*/ 232 w 299"/>
              <a:gd name="T69" fmla="*/ 146 h 484"/>
              <a:gd name="T70" fmla="*/ 221 w 299"/>
              <a:gd name="T71" fmla="*/ 146 h 484"/>
              <a:gd name="T72" fmla="*/ 210 w 299"/>
              <a:gd name="T73" fmla="*/ 140 h 484"/>
              <a:gd name="T74" fmla="*/ 204 w 299"/>
              <a:gd name="T75" fmla="*/ 140 h 484"/>
              <a:gd name="T76" fmla="*/ 198 w 299"/>
              <a:gd name="T77" fmla="*/ 124 h 484"/>
              <a:gd name="T78" fmla="*/ 133 w 299"/>
              <a:gd name="T79" fmla="*/ 5 h 484"/>
              <a:gd name="T80" fmla="*/ 122 w 299"/>
              <a:gd name="T81" fmla="*/ 5 h 484"/>
              <a:gd name="T82" fmla="*/ 116 w 299"/>
              <a:gd name="T83" fmla="*/ 11 h 484"/>
              <a:gd name="T84" fmla="*/ 100 w 299"/>
              <a:gd name="T85" fmla="*/ 16 h 484"/>
              <a:gd name="T86" fmla="*/ 83 w 299"/>
              <a:gd name="T87" fmla="*/ 32 h 484"/>
              <a:gd name="T88" fmla="*/ 78 w 299"/>
              <a:gd name="T89" fmla="*/ 11 h 484"/>
              <a:gd name="T90" fmla="*/ 72 w 299"/>
              <a:gd name="T91" fmla="*/ 11 h 484"/>
              <a:gd name="T92" fmla="*/ 33 w 299"/>
              <a:gd name="T93" fmla="*/ 92 h 484"/>
              <a:gd name="T94" fmla="*/ 39 w 299"/>
              <a:gd name="T95" fmla="*/ 108 h 484"/>
              <a:gd name="T96" fmla="*/ 39 w 299"/>
              <a:gd name="T97" fmla="*/ 124 h 484"/>
              <a:gd name="T98" fmla="*/ 28 w 299"/>
              <a:gd name="T99" fmla="*/ 135 h 484"/>
              <a:gd name="T100" fmla="*/ 33 w 299"/>
              <a:gd name="T101" fmla="*/ 177 h 484"/>
              <a:gd name="T102" fmla="*/ 22 w 299"/>
              <a:gd name="T103" fmla="*/ 199 h 484"/>
              <a:gd name="T104" fmla="*/ 22 w 299"/>
              <a:gd name="T105" fmla="*/ 215 h 484"/>
              <a:gd name="T106" fmla="*/ 17 w 299"/>
              <a:gd name="T107" fmla="*/ 220 h 484"/>
              <a:gd name="T108" fmla="*/ 17 w 299"/>
              <a:gd name="T109" fmla="*/ 231 h 484"/>
              <a:gd name="T110" fmla="*/ 6 w 299"/>
              <a:gd name="T111" fmla="*/ 231 h 484"/>
              <a:gd name="T112" fmla="*/ 0 w 299"/>
              <a:gd name="T113" fmla="*/ 231 h 48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99"/>
              <a:gd name="T172" fmla="*/ 0 h 484"/>
              <a:gd name="T173" fmla="*/ 299 w 299"/>
              <a:gd name="T174" fmla="*/ 484 h 48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99" h="484">
                <a:moveTo>
                  <a:pt x="0" y="257"/>
                </a:moveTo>
                <a:lnTo>
                  <a:pt x="60" y="436"/>
                </a:lnTo>
                <a:lnTo>
                  <a:pt x="60" y="442"/>
                </a:lnTo>
                <a:lnTo>
                  <a:pt x="60" y="448"/>
                </a:lnTo>
                <a:lnTo>
                  <a:pt x="72" y="460"/>
                </a:lnTo>
                <a:lnTo>
                  <a:pt x="78" y="460"/>
                </a:lnTo>
                <a:lnTo>
                  <a:pt x="78" y="466"/>
                </a:lnTo>
                <a:lnTo>
                  <a:pt x="84" y="484"/>
                </a:lnTo>
                <a:lnTo>
                  <a:pt x="90" y="478"/>
                </a:lnTo>
                <a:lnTo>
                  <a:pt x="90" y="466"/>
                </a:lnTo>
                <a:lnTo>
                  <a:pt x="90" y="454"/>
                </a:lnTo>
                <a:lnTo>
                  <a:pt x="96" y="442"/>
                </a:lnTo>
                <a:lnTo>
                  <a:pt x="102" y="424"/>
                </a:lnTo>
                <a:lnTo>
                  <a:pt x="108" y="418"/>
                </a:lnTo>
                <a:lnTo>
                  <a:pt x="108" y="412"/>
                </a:lnTo>
                <a:lnTo>
                  <a:pt x="102" y="400"/>
                </a:lnTo>
                <a:lnTo>
                  <a:pt x="120" y="382"/>
                </a:lnTo>
                <a:lnTo>
                  <a:pt x="126" y="382"/>
                </a:lnTo>
                <a:lnTo>
                  <a:pt x="126" y="394"/>
                </a:lnTo>
                <a:lnTo>
                  <a:pt x="132" y="394"/>
                </a:lnTo>
                <a:lnTo>
                  <a:pt x="132" y="388"/>
                </a:lnTo>
                <a:lnTo>
                  <a:pt x="132" y="382"/>
                </a:lnTo>
                <a:lnTo>
                  <a:pt x="132" y="376"/>
                </a:lnTo>
                <a:lnTo>
                  <a:pt x="150" y="376"/>
                </a:lnTo>
                <a:lnTo>
                  <a:pt x="155" y="371"/>
                </a:lnTo>
                <a:lnTo>
                  <a:pt x="155" y="365"/>
                </a:lnTo>
                <a:lnTo>
                  <a:pt x="155" y="359"/>
                </a:lnTo>
                <a:lnTo>
                  <a:pt x="161" y="359"/>
                </a:lnTo>
                <a:lnTo>
                  <a:pt x="167" y="359"/>
                </a:lnTo>
                <a:lnTo>
                  <a:pt x="173" y="353"/>
                </a:lnTo>
                <a:lnTo>
                  <a:pt x="173" y="341"/>
                </a:lnTo>
                <a:lnTo>
                  <a:pt x="173" y="329"/>
                </a:lnTo>
                <a:lnTo>
                  <a:pt x="185" y="323"/>
                </a:lnTo>
                <a:lnTo>
                  <a:pt x="185" y="317"/>
                </a:lnTo>
                <a:lnTo>
                  <a:pt x="197" y="317"/>
                </a:lnTo>
                <a:lnTo>
                  <a:pt x="203" y="311"/>
                </a:lnTo>
                <a:lnTo>
                  <a:pt x="203" y="305"/>
                </a:lnTo>
                <a:lnTo>
                  <a:pt x="209" y="299"/>
                </a:lnTo>
                <a:lnTo>
                  <a:pt x="215" y="299"/>
                </a:lnTo>
                <a:lnTo>
                  <a:pt x="221" y="287"/>
                </a:lnTo>
                <a:lnTo>
                  <a:pt x="233" y="287"/>
                </a:lnTo>
                <a:lnTo>
                  <a:pt x="239" y="293"/>
                </a:lnTo>
                <a:lnTo>
                  <a:pt x="251" y="275"/>
                </a:lnTo>
                <a:lnTo>
                  <a:pt x="257" y="269"/>
                </a:lnTo>
                <a:lnTo>
                  <a:pt x="275" y="257"/>
                </a:lnTo>
                <a:lnTo>
                  <a:pt x="281" y="251"/>
                </a:lnTo>
                <a:lnTo>
                  <a:pt x="281" y="245"/>
                </a:lnTo>
                <a:lnTo>
                  <a:pt x="287" y="245"/>
                </a:lnTo>
                <a:lnTo>
                  <a:pt x="293" y="245"/>
                </a:lnTo>
                <a:lnTo>
                  <a:pt x="299" y="233"/>
                </a:lnTo>
                <a:lnTo>
                  <a:pt x="293" y="227"/>
                </a:lnTo>
                <a:lnTo>
                  <a:pt x="287" y="227"/>
                </a:lnTo>
                <a:lnTo>
                  <a:pt x="287" y="221"/>
                </a:lnTo>
                <a:lnTo>
                  <a:pt x="287" y="215"/>
                </a:lnTo>
                <a:lnTo>
                  <a:pt x="287" y="209"/>
                </a:lnTo>
                <a:lnTo>
                  <a:pt x="281" y="197"/>
                </a:lnTo>
                <a:lnTo>
                  <a:pt x="275" y="191"/>
                </a:lnTo>
                <a:lnTo>
                  <a:pt x="269" y="191"/>
                </a:lnTo>
                <a:lnTo>
                  <a:pt x="269" y="197"/>
                </a:lnTo>
                <a:lnTo>
                  <a:pt x="263" y="197"/>
                </a:lnTo>
                <a:lnTo>
                  <a:pt x="257" y="197"/>
                </a:lnTo>
                <a:lnTo>
                  <a:pt x="245" y="168"/>
                </a:lnTo>
                <a:lnTo>
                  <a:pt x="251" y="168"/>
                </a:lnTo>
                <a:lnTo>
                  <a:pt x="251" y="162"/>
                </a:lnTo>
                <a:lnTo>
                  <a:pt x="245" y="162"/>
                </a:lnTo>
                <a:lnTo>
                  <a:pt x="239" y="162"/>
                </a:lnTo>
                <a:lnTo>
                  <a:pt x="227" y="156"/>
                </a:lnTo>
                <a:lnTo>
                  <a:pt x="221" y="156"/>
                </a:lnTo>
                <a:lnTo>
                  <a:pt x="215" y="138"/>
                </a:lnTo>
                <a:lnTo>
                  <a:pt x="179" y="24"/>
                </a:lnTo>
                <a:lnTo>
                  <a:pt x="144" y="6"/>
                </a:lnTo>
                <a:lnTo>
                  <a:pt x="138" y="0"/>
                </a:lnTo>
                <a:lnTo>
                  <a:pt x="132" y="6"/>
                </a:lnTo>
                <a:lnTo>
                  <a:pt x="126" y="6"/>
                </a:lnTo>
                <a:lnTo>
                  <a:pt x="126" y="12"/>
                </a:lnTo>
                <a:lnTo>
                  <a:pt x="120" y="12"/>
                </a:lnTo>
                <a:lnTo>
                  <a:pt x="108" y="18"/>
                </a:lnTo>
                <a:lnTo>
                  <a:pt x="96" y="30"/>
                </a:lnTo>
                <a:lnTo>
                  <a:pt x="90" y="36"/>
                </a:lnTo>
                <a:lnTo>
                  <a:pt x="84" y="24"/>
                </a:lnTo>
                <a:lnTo>
                  <a:pt x="84" y="12"/>
                </a:lnTo>
                <a:lnTo>
                  <a:pt x="78" y="12"/>
                </a:lnTo>
                <a:lnTo>
                  <a:pt x="66" y="12"/>
                </a:lnTo>
                <a:lnTo>
                  <a:pt x="36" y="102"/>
                </a:lnTo>
                <a:lnTo>
                  <a:pt x="36" y="114"/>
                </a:lnTo>
                <a:lnTo>
                  <a:pt x="42" y="120"/>
                </a:lnTo>
                <a:lnTo>
                  <a:pt x="42" y="132"/>
                </a:lnTo>
                <a:lnTo>
                  <a:pt x="42" y="138"/>
                </a:lnTo>
                <a:lnTo>
                  <a:pt x="36" y="144"/>
                </a:lnTo>
                <a:lnTo>
                  <a:pt x="30" y="150"/>
                </a:lnTo>
                <a:lnTo>
                  <a:pt x="42" y="185"/>
                </a:lnTo>
                <a:lnTo>
                  <a:pt x="36" y="197"/>
                </a:lnTo>
                <a:lnTo>
                  <a:pt x="36" y="203"/>
                </a:lnTo>
                <a:lnTo>
                  <a:pt x="24" y="221"/>
                </a:lnTo>
                <a:lnTo>
                  <a:pt x="24" y="227"/>
                </a:lnTo>
                <a:lnTo>
                  <a:pt x="24" y="239"/>
                </a:lnTo>
                <a:lnTo>
                  <a:pt x="24" y="245"/>
                </a:lnTo>
                <a:lnTo>
                  <a:pt x="18" y="245"/>
                </a:lnTo>
                <a:lnTo>
                  <a:pt x="18" y="251"/>
                </a:lnTo>
                <a:lnTo>
                  <a:pt x="18" y="257"/>
                </a:lnTo>
                <a:lnTo>
                  <a:pt x="12" y="257"/>
                </a:lnTo>
                <a:lnTo>
                  <a:pt x="6" y="257"/>
                </a:lnTo>
                <a:lnTo>
                  <a:pt x="0" y="257"/>
                </a:lnTo>
                <a:close/>
              </a:path>
            </a:pathLst>
          </a:custGeom>
          <a:solidFill>
            <a:srgbClr val="CCFFFF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9" name="Freeform 118"/>
          <p:cNvSpPr>
            <a:spLocks/>
          </p:cNvSpPr>
          <p:nvPr/>
        </p:nvSpPr>
        <p:spPr bwMode="auto">
          <a:xfrm>
            <a:off x="6915377" y="3127748"/>
            <a:ext cx="668275" cy="736919"/>
          </a:xfrm>
          <a:custGeom>
            <a:avLst/>
            <a:gdLst>
              <a:gd name="T0" fmla="*/ 111 w 365"/>
              <a:gd name="T1" fmla="*/ 0 h 364"/>
              <a:gd name="T2" fmla="*/ 111 w 365"/>
              <a:gd name="T3" fmla="*/ 16 h 364"/>
              <a:gd name="T4" fmla="*/ 117 w 365"/>
              <a:gd name="T5" fmla="*/ 33 h 364"/>
              <a:gd name="T6" fmla="*/ 106 w 365"/>
              <a:gd name="T7" fmla="*/ 71 h 364"/>
              <a:gd name="T8" fmla="*/ 111 w 365"/>
              <a:gd name="T9" fmla="*/ 87 h 364"/>
              <a:gd name="T10" fmla="*/ 100 w 365"/>
              <a:gd name="T11" fmla="*/ 102 h 364"/>
              <a:gd name="T12" fmla="*/ 83 w 365"/>
              <a:gd name="T13" fmla="*/ 118 h 364"/>
              <a:gd name="T14" fmla="*/ 72 w 365"/>
              <a:gd name="T15" fmla="*/ 124 h 364"/>
              <a:gd name="T16" fmla="*/ 61 w 365"/>
              <a:gd name="T17" fmla="*/ 129 h 364"/>
              <a:gd name="T18" fmla="*/ 56 w 365"/>
              <a:gd name="T19" fmla="*/ 140 h 364"/>
              <a:gd name="T20" fmla="*/ 50 w 365"/>
              <a:gd name="T21" fmla="*/ 167 h 364"/>
              <a:gd name="T22" fmla="*/ 33 w 365"/>
              <a:gd name="T23" fmla="*/ 167 h 364"/>
              <a:gd name="T24" fmla="*/ 22 w 365"/>
              <a:gd name="T25" fmla="*/ 189 h 364"/>
              <a:gd name="T26" fmla="*/ 22 w 365"/>
              <a:gd name="T27" fmla="*/ 211 h 364"/>
              <a:gd name="T28" fmla="*/ 11 w 365"/>
              <a:gd name="T29" fmla="*/ 227 h 364"/>
              <a:gd name="T30" fmla="*/ 0 w 365"/>
              <a:gd name="T31" fmla="*/ 238 h 364"/>
              <a:gd name="T32" fmla="*/ 0 w 365"/>
              <a:gd name="T33" fmla="*/ 254 h 364"/>
              <a:gd name="T34" fmla="*/ 22 w 365"/>
              <a:gd name="T35" fmla="*/ 276 h 364"/>
              <a:gd name="T36" fmla="*/ 33 w 365"/>
              <a:gd name="T37" fmla="*/ 291 h 364"/>
              <a:gd name="T38" fmla="*/ 44 w 365"/>
              <a:gd name="T39" fmla="*/ 296 h 364"/>
              <a:gd name="T40" fmla="*/ 44 w 365"/>
              <a:gd name="T41" fmla="*/ 296 h 364"/>
              <a:gd name="T42" fmla="*/ 56 w 365"/>
              <a:gd name="T43" fmla="*/ 302 h 364"/>
              <a:gd name="T44" fmla="*/ 56 w 365"/>
              <a:gd name="T45" fmla="*/ 313 h 364"/>
              <a:gd name="T46" fmla="*/ 83 w 365"/>
              <a:gd name="T47" fmla="*/ 329 h 364"/>
              <a:gd name="T48" fmla="*/ 100 w 365"/>
              <a:gd name="T49" fmla="*/ 324 h 364"/>
              <a:gd name="T50" fmla="*/ 111 w 365"/>
              <a:gd name="T51" fmla="*/ 313 h 364"/>
              <a:gd name="T52" fmla="*/ 117 w 365"/>
              <a:gd name="T53" fmla="*/ 318 h 364"/>
              <a:gd name="T54" fmla="*/ 144 w 365"/>
              <a:gd name="T55" fmla="*/ 313 h 364"/>
              <a:gd name="T56" fmla="*/ 150 w 365"/>
              <a:gd name="T57" fmla="*/ 302 h 364"/>
              <a:gd name="T58" fmla="*/ 167 w 365"/>
              <a:gd name="T59" fmla="*/ 291 h 364"/>
              <a:gd name="T60" fmla="*/ 183 w 365"/>
              <a:gd name="T61" fmla="*/ 276 h 364"/>
              <a:gd name="T62" fmla="*/ 183 w 365"/>
              <a:gd name="T63" fmla="*/ 259 h 364"/>
              <a:gd name="T64" fmla="*/ 211 w 365"/>
              <a:gd name="T65" fmla="*/ 178 h 364"/>
              <a:gd name="T66" fmla="*/ 222 w 365"/>
              <a:gd name="T67" fmla="*/ 183 h 364"/>
              <a:gd name="T68" fmla="*/ 228 w 365"/>
              <a:gd name="T69" fmla="*/ 189 h 364"/>
              <a:gd name="T70" fmla="*/ 244 w 365"/>
              <a:gd name="T71" fmla="*/ 178 h 364"/>
              <a:gd name="T72" fmla="*/ 255 w 365"/>
              <a:gd name="T73" fmla="*/ 146 h 364"/>
              <a:gd name="T74" fmla="*/ 271 w 365"/>
              <a:gd name="T75" fmla="*/ 135 h 364"/>
              <a:gd name="T76" fmla="*/ 282 w 365"/>
              <a:gd name="T77" fmla="*/ 129 h 364"/>
              <a:gd name="T78" fmla="*/ 288 w 365"/>
              <a:gd name="T79" fmla="*/ 113 h 364"/>
              <a:gd name="T80" fmla="*/ 288 w 365"/>
              <a:gd name="T81" fmla="*/ 108 h 364"/>
              <a:gd name="T82" fmla="*/ 294 w 365"/>
              <a:gd name="T83" fmla="*/ 87 h 364"/>
              <a:gd name="T84" fmla="*/ 327 w 365"/>
              <a:gd name="T85" fmla="*/ 102 h 364"/>
              <a:gd name="T86" fmla="*/ 338 w 365"/>
              <a:gd name="T87" fmla="*/ 102 h 364"/>
              <a:gd name="T88" fmla="*/ 332 w 365"/>
              <a:gd name="T89" fmla="*/ 71 h 364"/>
              <a:gd name="T90" fmla="*/ 327 w 365"/>
              <a:gd name="T91" fmla="*/ 60 h 364"/>
              <a:gd name="T92" fmla="*/ 310 w 365"/>
              <a:gd name="T93" fmla="*/ 65 h 364"/>
              <a:gd name="T94" fmla="*/ 282 w 365"/>
              <a:gd name="T95" fmla="*/ 71 h 364"/>
              <a:gd name="T96" fmla="*/ 271 w 365"/>
              <a:gd name="T97" fmla="*/ 76 h 364"/>
              <a:gd name="T98" fmla="*/ 260 w 365"/>
              <a:gd name="T99" fmla="*/ 71 h 364"/>
              <a:gd name="T100" fmla="*/ 249 w 365"/>
              <a:gd name="T101" fmla="*/ 81 h 364"/>
              <a:gd name="T102" fmla="*/ 239 w 365"/>
              <a:gd name="T103" fmla="*/ 92 h 364"/>
              <a:gd name="T104" fmla="*/ 217 w 365"/>
              <a:gd name="T105" fmla="*/ 113 h 364"/>
              <a:gd name="T106" fmla="*/ 206 w 365"/>
              <a:gd name="T107" fmla="*/ 71 h 364"/>
              <a:gd name="T108" fmla="*/ 117 w 365"/>
              <a:gd name="T109" fmla="*/ 0 h 36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65"/>
              <a:gd name="T166" fmla="*/ 0 h 364"/>
              <a:gd name="T167" fmla="*/ 365 w 365"/>
              <a:gd name="T168" fmla="*/ 364 h 36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65" h="364">
                <a:moveTo>
                  <a:pt x="126" y="0"/>
                </a:moveTo>
                <a:lnTo>
                  <a:pt x="120" y="0"/>
                </a:lnTo>
                <a:lnTo>
                  <a:pt x="120" y="6"/>
                </a:lnTo>
                <a:lnTo>
                  <a:pt x="120" y="18"/>
                </a:lnTo>
                <a:lnTo>
                  <a:pt x="108" y="24"/>
                </a:lnTo>
                <a:lnTo>
                  <a:pt x="126" y="36"/>
                </a:lnTo>
                <a:lnTo>
                  <a:pt x="120" y="72"/>
                </a:lnTo>
                <a:lnTo>
                  <a:pt x="114" y="78"/>
                </a:lnTo>
                <a:lnTo>
                  <a:pt x="114" y="90"/>
                </a:lnTo>
                <a:lnTo>
                  <a:pt x="120" y="96"/>
                </a:lnTo>
                <a:lnTo>
                  <a:pt x="120" y="107"/>
                </a:lnTo>
                <a:lnTo>
                  <a:pt x="108" y="113"/>
                </a:lnTo>
                <a:lnTo>
                  <a:pt x="90" y="131"/>
                </a:lnTo>
                <a:lnTo>
                  <a:pt x="90" y="137"/>
                </a:lnTo>
                <a:lnTo>
                  <a:pt x="78" y="137"/>
                </a:lnTo>
                <a:lnTo>
                  <a:pt x="72" y="137"/>
                </a:lnTo>
                <a:lnTo>
                  <a:pt x="66" y="143"/>
                </a:lnTo>
                <a:lnTo>
                  <a:pt x="66" y="149"/>
                </a:lnTo>
                <a:lnTo>
                  <a:pt x="60" y="155"/>
                </a:lnTo>
                <a:lnTo>
                  <a:pt x="54" y="173"/>
                </a:lnTo>
                <a:lnTo>
                  <a:pt x="54" y="185"/>
                </a:lnTo>
                <a:lnTo>
                  <a:pt x="48" y="197"/>
                </a:lnTo>
                <a:lnTo>
                  <a:pt x="36" y="185"/>
                </a:lnTo>
                <a:lnTo>
                  <a:pt x="30" y="185"/>
                </a:lnTo>
                <a:lnTo>
                  <a:pt x="24" y="209"/>
                </a:lnTo>
                <a:lnTo>
                  <a:pt x="24" y="221"/>
                </a:lnTo>
                <a:lnTo>
                  <a:pt x="24" y="233"/>
                </a:lnTo>
                <a:lnTo>
                  <a:pt x="18" y="233"/>
                </a:lnTo>
                <a:lnTo>
                  <a:pt x="12" y="251"/>
                </a:lnTo>
                <a:lnTo>
                  <a:pt x="0" y="251"/>
                </a:lnTo>
                <a:lnTo>
                  <a:pt x="0" y="263"/>
                </a:lnTo>
                <a:lnTo>
                  <a:pt x="0" y="269"/>
                </a:lnTo>
                <a:lnTo>
                  <a:pt x="0" y="281"/>
                </a:lnTo>
                <a:lnTo>
                  <a:pt x="6" y="287"/>
                </a:lnTo>
                <a:lnTo>
                  <a:pt x="24" y="305"/>
                </a:lnTo>
                <a:lnTo>
                  <a:pt x="30" y="322"/>
                </a:lnTo>
                <a:lnTo>
                  <a:pt x="36" y="322"/>
                </a:lnTo>
                <a:lnTo>
                  <a:pt x="48" y="328"/>
                </a:lnTo>
                <a:lnTo>
                  <a:pt x="54" y="334"/>
                </a:lnTo>
                <a:lnTo>
                  <a:pt x="60" y="334"/>
                </a:lnTo>
                <a:lnTo>
                  <a:pt x="66" y="334"/>
                </a:lnTo>
                <a:lnTo>
                  <a:pt x="60" y="346"/>
                </a:lnTo>
                <a:lnTo>
                  <a:pt x="72" y="358"/>
                </a:lnTo>
                <a:lnTo>
                  <a:pt x="90" y="364"/>
                </a:lnTo>
                <a:lnTo>
                  <a:pt x="102" y="364"/>
                </a:lnTo>
                <a:lnTo>
                  <a:pt x="108" y="358"/>
                </a:lnTo>
                <a:lnTo>
                  <a:pt x="108" y="352"/>
                </a:lnTo>
                <a:lnTo>
                  <a:pt x="120" y="346"/>
                </a:lnTo>
                <a:lnTo>
                  <a:pt x="126" y="352"/>
                </a:lnTo>
                <a:lnTo>
                  <a:pt x="132" y="352"/>
                </a:lnTo>
                <a:lnTo>
                  <a:pt x="156" y="346"/>
                </a:lnTo>
                <a:lnTo>
                  <a:pt x="156" y="334"/>
                </a:lnTo>
                <a:lnTo>
                  <a:pt x="162" y="334"/>
                </a:lnTo>
                <a:lnTo>
                  <a:pt x="180" y="322"/>
                </a:lnTo>
                <a:lnTo>
                  <a:pt x="186" y="322"/>
                </a:lnTo>
                <a:lnTo>
                  <a:pt x="198" y="305"/>
                </a:lnTo>
                <a:lnTo>
                  <a:pt x="198" y="299"/>
                </a:lnTo>
                <a:lnTo>
                  <a:pt x="198" y="287"/>
                </a:lnTo>
                <a:lnTo>
                  <a:pt x="210" y="263"/>
                </a:lnTo>
                <a:lnTo>
                  <a:pt x="228" y="197"/>
                </a:lnTo>
                <a:lnTo>
                  <a:pt x="234" y="197"/>
                </a:lnTo>
                <a:lnTo>
                  <a:pt x="240" y="203"/>
                </a:lnTo>
                <a:lnTo>
                  <a:pt x="246" y="209"/>
                </a:lnTo>
                <a:lnTo>
                  <a:pt x="258" y="209"/>
                </a:lnTo>
                <a:lnTo>
                  <a:pt x="263" y="197"/>
                </a:lnTo>
                <a:lnTo>
                  <a:pt x="269" y="173"/>
                </a:lnTo>
                <a:lnTo>
                  <a:pt x="275" y="161"/>
                </a:lnTo>
                <a:lnTo>
                  <a:pt x="287" y="167"/>
                </a:lnTo>
                <a:lnTo>
                  <a:pt x="293" y="149"/>
                </a:lnTo>
                <a:lnTo>
                  <a:pt x="299" y="149"/>
                </a:lnTo>
                <a:lnTo>
                  <a:pt x="305" y="143"/>
                </a:lnTo>
                <a:lnTo>
                  <a:pt x="311" y="125"/>
                </a:lnTo>
                <a:lnTo>
                  <a:pt x="317" y="119"/>
                </a:lnTo>
                <a:lnTo>
                  <a:pt x="311" y="119"/>
                </a:lnTo>
                <a:lnTo>
                  <a:pt x="311" y="96"/>
                </a:lnTo>
                <a:lnTo>
                  <a:pt x="317" y="96"/>
                </a:lnTo>
                <a:lnTo>
                  <a:pt x="317" y="90"/>
                </a:lnTo>
                <a:lnTo>
                  <a:pt x="353" y="113"/>
                </a:lnTo>
                <a:lnTo>
                  <a:pt x="359" y="119"/>
                </a:lnTo>
                <a:lnTo>
                  <a:pt x="365" y="113"/>
                </a:lnTo>
                <a:lnTo>
                  <a:pt x="365" y="96"/>
                </a:lnTo>
                <a:lnTo>
                  <a:pt x="359" y="78"/>
                </a:lnTo>
                <a:lnTo>
                  <a:pt x="353" y="78"/>
                </a:lnTo>
                <a:lnTo>
                  <a:pt x="353" y="66"/>
                </a:lnTo>
                <a:lnTo>
                  <a:pt x="341" y="72"/>
                </a:lnTo>
                <a:lnTo>
                  <a:pt x="335" y="72"/>
                </a:lnTo>
                <a:lnTo>
                  <a:pt x="329" y="66"/>
                </a:lnTo>
                <a:lnTo>
                  <a:pt x="305" y="78"/>
                </a:lnTo>
                <a:lnTo>
                  <a:pt x="305" y="84"/>
                </a:lnTo>
                <a:lnTo>
                  <a:pt x="293" y="84"/>
                </a:lnTo>
                <a:lnTo>
                  <a:pt x="281" y="84"/>
                </a:lnTo>
                <a:lnTo>
                  <a:pt x="281" y="78"/>
                </a:lnTo>
                <a:lnTo>
                  <a:pt x="275" y="90"/>
                </a:lnTo>
                <a:lnTo>
                  <a:pt x="269" y="90"/>
                </a:lnTo>
                <a:lnTo>
                  <a:pt x="263" y="102"/>
                </a:lnTo>
                <a:lnTo>
                  <a:pt x="258" y="102"/>
                </a:lnTo>
                <a:lnTo>
                  <a:pt x="240" y="119"/>
                </a:lnTo>
                <a:lnTo>
                  <a:pt x="234" y="125"/>
                </a:lnTo>
                <a:lnTo>
                  <a:pt x="234" y="131"/>
                </a:lnTo>
                <a:lnTo>
                  <a:pt x="222" y="78"/>
                </a:lnTo>
                <a:lnTo>
                  <a:pt x="138" y="96"/>
                </a:lnTo>
                <a:lnTo>
                  <a:pt x="126" y="0"/>
                </a:lnTo>
                <a:close/>
              </a:path>
            </a:pathLst>
          </a:custGeom>
          <a:solidFill>
            <a:srgbClr val="FFFF00"/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0" name="Freeform 120"/>
          <p:cNvSpPr>
            <a:spLocks/>
          </p:cNvSpPr>
          <p:nvPr/>
        </p:nvSpPr>
        <p:spPr bwMode="auto">
          <a:xfrm>
            <a:off x="5157700" y="4153607"/>
            <a:ext cx="747359" cy="763796"/>
          </a:xfrm>
          <a:custGeom>
            <a:avLst/>
            <a:gdLst>
              <a:gd name="T0" fmla="*/ 0 w 407"/>
              <a:gd name="T1" fmla="*/ 15 h 376"/>
              <a:gd name="T2" fmla="*/ 339 w 407"/>
              <a:gd name="T3" fmla="*/ 0 h 376"/>
              <a:gd name="T4" fmla="*/ 339 w 407"/>
              <a:gd name="T5" fmla="*/ 5 h 376"/>
              <a:gd name="T6" fmla="*/ 345 w 407"/>
              <a:gd name="T7" fmla="*/ 10 h 376"/>
              <a:gd name="T8" fmla="*/ 350 w 407"/>
              <a:gd name="T9" fmla="*/ 15 h 376"/>
              <a:gd name="T10" fmla="*/ 350 w 407"/>
              <a:gd name="T11" fmla="*/ 26 h 376"/>
              <a:gd name="T12" fmla="*/ 339 w 407"/>
              <a:gd name="T13" fmla="*/ 32 h 376"/>
              <a:gd name="T14" fmla="*/ 328 w 407"/>
              <a:gd name="T15" fmla="*/ 43 h 376"/>
              <a:gd name="T16" fmla="*/ 328 w 407"/>
              <a:gd name="T17" fmla="*/ 48 h 376"/>
              <a:gd name="T18" fmla="*/ 378 w 407"/>
              <a:gd name="T19" fmla="*/ 48 h 376"/>
              <a:gd name="T20" fmla="*/ 378 w 407"/>
              <a:gd name="T21" fmla="*/ 54 h 376"/>
              <a:gd name="T22" fmla="*/ 378 w 407"/>
              <a:gd name="T23" fmla="*/ 54 h 376"/>
              <a:gd name="T24" fmla="*/ 372 w 407"/>
              <a:gd name="T25" fmla="*/ 64 h 376"/>
              <a:gd name="T26" fmla="*/ 367 w 407"/>
              <a:gd name="T27" fmla="*/ 75 h 376"/>
              <a:gd name="T28" fmla="*/ 361 w 407"/>
              <a:gd name="T29" fmla="*/ 92 h 376"/>
              <a:gd name="T30" fmla="*/ 350 w 407"/>
              <a:gd name="T31" fmla="*/ 108 h 376"/>
              <a:gd name="T32" fmla="*/ 356 w 407"/>
              <a:gd name="T33" fmla="*/ 119 h 376"/>
              <a:gd name="T34" fmla="*/ 350 w 407"/>
              <a:gd name="T35" fmla="*/ 135 h 376"/>
              <a:gd name="T36" fmla="*/ 350 w 407"/>
              <a:gd name="T37" fmla="*/ 135 h 376"/>
              <a:gd name="T38" fmla="*/ 345 w 407"/>
              <a:gd name="T39" fmla="*/ 141 h 376"/>
              <a:gd name="T40" fmla="*/ 339 w 407"/>
              <a:gd name="T41" fmla="*/ 146 h 376"/>
              <a:gd name="T42" fmla="*/ 328 w 407"/>
              <a:gd name="T43" fmla="*/ 162 h 376"/>
              <a:gd name="T44" fmla="*/ 322 w 407"/>
              <a:gd name="T45" fmla="*/ 179 h 376"/>
              <a:gd name="T46" fmla="*/ 322 w 407"/>
              <a:gd name="T47" fmla="*/ 189 h 376"/>
              <a:gd name="T48" fmla="*/ 322 w 407"/>
              <a:gd name="T49" fmla="*/ 200 h 376"/>
              <a:gd name="T50" fmla="*/ 306 w 407"/>
              <a:gd name="T51" fmla="*/ 205 h 376"/>
              <a:gd name="T52" fmla="*/ 294 w 407"/>
              <a:gd name="T53" fmla="*/ 221 h 376"/>
              <a:gd name="T54" fmla="*/ 294 w 407"/>
              <a:gd name="T55" fmla="*/ 227 h 376"/>
              <a:gd name="T56" fmla="*/ 294 w 407"/>
              <a:gd name="T57" fmla="*/ 238 h 376"/>
              <a:gd name="T58" fmla="*/ 283 w 407"/>
              <a:gd name="T59" fmla="*/ 243 h 376"/>
              <a:gd name="T60" fmla="*/ 283 w 407"/>
              <a:gd name="T61" fmla="*/ 254 h 376"/>
              <a:gd name="T62" fmla="*/ 283 w 407"/>
              <a:gd name="T63" fmla="*/ 265 h 376"/>
              <a:gd name="T64" fmla="*/ 273 w 407"/>
              <a:gd name="T65" fmla="*/ 281 h 376"/>
              <a:gd name="T66" fmla="*/ 279 w 407"/>
              <a:gd name="T67" fmla="*/ 292 h 376"/>
              <a:gd name="T68" fmla="*/ 283 w 407"/>
              <a:gd name="T69" fmla="*/ 303 h 376"/>
              <a:gd name="T70" fmla="*/ 283 w 407"/>
              <a:gd name="T71" fmla="*/ 308 h 376"/>
              <a:gd name="T72" fmla="*/ 289 w 407"/>
              <a:gd name="T73" fmla="*/ 314 h 376"/>
              <a:gd name="T74" fmla="*/ 289 w 407"/>
              <a:gd name="T75" fmla="*/ 319 h 376"/>
              <a:gd name="T76" fmla="*/ 283 w 407"/>
              <a:gd name="T77" fmla="*/ 319 h 376"/>
              <a:gd name="T78" fmla="*/ 283 w 407"/>
              <a:gd name="T79" fmla="*/ 330 h 376"/>
              <a:gd name="T80" fmla="*/ 283 w 407"/>
              <a:gd name="T81" fmla="*/ 336 h 376"/>
              <a:gd name="T82" fmla="*/ 50 w 407"/>
              <a:gd name="T83" fmla="*/ 341 h 376"/>
              <a:gd name="T84" fmla="*/ 50 w 407"/>
              <a:gd name="T85" fmla="*/ 292 h 376"/>
              <a:gd name="T86" fmla="*/ 39 w 407"/>
              <a:gd name="T87" fmla="*/ 287 h 376"/>
              <a:gd name="T88" fmla="*/ 28 w 407"/>
              <a:gd name="T89" fmla="*/ 292 h 376"/>
              <a:gd name="T90" fmla="*/ 28 w 407"/>
              <a:gd name="T91" fmla="*/ 292 h 376"/>
              <a:gd name="T92" fmla="*/ 17 w 407"/>
              <a:gd name="T93" fmla="*/ 281 h 376"/>
              <a:gd name="T94" fmla="*/ 17 w 407"/>
              <a:gd name="T95" fmla="*/ 119 h 376"/>
              <a:gd name="T96" fmla="*/ 0 w 407"/>
              <a:gd name="T97" fmla="*/ 15 h 376"/>
              <a:gd name="T98" fmla="*/ 0 w 407"/>
              <a:gd name="T99" fmla="*/ 15 h 37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07"/>
              <a:gd name="T151" fmla="*/ 0 h 376"/>
              <a:gd name="T152" fmla="*/ 407 w 407"/>
              <a:gd name="T153" fmla="*/ 376 h 37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07" h="376">
                <a:moveTo>
                  <a:pt x="0" y="17"/>
                </a:moveTo>
                <a:lnTo>
                  <a:pt x="365" y="0"/>
                </a:lnTo>
                <a:lnTo>
                  <a:pt x="365" y="5"/>
                </a:lnTo>
                <a:lnTo>
                  <a:pt x="371" y="11"/>
                </a:lnTo>
                <a:lnTo>
                  <a:pt x="377" y="17"/>
                </a:lnTo>
                <a:lnTo>
                  <a:pt x="377" y="29"/>
                </a:lnTo>
                <a:lnTo>
                  <a:pt x="365" y="35"/>
                </a:lnTo>
                <a:lnTo>
                  <a:pt x="353" y="47"/>
                </a:lnTo>
                <a:lnTo>
                  <a:pt x="353" y="53"/>
                </a:lnTo>
                <a:lnTo>
                  <a:pt x="407" y="53"/>
                </a:lnTo>
                <a:lnTo>
                  <a:pt x="407" y="59"/>
                </a:lnTo>
                <a:lnTo>
                  <a:pt x="401" y="71"/>
                </a:lnTo>
                <a:lnTo>
                  <a:pt x="395" y="83"/>
                </a:lnTo>
                <a:lnTo>
                  <a:pt x="389" y="101"/>
                </a:lnTo>
                <a:lnTo>
                  <a:pt x="377" y="119"/>
                </a:lnTo>
                <a:lnTo>
                  <a:pt x="383" y="131"/>
                </a:lnTo>
                <a:lnTo>
                  <a:pt x="377" y="149"/>
                </a:lnTo>
                <a:lnTo>
                  <a:pt x="371" y="155"/>
                </a:lnTo>
                <a:lnTo>
                  <a:pt x="365" y="161"/>
                </a:lnTo>
                <a:lnTo>
                  <a:pt x="353" y="179"/>
                </a:lnTo>
                <a:lnTo>
                  <a:pt x="347" y="197"/>
                </a:lnTo>
                <a:lnTo>
                  <a:pt x="347" y="208"/>
                </a:lnTo>
                <a:lnTo>
                  <a:pt x="347" y="220"/>
                </a:lnTo>
                <a:lnTo>
                  <a:pt x="329" y="226"/>
                </a:lnTo>
                <a:lnTo>
                  <a:pt x="317" y="244"/>
                </a:lnTo>
                <a:lnTo>
                  <a:pt x="317" y="250"/>
                </a:lnTo>
                <a:lnTo>
                  <a:pt x="317" y="262"/>
                </a:lnTo>
                <a:lnTo>
                  <a:pt x="305" y="268"/>
                </a:lnTo>
                <a:lnTo>
                  <a:pt x="305" y="280"/>
                </a:lnTo>
                <a:lnTo>
                  <a:pt x="305" y="292"/>
                </a:lnTo>
                <a:lnTo>
                  <a:pt x="294" y="310"/>
                </a:lnTo>
                <a:lnTo>
                  <a:pt x="300" y="322"/>
                </a:lnTo>
                <a:lnTo>
                  <a:pt x="305" y="334"/>
                </a:lnTo>
                <a:lnTo>
                  <a:pt x="305" y="340"/>
                </a:lnTo>
                <a:lnTo>
                  <a:pt x="311" y="346"/>
                </a:lnTo>
                <a:lnTo>
                  <a:pt x="311" y="352"/>
                </a:lnTo>
                <a:lnTo>
                  <a:pt x="305" y="352"/>
                </a:lnTo>
                <a:lnTo>
                  <a:pt x="305" y="364"/>
                </a:lnTo>
                <a:lnTo>
                  <a:pt x="305" y="370"/>
                </a:lnTo>
                <a:lnTo>
                  <a:pt x="54" y="376"/>
                </a:lnTo>
                <a:lnTo>
                  <a:pt x="54" y="322"/>
                </a:lnTo>
                <a:lnTo>
                  <a:pt x="42" y="316"/>
                </a:lnTo>
                <a:lnTo>
                  <a:pt x="30" y="322"/>
                </a:lnTo>
                <a:lnTo>
                  <a:pt x="18" y="310"/>
                </a:lnTo>
                <a:lnTo>
                  <a:pt x="18" y="131"/>
                </a:lnTo>
                <a:lnTo>
                  <a:pt x="0" y="17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1" name="Freeform 121"/>
          <p:cNvSpPr>
            <a:spLocks/>
          </p:cNvSpPr>
          <p:nvPr/>
        </p:nvSpPr>
        <p:spPr bwMode="auto">
          <a:xfrm>
            <a:off x="2286891" y="2791768"/>
            <a:ext cx="832377" cy="1144575"/>
          </a:xfrm>
          <a:custGeom>
            <a:avLst/>
            <a:gdLst>
              <a:gd name="T0" fmla="*/ 371 w 454"/>
              <a:gd name="T1" fmla="*/ 511 h 567"/>
              <a:gd name="T2" fmla="*/ 421 w 454"/>
              <a:gd name="T3" fmla="*/ 145 h 567"/>
              <a:gd name="T4" fmla="*/ 283 w 454"/>
              <a:gd name="T5" fmla="*/ 123 h 567"/>
              <a:gd name="T6" fmla="*/ 300 w 454"/>
              <a:gd name="T7" fmla="*/ 32 h 567"/>
              <a:gd name="T8" fmla="*/ 88 w 454"/>
              <a:gd name="T9" fmla="*/ 0 h 567"/>
              <a:gd name="T10" fmla="*/ 0 w 454"/>
              <a:gd name="T11" fmla="*/ 457 h 567"/>
              <a:gd name="T12" fmla="*/ 371 w 454"/>
              <a:gd name="T13" fmla="*/ 511 h 567"/>
              <a:gd name="T14" fmla="*/ 371 w 454"/>
              <a:gd name="T15" fmla="*/ 511 h 5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4"/>
              <a:gd name="T25" fmla="*/ 0 h 567"/>
              <a:gd name="T26" fmla="*/ 454 w 454"/>
              <a:gd name="T27" fmla="*/ 567 h 56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4" h="567">
                <a:moveTo>
                  <a:pt x="400" y="567"/>
                </a:moveTo>
                <a:lnTo>
                  <a:pt x="454" y="161"/>
                </a:lnTo>
                <a:lnTo>
                  <a:pt x="305" y="137"/>
                </a:lnTo>
                <a:lnTo>
                  <a:pt x="323" y="36"/>
                </a:lnTo>
                <a:lnTo>
                  <a:pt x="95" y="0"/>
                </a:lnTo>
                <a:lnTo>
                  <a:pt x="0" y="507"/>
                </a:lnTo>
                <a:lnTo>
                  <a:pt x="400" y="567"/>
                </a:lnTo>
                <a:close/>
              </a:path>
            </a:pathLst>
          </a:custGeom>
          <a:solidFill>
            <a:srgbClr val="CCFFFF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82" name="Group 167"/>
          <p:cNvGrpSpPr>
            <a:grpSpLocks/>
          </p:cNvGrpSpPr>
          <p:nvPr/>
        </p:nvGrpSpPr>
        <p:grpSpPr bwMode="auto">
          <a:xfrm>
            <a:off x="2073358" y="5273545"/>
            <a:ext cx="1059747" cy="774995"/>
            <a:chOff x="325" y="2191"/>
            <a:chExt cx="683" cy="443"/>
          </a:xfrm>
          <a:solidFill>
            <a:srgbClr val="36AFCE">
              <a:lumMod val="60000"/>
              <a:lumOff val="40000"/>
            </a:srgbClr>
          </a:solidFill>
        </p:grpSpPr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858" y="2457"/>
              <a:ext cx="150" cy="177"/>
            </a:xfrm>
            <a:custGeom>
              <a:avLst/>
              <a:gdLst>
                <a:gd name="T0" fmla="*/ 0 w 194"/>
                <a:gd name="T1" fmla="*/ 59 h 229"/>
                <a:gd name="T2" fmla="*/ 15 w 194"/>
                <a:gd name="T3" fmla="*/ 118 h 229"/>
                <a:gd name="T4" fmla="*/ 15 w 194"/>
                <a:gd name="T5" fmla="*/ 148 h 229"/>
                <a:gd name="T6" fmla="*/ 60 w 194"/>
                <a:gd name="T7" fmla="*/ 177 h 229"/>
                <a:gd name="T8" fmla="*/ 74 w 194"/>
                <a:gd name="T9" fmla="*/ 148 h 229"/>
                <a:gd name="T10" fmla="*/ 150 w 194"/>
                <a:gd name="T11" fmla="*/ 104 h 229"/>
                <a:gd name="T12" fmla="*/ 120 w 194"/>
                <a:gd name="T13" fmla="*/ 45 h 229"/>
                <a:gd name="T14" fmla="*/ 29 w 194"/>
                <a:gd name="T15" fmla="*/ 0 h 229"/>
                <a:gd name="T16" fmla="*/ 29 w 194"/>
                <a:gd name="T17" fmla="*/ 45 h 229"/>
                <a:gd name="T18" fmla="*/ 0 w 194"/>
                <a:gd name="T19" fmla="*/ 59 h 2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229"/>
                <a:gd name="T32" fmla="*/ 194 w 194"/>
                <a:gd name="T33" fmla="*/ 229 h 2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229">
                  <a:moveTo>
                    <a:pt x="0" y="76"/>
                  </a:moveTo>
                  <a:lnTo>
                    <a:pt x="20" y="153"/>
                  </a:lnTo>
                  <a:lnTo>
                    <a:pt x="20" y="191"/>
                  </a:lnTo>
                  <a:lnTo>
                    <a:pt x="78" y="229"/>
                  </a:lnTo>
                  <a:lnTo>
                    <a:pt x="96" y="191"/>
                  </a:lnTo>
                  <a:lnTo>
                    <a:pt x="194" y="134"/>
                  </a:lnTo>
                  <a:lnTo>
                    <a:pt x="155" y="58"/>
                  </a:lnTo>
                  <a:lnTo>
                    <a:pt x="38" y="0"/>
                  </a:lnTo>
                  <a:lnTo>
                    <a:pt x="38" y="58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858" y="2457"/>
              <a:ext cx="150" cy="177"/>
            </a:xfrm>
            <a:custGeom>
              <a:avLst/>
              <a:gdLst>
                <a:gd name="T0" fmla="*/ 0 w 194"/>
                <a:gd name="T1" fmla="*/ 59 h 229"/>
                <a:gd name="T2" fmla="*/ 15 w 194"/>
                <a:gd name="T3" fmla="*/ 118 h 229"/>
                <a:gd name="T4" fmla="*/ 15 w 194"/>
                <a:gd name="T5" fmla="*/ 148 h 229"/>
                <a:gd name="T6" fmla="*/ 60 w 194"/>
                <a:gd name="T7" fmla="*/ 177 h 229"/>
                <a:gd name="T8" fmla="*/ 74 w 194"/>
                <a:gd name="T9" fmla="*/ 148 h 229"/>
                <a:gd name="T10" fmla="*/ 150 w 194"/>
                <a:gd name="T11" fmla="*/ 104 h 229"/>
                <a:gd name="T12" fmla="*/ 120 w 194"/>
                <a:gd name="T13" fmla="*/ 45 h 229"/>
                <a:gd name="T14" fmla="*/ 29 w 194"/>
                <a:gd name="T15" fmla="*/ 0 h 229"/>
                <a:gd name="T16" fmla="*/ 29 w 194"/>
                <a:gd name="T17" fmla="*/ 45 h 229"/>
                <a:gd name="T18" fmla="*/ 0 w 194"/>
                <a:gd name="T19" fmla="*/ 59 h 2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229"/>
                <a:gd name="T32" fmla="*/ 194 w 194"/>
                <a:gd name="T33" fmla="*/ 229 h 2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229">
                  <a:moveTo>
                    <a:pt x="0" y="76"/>
                  </a:moveTo>
                  <a:lnTo>
                    <a:pt x="20" y="153"/>
                  </a:lnTo>
                  <a:lnTo>
                    <a:pt x="20" y="191"/>
                  </a:lnTo>
                  <a:lnTo>
                    <a:pt x="78" y="229"/>
                  </a:lnTo>
                  <a:lnTo>
                    <a:pt x="96" y="191"/>
                  </a:lnTo>
                  <a:lnTo>
                    <a:pt x="194" y="134"/>
                  </a:lnTo>
                  <a:lnTo>
                    <a:pt x="155" y="58"/>
                  </a:lnTo>
                  <a:lnTo>
                    <a:pt x="38" y="0"/>
                  </a:lnTo>
                  <a:lnTo>
                    <a:pt x="38" y="58"/>
                  </a:lnTo>
                  <a:lnTo>
                    <a:pt x="0" y="76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784" y="2354"/>
              <a:ext cx="90" cy="59"/>
            </a:xfrm>
            <a:custGeom>
              <a:avLst/>
              <a:gdLst>
                <a:gd name="T0" fmla="*/ 31 w 115"/>
                <a:gd name="T1" fmla="*/ 59 h 77"/>
                <a:gd name="T2" fmla="*/ 74 w 115"/>
                <a:gd name="T3" fmla="*/ 59 h 77"/>
                <a:gd name="T4" fmla="*/ 90 w 115"/>
                <a:gd name="T5" fmla="*/ 30 h 77"/>
                <a:gd name="T6" fmla="*/ 45 w 115"/>
                <a:gd name="T7" fmla="*/ 15 h 77"/>
                <a:gd name="T8" fmla="*/ 31 w 115"/>
                <a:gd name="T9" fmla="*/ 15 h 77"/>
                <a:gd name="T10" fmla="*/ 14 w 115"/>
                <a:gd name="T11" fmla="*/ 0 h 77"/>
                <a:gd name="T12" fmla="*/ 0 w 115"/>
                <a:gd name="T13" fmla="*/ 15 h 77"/>
                <a:gd name="T14" fmla="*/ 14 w 115"/>
                <a:gd name="T15" fmla="*/ 44 h 77"/>
                <a:gd name="T16" fmla="*/ 31 w 115"/>
                <a:gd name="T17" fmla="*/ 59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"/>
                <a:gd name="T28" fmla="*/ 0 h 77"/>
                <a:gd name="T29" fmla="*/ 115 w 115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" h="77">
                  <a:moveTo>
                    <a:pt x="39" y="77"/>
                  </a:moveTo>
                  <a:lnTo>
                    <a:pt x="95" y="77"/>
                  </a:lnTo>
                  <a:lnTo>
                    <a:pt x="115" y="39"/>
                  </a:lnTo>
                  <a:lnTo>
                    <a:pt x="57" y="19"/>
                  </a:lnTo>
                  <a:lnTo>
                    <a:pt x="39" y="19"/>
                  </a:lnTo>
                  <a:lnTo>
                    <a:pt x="18" y="0"/>
                  </a:lnTo>
                  <a:lnTo>
                    <a:pt x="0" y="19"/>
                  </a:lnTo>
                  <a:lnTo>
                    <a:pt x="18" y="58"/>
                  </a:lnTo>
                  <a:lnTo>
                    <a:pt x="39" y="77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784" y="2354"/>
              <a:ext cx="90" cy="59"/>
            </a:xfrm>
            <a:custGeom>
              <a:avLst/>
              <a:gdLst>
                <a:gd name="T0" fmla="*/ 31 w 115"/>
                <a:gd name="T1" fmla="*/ 59 h 77"/>
                <a:gd name="T2" fmla="*/ 74 w 115"/>
                <a:gd name="T3" fmla="*/ 59 h 77"/>
                <a:gd name="T4" fmla="*/ 90 w 115"/>
                <a:gd name="T5" fmla="*/ 30 h 77"/>
                <a:gd name="T6" fmla="*/ 45 w 115"/>
                <a:gd name="T7" fmla="*/ 15 h 77"/>
                <a:gd name="T8" fmla="*/ 31 w 115"/>
                <a:gd name="T9" fmla="*/ 15 h 77"/>
                <a:gd name="T10" fmla="*/ 14 w 115"/>
                <a:gd name="T11" fmla="*/ 0 h 77"/>
                <a:gd name="T12" fmla="*/ 0 w 115"/>
                <a:gd name="T13" fmla="*/ 15 h 77"/>
                <a:gd name="T14" fmla="*/ 14 w 115"/>
                <a:gd name="T15" fmla="*/ 44 h 77"/>
                <a:gd name="T16" fmla="*/ 31 w 115"/>
                <a:gd name="T17" fmla="*/ 59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"/>
                <a:gd name="T28" fmla="*/ 0 h 77"/>
                <a:gd name="T29" fmla="*/ 115 w 115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" h="77">
                  <a:moveTo>
                    <a:pt x="39" y="77"/>
                  </a:moveTo>
                  <a:lnTo>
                    <a:pt x="95" y="77"/>
                  </a:lnTo>
                  <a:lnTo>
                    <a:pt x="115" y="39"/>
                  </a:lnTo>
                  <a:lnTo>
                    <a:pt x="57" y="19"/>
                  </a:lnTo>
                  <a:lnTo>
                    <a:pt x="39" y="19"/>
                  </a:lnTo>
                  <a:lnTo>
                    <a:pt x="18" y="0"/>
                  </a:lnTo>
                  <a:lnTo>
                    <a:pt x="0" y="19"/>
                  </a:lnTo>
                  <a:lnTo>
                    <a:pt x="18" y="58"/>
                  </a:lnTo>
                  <a:lnTo>
                    <a:pt x="39" y="77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770" y="2413"/>
              <a:ext cx="29" cy="13"/>
            </a:xfrm>
            <a:custGeom>
              <a:avLst/>
              <a:gdLst>
                <a:gd name="T0" fmla="*/ 0 w 38"/>
                <a:gd name="T1" fmla="*/ 13 h 19"/>
                <a:gd name="T2" fmla="*/ 29 w 38"/>
                <a:gd name="T3" fmla="*/ 0 h 19"/>
                <a:gd name="T4" fmla="*/ 29 w 38"/>
                <a:gd name="T5" fmla="*/ 13 h 19"/>
                <a:gd name="T6" fmla="*/ 0 w 38"/>
                <a:gd name="T7" fmla="*/ 13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19"/>
                <a:gd name="T14" fmla="*/ 38 w 38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19">
                  <a:moveTo>
                    <a:pt x="0" y="19"/>
                  </a:moveTo>
                  <a:lnTo>
                    <a:pt x="38" y="0"/>
                  </a:lnTo>
                  <a:lnTo>
                    <a:pt x="38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770" y="2413"/>
              <a:ext cx="29" cy="13"/>
            </a:xfrm>
            <a:custGeom>
              <a:avLst/>
              <a:gdLst>
                <a:gd name="T0" fmla="*/ 0 w 38"/>
                <a:gd name="T1" fmla="*/ 13 h 19"/>
                <a:gd name="T2" fmla="*/ 29 w 38"/>
                <a:gd name="T3" fmla="*/ 0 h 19"/>
                <a:gd name="T4" fmla="*/ 29 w 38"/>
                <a:gd name="T5" fmla="*/ 13 h 19"/>
                <a:gd name="T6" fmla="*/ 0 w 38"/>
                <a:gd name="T7" fmla="*/ 13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19"/>
                <a:gd name="T14" fmla="*/ 38 w 38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19">
                  <a:moveTo>
                    <a:pt x="0" y="19"/>
                  </a:moveTo>
                  <a:lnTo>
                    <a:pt x="38" y="0"/>
                  </a:lnTo>
                  <a:lnTo>
                    <a:pt x="38" y="19"/>
                  </a:lnTo>
                  <a:lnTo>
                    <a:pt x="0" y="19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742" y="2371"/>
              <a:ext cx="30" cy="29"/>
            </a:xfrm>
            <a:custGeom>
              <a:avLst/>
              <a:gdLst>
                <a:gd name="T0" fmla="*/ 15 w 38"/>
                <a:gd name="T1" fmla="*/ 0 h 37"/>
                <a:gd name="T2" fmla="*/ 21 w 38"/>
                <a:gd name="T3" fmla="*/ 1 h 37"/>
                <a:gd name="T4" fmla="*/ 25 w 38"/>
                <a:gd name="T5" fmla="*/ 5 h 37"/>
                <a:gd name="T6" fmla="*/ 28 w 38"/>
                <a:gd name="T7" fmla="*/ 9 h 37"/>
                <a:gd name="T8" fmla="*/ 30 w 38"/>
                <a:gd name="T9" fmla="*/ 15 h 37"/>
                <a:gd name="T10" fmla="*/ 28 w 38"/>
                <a:gd name="T11" fmla="*/ 21 h 37"/>
                <a:gd name="T12" fmla="*/ 25 w 38"/>
                <a:gd name="T13" fmla="*/ 26 h 37"/>
                <a:gd name="T14" fmla="*/ 21 w 38"/>
                <a:gd name="T15" fmla="*/ 28 h 37"/>
                <a:gd name="T16" fmla="*/ 15 w 38"/>
                <a:gd name="T17" fmla="*/ 29 h 37"/>
                <a:gd name="T18" fmla="*/ 9 w 38"/>
                <a:gd name="T19" fmla="*/ 28 h 37"/>
                <a:gd name="T20" fmla="*/ 4 w 38"/>
                <a:gd name="T21" fmla="*/ 26 h 37"/>
                <a:gd name="T22" fmla="*/ 1 w 38"/>
                <a:gd name="T23" fmla="*/ 21 h 37"/>
                <a:gd name="T24" fmla="*/ 0 w 38"/>
                <a:gd name="T25" fmla="*/ 15 h 37"/>
                <a:gd name="T26" fmla="*/ 1 w 38"/>
                <a:gd name="T27" fmla="*/ 9 h 37"/>
                <a:gd name="T28" fmla="*/ 4 w 38"/>
                <a:gd name="T29" fmla="*/ 5 h 37"/>
                <a:gd name="T30" fmla="*/ 9 w 38"/>
                <a:gd name="T31" fmla="*/ 1 h 37"/>
                <a:gd name="T32" fmla="*/ 15 w 38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7"/>
                <a:gd name="T53" fmla="*/ 38 w 38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7">
                  <a:moveTo>
                    <a:pt x="19" y="0"/>
                  </a:moveTo>
                  <a:lnTo>
                    <a:pt x="26" y="1"/>
                  </a:lnTo>
                  <a:lnTo>
                    <a:pt x="32" y="6"/>
                  </a:lnTo>
                  <a:lnTo>
                    <a:pt x="36" y="12"/>
                  </a:lnTo>
                  <a:lnTo>
                    <a:pt x="38" y="19"/>
                  </a:lnTo>
                  <a:lnTo>
                    <a:pt x="36" y="27"/>
                  </a:lnTo>
                  <a:lnTo>
                    <a:pt x="32" y="33"/>
                  </a:lnTo>
                  <a:lnTo>
                    <a:pt x="26" y="36"/>
                  </a:lnTo>
                  <a:lnTo>
                    <a:pt x="19" y="37"/>
                  </a:lnTo>
                  <a:lnTo>
                    <a:pt x="11" y="36"/>
                  </a:lnTo>
                  <a:lnTo>
                    <a:pt x="5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742" y="2371"/>
              <a:ext cx="30" cy="29"/>
            </a:xfrm>
            <a:custGeom>
              <a:avLst/>
              <a:gdLst>
                <a:gd name="T0" fmla="*/ 15 w 38"/>
                <a:gd name="T1" fmla="*/ 0 h 37"/>
                <a:gd name="T2" fmla="*/ 15 w 38"/>
                <a:gd name="T3" fmla="*/ 0 h 37"/>
                <a:gd name="T4" fmla="*/ 21 w 38"/>
                <a:gd name="T5" fmla="*/ 1 h 37"/>
                <a:gd name="T6" fmla="*/ 25 w 38"/>
                <a:gd name="T7" fmla="*/ 5 h 37"/>
                <a:gd name="T8" fmla="*/ 28 w 38"/>
                <a:gd name="T9" fmla="*/ 9 h 37"/>
                <a:gd name="T10" fmla="*/ 30 w 38"/>
                <a:gd name="T11" fmla="*/ 15 h 37"/>
                <a:gd name="T12" fmla="*/ 30 w 38"/>
                <a:gd name="T13" fmla="*/ 15 h 37"/>
                <a:gd name="T14" fmla="*/ 28 w 38"/>
                <a:gd name="T15" fmla="*/ 21 h 37"/>
                <a:gd name="T16" fmla="*/ 25 w 38"/>
                <a:gd name="T17" fmla="*/ 26 h 37"/>
                <a:gd name="T18" fmla="*/ 21 w 38"/>
                <a:gd name="T19" fmla="*/ 28 h 37"/>
                <a:gd name="T20" fmla="*/ 15 w 38"/>
                <a:gd name="T21" fmla="*/ 29 h 37"/>
                <a:gd name="T22" fmla="*/ 15 w 38"/>
                <a:gd name="T23" fmla="*/ 29 h 37"/>
                <a:gd name="T24" fmla="*/ 9 w 38"/>
                <a:gd name="T25" fmla="*/ 28 h 37"/>
                <a:gd name="T26" fmla="*/ 4 w 38"/>
                <a:gd name="T27" fmla="*/ 26 h 37"/>
                <a:gd name="T28" fmla="*/ 1 w 38"/>
                <a:gd name="T29" fmla="*/ 21 h 37"/>
                <a:gd name="T30" fmla="*/ 0 w 38"/>
                <a:gd name="T31" fmla="*/ 15 h 37"/>
                <a:gd name="T32" fmla="*/ 0 w 38"/>
                <a:gd name="T33" fmla="*/ 15 h 37"/>
                <a:gd name="T34" fmla="*/ 1 w 38"/>
                <a:gd name="T35" fmla="*/ 9 h 37"/>
                <a:gd name="T36" fmla="*/ 4 w 38"/>
                <a:gd name="T37" fmla="*/ 5 h 37"/>
                <a:gd name="T38" fmla="*/ 9 w 38"/>
                <a:gd name="T39" fmla="*/ 1 h 37"/>
                <a:gd name="T40" fmla="*/ 15 w 38"/>
                <a:gd name="T41" fmla="*/ 0 h 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37"/>
                <a:gd name="T65" fmla="*/ 38 w 38"/>
                <a:gd name="T66" fmla="*/ 37 h 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37">
                  <a:moveTo>
                    <a:pt x="19" y="0"/>
                  </a:moveTo>
                  <a:lnTo>
                    <a:pt x="19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6" y="12"/>
                  </a:lnTo>
                  <a:lnTo>
                    <a:pt x="38" y="19"/>
                  </a:lnTo>
                  <a:lnTo>
                    <a:pt x="36" y="27"/>
                  </a:lnTo>
                  <a:lnTo>
                    <a:pt x="32" y="33"/>
                  </a:lnTo>
                  <a:lnTo>
                    <a:pt x="26" y="36"/>
                  </a:lnTo>
                  <a:lnTo>
                    <a:pt x="19" y="37"/>
                  </a:lnTo>
                  <a:lnTo>
                    <a:pt x="11" y="36"/>
                  </a:lnTo>
                  <a:lnTo>
                    <a:pt x="5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696" y="2325"/>
              <a:ext cx="74" cy="29"/>
            </a:xfrm>
            <a:custGeom>
              <a:avLst/>
              <a:gdLst>
                <a:gd name="T0" fmla="*/ 0 w 95"/>
                <a:gd name="T1" fmla="*/ 29 h 38"/>
                <a:gd name="T2" fmla="*/ 60 w 95"/>
                <a:gd name="T3" fmla="*/ 29 h 38"/>
                <a:gd name="T4" fmla="*/ 74 w 95"/>
                <a:gd name="T5" fmla="*/ 0 h 38"/>
                <a:gd name="T6" fmla="*/ 15 w 95"/>
                <a:gd name="T7" fmla="*/ 0 h 38"/>
                <a:gd name="T8" fmla="*/ 0 w 95"/>
                <a:gd name="T9" fmla="*/ 29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38"/>
                <a:gd name="T17" fmla="*/ 95 w 9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38">
                  <a:moveTo>
                    <a:pt x="0" y="38"/>
                  </a:moveTo>
                  <a:lnTo>
                    <a:pt x="77" y="38"/>
                  </a:lnTo>
                  <a:lnTo>
                    <a:pt x="95" y="0"/>
                  </a:lnTo>
                  <a:lnTo>
                    <a:pt x="19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696" y="2325"/>
              <a:ext cx="74" cy="29"/>
            </a:xfrm>
            <a:custGeom>
              <a:avLst/>
              <a:gdLst>
                <a:gd name="T0" fmla="*/ 0 w 95"/>
                <a:gd name="T1" fmla="*/ 29 h 38"/>
                <a:gd name="T2" fmla="*/ 60 w 95"/>
                <a:gd name="T3" fmla="*/ 29 h 38"/>
                <a:gd name="T4" fmla="*/ 74 w 95"/>
                <a:gd name="T5" fmla="*/ 0 h 38"/>
                <a:gd name="T6" fmla="*/ 15 w 95"/>
                <a:gd name="T7" fmla="*/ 0 h 38"/>
                <a:gd name="T8" fmla="*/ 0 w 95"/>
                <a:gd name="T9" fmla="*/ 29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38"/>
                <a:gd name="T17" fmla="*/ 95 w 9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38">
                  <a:moveTo>
                    <a:pt x="0" y="38"/>
                  </a:moveTo>
                  <a:lnTo>
                    <a:pt x="77" y="38"/>
                  </a:lnTo>
                  <a:lnTo>
                    <a:pt x="95" y="0"/>
                  </a:lnTo>
                  <a:lnTo>
                    <a:pt x="19" y="0"/>
                  </a:lnTo>
                  <a:lnTo>
                    <a:pt x="0" y="38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385" y="2191"/>
              <a:ext cx="74" cy="46"/>
            </a:xfrm>
            <a:custGeom>
              <a:avLst/>
              <a:gdLst>
                <a:gd name="T0" fmla="*/ 0 w 96"/>
                <a:gd name="T1" fmla="*/ 30 h 59"/>
                <a:gd name="T2" fmla="*/ 29 w 96"/>
                <a:gd name="T3" fmla="*/ 46 h 59"/>
                <a:gd name="T4" fmla="*/ 59 w 96"/>
                <a:gd name="T5" fmla="*/ 46 h 59"/>
                <a:gd name="T6" fmla="*/ 74 w 96"/>
                <a:gd name="T7" fmla="*/ 16 h 59"/>
                <a:gd name="T8" fmla="*/ 44 w 96"/>
                <a:gd name="T9" fmla="*/ 0 h 59"/>
                <a:gd name="T10" fmla="*/ 15 w 96"/>
                <a:gd name="T11" fmla="*/ 16 h 59"/>
                <a:gd name="T12" fmla="*/ 0 w 96"/>
                <a:gd name="T13" fmla="*/ 30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59"/>
                <a:gd name="T23" fmla="*/ 96 w 96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59">
                  <a:moveTo>
                    <a:pt x="0" y="38"/>
                  </a:moveTo>
                  <a:lnTo>
                    <a:pt x="38" y="59"/>
                  </a:lnTo>
                  <a:lnTo>
                    <a:pt x="76" y="59"/>
                  </a:lnTo>
                  <a:lnTo>
                    <a:pt x="96" y="20"/>
                  </a:lnTo>
                  <a:lnTo>
                    <a:pt x="57" y="0"/>
                  </a:lnTo>
                  <a:lnTo>
                    <a:pt x="19" y="20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385" y="2191"/>
              <a:ext cx="74" cy="46"/>
            </a:xfrm>
            <a:custGeom>
              <a:avLst/>
              <a:gdLst>
                <a:gd name="T0" fmla="*/ 0 w 96"/>
                <a:gd name="T1" fmla="*/ 30 h 59"/>
                <a:gd name="T2" fmla="*/ 29 w 96"/>
                <a:gd name="T3" fmla="*/ 46 h 59"/>
                <a:gd name="T4" fmla="*/ 59 w 96"/>
                <a:gd name="T5" fmla="*/ 46 h 59"/>
                <a:gd name="T6" fmla="*/ 74 w 96"/>
                <a:gd name="T7" fmla="*/ 16 h 59"/>
                <a:gd name="T8" fmla="*/ 44 w 96"/>
                <a:gd name="T9" fmla="*/ 0 h 59"/>
                <a:gd name="T10" fmla="*/ 15 w 96"/>
                <a:gd name="T11" fmla="*/ 16 h 59"/>
                <a:gd name="T12" fmla="*/ 0 w 96"/>
                <a:gd name="T13" fmla="*/ 30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59"/>
                <a:gd name="T23" fmla="*/ 96 w 96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59">
                  <a:moveTo>
                    <a:pt x="0" y="38"/>
                  </a:moveTo>
                  <a:lnTo>
                    <a:pt x="38" y="59"/>
                  </a:lnTo>
                  <a:lnTo>
                    <a:pt x="76" y="59"/>
                  </a:lnTo>
                  <a:lnTo>
                    <a:pt x="96" y="20"/>
                  </a:lnTo>
                  <a:lnTo>
                    <a:pt x="57" y="0"/>
                  </a:lnTo>
                  <a:lnTo>
                    <a:pt x="19" y="20"/>
                  </a:lnTo>
                  <a:lnTo>
                    <a:pt x="0" y="38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25" y="2191"/>
              <a:ext cx="31" cy="46"/>
            </a:xfrm>
            <a:custGeom>
              <a:avLst/>
              <a:gdLst>
                <a:gd name="T0" fmla="*/ 0 w 39"/>
                <a:gd name="T1" fmla="*/ 46 h 59"/>
                <a:gd name="T2" fmla="*/ 31 w 39"/>
                <a:gd name="T3" fmla="*/ 16 h 59"/>
                <a:gd name="T4" fmla="*/ 31 w 39"/>
                <a:gd name="T5" fmla="*/ 0 h 59"/>
                <a:gd name="T6" fmla="*/ 0 w 39"/>
                <a:gd name="T7" fmla="*/ 30 h 59"/>
                <a:gd name="T8" fmla="*/ 0 w 39"/>
                <a:gd name="T9" fmla="*/ 4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9"/>
                <a:gd name="T17" fmla="*/ 39 w 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9">
                  <a:moveTo>
                    <a:pt x="0" y="59"/>
                  </a:moveTo>
                  <a:lnTo>
                    <a:pt x="39" y="20"/>
                  </a:lnTo>
                  <a:lnTo>
                    <a:pt x="39" y="0"/>
                  </a:lnTo>
                  <a:lnTo>
                    <a:pt x="0" y="38"/>
                  </a:lnTo>
                  <a:lnTo>
                    <a:pt x="0" y="59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325" y="2191"/>
              <a:ext cx="31" cy="46"/>
            </a:xfrm>
            <a:custGeom>
              <a:avLst/>
              <a:gdLst>
                <a:gd name="T0" fmla="*/ 0 w 39"/>
                <a:gd name="T1" fmla="*/ 46 h 59"/>
                <a:gd name="T2" fmla="*/ 31 w 39"/>
                <a:gd name="T3" fmla="*/ 16 h 59"/>
                <a:gd name="T4" fmla="*/ 31 w 39"/>
                <a:gd name="T5" fmla="*/ 0 h 59"/>
                <a:gd name="T6" fmla="*/ 0 w 39"/>
                <a:gd name="T7" fmla="*/ 30 h 59"/>
                <a:gd name="T8" fmla="*/ 0 w 39"/>
                <a:gd name="T9" fmla="*/ 4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9"/>
                <a:gd name="T17" fmla="*/ 39 w 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9">
                  <a:moveTo>
                    <a:pt x="0" y="59"/>
                  </a:moveTo>
                  <a:lnTo>
                    <a:pt x="39" y="20"/>
                  </a:lnTo>
                  <a:lnTo>
                    <a:pt x="39" y="0"/>
                  </a:lnTo>
                  <a:lnTo>
                    <a:pt x="0" y="38"/>
                  </a:lnTo>
                  <a:lnTo>
                    <a:pt x="0" y="59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577" y="2265"/>
              <a:ext cx="76" cy="60"/>
            </a:xfrm>
            <a:custGeom>
              <a:avLst/>
              <a:gdLst>
                <a:gd name="T0" fmla="*/ 31 w 97"/>
                <a:gd name="T1" fmla="*/ 60 h 77"/>
                <a:gd name="T2" fmla="*/ 76 w 97"/>
                <a:gd name="T3" fmla="*/ 60 h 77"/>
                <a:gd name="T4" fmla="*/ 76 w 97"/>
                <a:gd name="T5" fmla="*/ 30 h 77"/>
                <a:gd name="T6" fmla="*/ 45 w 97"/>
                <a:gd name="T7" fmla="*/ 0 h 77"/>
                <a:gd name="T8" fmla="*/ 0 w 97"/>
                <a:gd name="T9" fmla="*/ 14 h 77"/>
                <a:gd name="T10" fmla="*/ 31 w 97"/>
                <a:gd name="T11" fmla="*/ 6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77"/>
                <a:gd name="T20" fmla="*/ 97 w 97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77">
                  <a:moveTo>
                    <a:pt x="39" y="77"/>
                  </a:moveTo>
                  <a:lnTo>
                    <a:pt x="97" y="77"/>
                  </a:lnTo>
                  <a:lnTo>
                    <a:pt x="97" y="39"/>
                  </a:lnTo>
                  <a:lnTo>
                    <a:pt x="58" y="0"/>
                  </a:lnTo>
                  <a:lnTo>
                    <a:pt x="0" y="18"/>
                  </a:lnTo>
                  <a:lnTo>
                    <a:pt x="39" y="77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577" y="2265"/>
              <a:ext cx="76" cy="60"/>
            </a:xfrm>
            <a:custGeom>
              <a:avLst/>
              <a:gdLst>
                <a:gd name="T0" fmla="*/ 31 w 97"/>
                <a:gd name="T1" fmla="*/ 60 h 77"/>
                <a:gd name="T2" fmla="*/ 76 w 97"/>
                <a:gd name="T3" fmla="*/ 60 h 77"/>
                <a:gd name="T4" fmla="*/ 76 w 97"/>
                <a:gd name="T5" fmla="*/ 30 h 77"/>
                <a:gd name="T6" fmla="*/ 45 w 97"/>
                <a:gd name="T7" fmla="*/ 0 h 77"/>
                <a:gd name="T8" fmla="*/ 0 w 97"/>
                <a:gd name="T9" fmla="*/ 14 h 77"/>
                <a:gd name="T10" fmla="*/ 31 w 97"/>
                <a:gd name="T11" fmla="*/ 6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77"/>
                <a:gd name="T20" fmla="*/ 97 w 97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77">
                  <a:moveTo>
                    <a:pt x="39" y="77"/>
                  </a:moveTo>
                  <a:lnTo>
                    <a:pt x="97" y="77"/>
                  </a:lnTo>
                  <a:lnTo>
                    <a:pt x="97" y="39"/>
                  </a:lnTo>
                  <a:lnTo>
                    <a:pt x="58" y="0"/>
                  </a:lnTo>
                  <a:lnTo>
                    <a:pt x="0" y="18"/>
                  </a:lnTo>
                  <a:lnTo>
                    <a:pt x="39" y="77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9" name="Freeform 189"/>
          <p:cNvSpPr>
            <a:spLocks/>
          </p:cNvSpPr>
          <p:nvPr/>
        </p:nvSpPr>
        <p:spPr bwMode="auto">
          <a:xfrm>
            <a:off x="6310371" y="5179472"/>
            <a:ext cx="1362251" cy="1131135"/>
          </a:xfrm>
          <a:custGeom>
            <a:avLst/>
            <a:gdLst>
              <a:gd name="T0" fmla="*/ 0 w 742"/>
              <a:gd name="T1" fmla="*/ 43 h 561"/>
              <a:gd name="T2" fmla="*/ 0 w 742"/>
              <a:gd name="T3" fmla="*/ 54 h 561"/>
              <a:gd name="T4" fmla="*/ 11 w 742"/>
              <a:gd name="T5" fmla="*/ 65 h 561"/>
              <a:gd name="T6" fmla="*/ 17 w 742"/>
              <a:gd name="T7" fmla="*/ 81 h 561"/>
              <a:gd name="T8" fmla="*/ 22 w 742"/>
              <a:gd name="T9" fmla="*/ 92 h 561"/>
              <a:gd name="T10" fmla="*/ 17 w 742"/>
              <a:gd name="T11" fmla="*/ 102 h 561"/>
              <a:gd name="T12" fmla="*/ 33 w 742"/>
              <a:gd name="T13" fmla="*/ 96 h 561"/>
              <a:gd name="T14" fmla="*/ 45 w 742"/>
              <a:gd name="T15" fmla="*/ 81 h 561"/>
              <a:gd name="T16" fmla="*/ 56 w 742"/>
              <a:gd name="T17" fmla="*/ 81 h 561"/>
              <a:gd name="T18" fmla="*/ 50 w 742"/>
              <a:gd name="T19" fmla="*/ 92 h 561"/>
              <a:gd name="T20" fmla="*/ 100 w 742"/>
              <a:gd name="T21" fmla="*/ 81 h 561"/>
              <a:gd name="T22" fmla="*/ 100 w 742"/>
              <a:gd name="T23" fmla="*/ 86 h 561"/>
              <a:gd name="T24" fmla="*/ 139 w 742"/>
              <a:gd name="T25" fmla="*/ 96 h 561"/>
              <a:gd name="T26" fmla="*/ 156 w 742"/>
              <a:gd name="T27" fmla="*/ 96 h 561"/>
              <a:gd name="T28" fmla="*/ 173 w 742"/>
              <a:gd name="T29" fmla="*/ 102 h 561"/>
              <a:gd name="T30" fmla="*/ 173 w 742"/>
              <a:gd name="T31" fmla="*/ 107 h 561"/>
              <a:gd name="T32" fmla="*/ 201 w 742"/>
              <a:gd name="T33" fmla="*/ 134 h 561"/>
              <a:gd name="T34" fmla="*/ 195 w 742"/>
              <a:gd name="T35" fmla="*/ 140 h 561"/>
              <a:gd name="T36" fmla="*/ 189 w 742"/>
              <a:gd name="T37" fmla="*/ 140 h 561"/>
              <a:gd name="T38" fmla="*/ 228 w 742"/>
              <a:gd name="T39" fmla="*/ 134 h 561"/>
              <a:gd name="T40" fmla="*/ 278 w 742"/>
              <a:gd name="T41" fmla="*/ 113 h 561"/>
              <a:gd name="T42" fmla="*/ 278 w 742"/>
              <a:gd name="T43" fmla="*/ 96 h 561"/>
              <a:gd name="T44" fmla="*/ 345 w 742"/>
              <a:gd name="T45" fmla="*/ 118 h 561"/>
              <a:gd name="T46" fmla="*/ 383 w 742"/>
              <a:gd name="T47" fmla="*/ 150 h 561"/>
              <a:gd name="T48" fmla="*/ 411 w 742"/>
              <a:gd name="T49" fmla="*/ 167 h 561"/>
              <a:gd name="T50" fmla="*/ 428 w 742"/>
              <a:gd name="T51" fmla="*/ 194 h 561"/>
              <a:gd name="T52" fmla="*/ 428 w 742"/>
              <a:gd name="T53" fmla="*/ 258 h 561"/>
              <a:gd name="T54" fmla="*/ 445 w 742"/>
              <a:gd name="T55" fmla="*/ 295 h 561"/>
              <a:gd name="T56" fmla="*/ 439 w 742"/>
              <a:gd name="T57" fmla="*/ 269 h 561"/>
              <a:gd name="T58" fmla="*/ 456 w 742"/>
              <a:gd name="T59" fmla="*/ 279 h 561"/>
              <a:gd name="T60" fmla="*/ 461 w 742"/>
              <a:gd name="T61" fmla="*/ 275 h 561"/>
              <a:gd name="T62" fmla="*/ 461 w 742"/>
              <a:gd name="T63" fmla="*/ 284 h 561"/>
              <a:gd name="T64" fmla="*/ 450 w 742"/>
              <a:gd name="T65" fmla="*/ 311 h 561"/>
              <a:gd name="T66" fmla="*/ 461 w 742"/>
              <a:gd name="T67" fmla="*/ 328 h 561"/>
              <a:gd name="T68" fmla="*/ 495 w 742"/>
              <a:gd name="T69" fmla="*/ 371 h 561"/>
              <a:gd name="T70" fmla="*/ 506 w 742"/>
              <a:gd name="T71" fmla="*/ 376 h 561"/>
              <a:gd name="T72" fmla="*/ 523 w 742"/>
              <a:gd name="T73" fmla="*/ 403 h 561"/>
              <a:gd name="T74" fmla="*/ 550 w 742"/>
              <a:gd name="T75" fmla="*/ 446 h 561"/>
              <a:gd name="T76" fmla="*/ 600 w 742"/>
              <a:gd name="T77" fmla="*/ 478 h 561"/>
              <a:gd name="T78" fmla="*/ 622 w 742"/>
              <a:gd name="T79" fmla="*/ 489 h 561"/>
              <a:gd name="T80" fmla="*/ 611 w 742"/>
              <a:gd name="T81" fmla="*/ 494 h 561"/>
              <a:gd name="T82" fmla="*/ 605 w 742"/>
              <a:gd name="T83" fmla="*/ 500 h 561"/>
              <a:gd name="T84" fmla="*/ 628 w 742"/>
              <a:gd name="T85" fmla="*/ 505 h 561"/>
              <a:gd name="T86" fmla="*/ 678 w 742"/>
              <a:gd name="T87" fmla="*/ 478 h 561"/>
              <a:gd name="T88" fmla="*/ 672 w 742"/>
              <a:gd name="T89" fmla="*/ 446 h 561"/>
              <a:gd name="T90" fmla="*/ 678 w 742"/>
              <a:gd name="T91" fmla="*/ 403 h 561"/>
              <a:gd name="T92" fmla="*/ 672 w 742"/>
              <a:gd name="T93" fmla="*/ 333 h 561"/>
              <a:gd name="T94" fmla="*/ 633 w 742"/>
              <a:gd name="T95" fmla="*/ 264 h 561"/>
              <a:gd name="T96" fmla="*/ 611 w 742"/>
              <a:gd name="T97" fmla="*/ 231 h 561"/>
              <a:gd name="T98" fmla="*/ 611 w 742"/>
              <a:gd name="T99" fmla="*/ 204 h 561"/>
              <a:gd name="T100" fmla="*/ 578 w 742"/>
              <a:gd name="T101" fmla="*/ 156 h 561"/>
              <a:gd name="T102" fmla="*/ 550 w 742"/>
              <a:gd name="T103" fmla="*/ 129 h 561"/>
              <a:gd name="T104" fmla="*/ 512 w 742"/>
              <a:gd name="T105" fmla="*/ 43 h 561"/>
              <a:gd name="T106" fmla="*/ 506 w 742"/>
              <a:gd name="T107" fmla="*/ 32 h 561"/>
              <a:gd name="T108" fmla="*/ 495 w 742"/>
              <a:gd name="T109" fmla="*/ 11 h 561"/>
              <a:gd name="T110" fmla="*/ 456 w 742"/>
              <a:gd name="T111" fmla="*/ 5 h 561"/>
              <a:gd name="T112" fmla="*/ 461 w 742"/>
              <a:gd name="T113" fmla="*/ 38 h 561"/>
              <a:gd name="T114" fmla="*/ 445 w 742"/>
              <a:gd name="T115" fmla="*/ 43 h 561"/>
              <a:gd name="T116" fmla="*/ 217 w 742"/>
              <a:gd name="T117" fmla="*/ 38 h 561"/>
              <a:gd name="T118" fmla="*/ 212 w 742"/>
              <a:gd name="T119" fmla="*/ 22 h 56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42"/>
              <a:gd name="T181" fmla="*/ 0 h 561"/>
              <a:gd name="T182" fmla="*/ 742 w 742"/>
              <a:gd name="T183" fmla="*/ 561 h 56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42" h="561">
                <a:moveTo>
                  <a:pt x="228" y="24"/>
                </a:moveTo>
                <a:lnTo>
                  <a:pt x="0" y="42"/>
                </a:lnTo>
                <a:lnTo>
                  <a:pt x="0" y="48"/>
                </a:lnTo>
                <a:lnTo>
                  <a:pt x="0" y="54"/>
                </a:lnTo>
                <a:lnTo>
                  <a:pt x="0" y="60"/>
                </a:lnTo>
                <a:lnTo>
                  <a:pt x="6" y="72"/>
                </a:lnTo>
                <a:lnTo>
                  <a:pt x="12" y="72"/>
                </a:lnTo>
                <a:lnTo>
                  <a:pt x="18" y="78"/>
                </a:lnTo>
                <a:lnTo>
                  <a:pt x="18" y="84"/>
                </a:lnTo>
                <a:lnTo>
                  <a:pt x="18" y="90"/>
                </a:lnTo>
                <a:lnTo>
                  <a:pt x="18" y="96"/>
                </a:lnTo>
                <a:lnTo>
                  <a:pt x="24" y="96"/>
                </a:lnTo>
                <a:lnTo>
                  <a:pt x="24" y="102"/>
                </a:lnTo>
                <a:lnTo>
                  <a:pt x="18" y="107"/>
                </a:lnTo>
                <a:lnTo>
                  <a:pt x="18" y="113"/>
                </a:lnTo>
                <a:lnTo>
                  <a:pt x="36" y="107"/>
                </a:lnTo>
                <a:lnTo>
                  <a:pt x="42" y="96"/>
                </a:lnTo>
                <a:lnTo>
                  <a:pt x="42" y="90"/>
                </a:lnTo>
                <a:lnTo>
                  <a:pt x="48" y="90"/>
                </a:lnTo>
                <a:lnTo>
                  <a:pt x="54" y="90"/>
                </a:lnTo>
                <a:lnTo>
                  <a:pt x="60" y="90"/>
                </a:lnTo>
                <a:lnTo>
                  <a:pt x="60" y="96"/>
                </a:lnTo>
                <a:lnTo>
                  <a:pt x="54" y="102"/>
                </a:lnTo>
                <a:lnTo>
                  <a:pt x="60" y="102"/>
                </a:lnTo>
                <a:lnTo>
                  <a:pt x="72" y="102"/>
                </a:lnTo>
                <a:lnTo>
                  <a:pt x="108" y="90"/>
                </a:lnTo>
                <a:lnTo>
                  <a:pt x="120" y="84"/>
                </a:lnTo>
                <a:lnTo>
                  <a:pt x="120" y="90"/>
                </a:lnTo>
                <a:lnTo>
                  <a:pt x="108" y="96"/>
                </a:lnTo>
                <a:lnTo>
                  <a:pt x="114" y="96"/>
                </a:lnTo>
                <a:lnTo>
                  <a:pt x="132" y="102"/>
                </a:lnTo>
                <a:lnTo>
                  <a:pt x="150" y="107"/>
                </a:lnTo>
                <a:lnTo>
                  <a:pt x="168" y="113"/>
                </a:lnTo>
                <a:lnTo>
                  <a:pt x="168" y="107"/>
                </a:lnTo>
                <a:lnTo>
                  <a:pt x="174" y="107"/>
                </a:lnTo>
                <a:lnTo>
                  <a:pt x="180" y="113"/>
                </a:lnTo>
                <a:lnTo>
                  <a:pt x="186" y="113"/>
                </a:lnTo>
                <a:lnTo>
                  <a:pt x="192" y="113"/>
                </a:lnTo>
                <a:lnTo>
                  <a:pt x="192" y="119"/>
                </a:lnTo>
                <a:lnTo>
                  <a:pt x="186" y="119"/>
                </a:lnTo>
                <a:lnTo>
                  <a:pt x="192" y="125"/>
                </a:lnTo>
                <a:lnTo>
                  <a:pt x="210" y="143"/>
                </a:lnTo>
                <a:lnTo>
                  <a:pt x="216" y="149"/>
                </a:lnTo>
                <a:lnTo>
                  <a:pt x="210" y="155"/>
                </a:lnTo>
                <a:lnTo>
                  <a:pt x="204" y="149"/>
                </a:lnTo>
                <a:lnTo>
                  <a:pt x="204" y="155"/>
                </a:lnTo>
                <a:lnTo>
                  <a:pt x="210" y="161"/>
                </a:lnTo>
                <a:lnTo>
                  <a:pt x="240" y="149"/>
                </a:lnTo>
                <a:lnTo>
                  <a:pt x="246" y="149"/>
                </a:lnTo>
                <a:lnTo>
                  <a:pt x="252" y="143"/>
                </a:lnTo>
                <a:lnTo>
                  <a:pt x="282" y="125"/>
                </a:lnTo>
                <a:lnTo>
                  <a:pt x="299" y="125"/>
                </a:lnTo>
                <a:lnTo>
                  <a:pt x="299" y="119"/>
                </a:lnTo>
                <a:lnTo>
                  <a:pt x="293" y="119"/>
                </a:lnTo>
                <a:lnTo>
                  <a:pt x="299" y="107"/>
                </a:lnTo>
                <a:lnTo>
                  <a:pt x="329" y="102"/>
                </a:lnTo>
                <a:lnTo>
                  <a:pt x="365" y="125"/>
                </a:lnTo>
                <a:lnTo>
                  <a:pt x="371" y="131"/>
                </a:lnTo>
                <a:lnTo>
                  <a:pt x="377" y="137"/>
                </a:lnTo>
                <a:lnTo>
                  <a:pt x="389" y="149"/>
                </a:lnTo>
                <a:lnTo>
                  <a:pt x="413" y="167"/>
                </a:lnTo>
                <a:lnTo>
                  <a:pt x="413" y="179"/>
                </a:lnTo>
                <a:lnTo>
                  <a:pt x="425" y="185"/>
                </a:lnTo>
                <a:lnTo>
                  <a:pt x="443" y="185"/>
                </a:lnTo>
                <a:lnTo>
                  <a:pt x="455" y="203"/>
                </a:lnTo>
                <a:lnTo>
                  <a:pt x="461" y="209"/>
                </a:lnTo>
                <a:lnTo>
                  <a:pt x="461" y="215"/>
                </a:lnTo>
                <a:lnTo>
                  <a:pt x="467" y="239"/>
                </a:lnTo>
                <a:lnTo>
                  <a:pt x="461" y="263"/>
                </a:lnTo>
                <a:lnTo>
                  <a:pt x="461" y="287"/>
                </a:lnTo>
                <a:lnTo>
                  <a:pt x="461" y="310"/>
                </a:lnTo>
                <a:lnTo>
                  <a:pt x="461" y="316"/>
                </a:lnTo>
                <a:lnTo>
                  <a:pt x="479" y="328"/>
                </a:lnTo>
                <a:lnTo>
                  <a:pt x="485" y="316"/>
                </a:lnTo>
                <a:lnTo>
                  <a:pt x="479" y="316"/>
                </a:lnTo>
                <a:lnTo>
                  <a:pt x="473" y="299"/>
                </a:lnTo>
                <a:lnTo>
                  <a:pt x="485" y="299"/>
                </a:lnTo>
                <a:lnTo>
                  <a:pt x="491" y="310"/>
                </a:lnTo>
                <a:lnTo>
                  <a:pt x="497" y="305"/>
                </a:lnTo>
                <a:lnTo>
                  <a:pt x="503" y="305"/>
                </a:lnTo>
                <a:lnTo>
                  <a:pt x="503" y="310"/>
                </a:lnTo>
                <a:lnTo>
                  <a:pt x="497" y="316"/>
                </a:lnTo>
                <a:lnTo>
                  <a:pt x="491" y="322"/>
                </a:lnTo>
                <a:lnTo>
                  <a:pt x="485" y="340"/>
                </a:lnTo>
                <a:lnTo>
                  <a:pt x="485" y="346"/>
                </a:lnTo>
                <a:lnTo>
                  <a:pt x="479" y="352"/>
                </a:lnTo>
                <a:lnTo>
                  <a:pt x="491" y="358"/>
                </a:lnTo>
                <a:lnTo>
                  <a:pt x="497" y="364"/>
                </a:lnTo>
                <a:lnTo>
                  <a:pt x="509" y="400"/>
                </a:lnTo>
                <a:lnTo>
                  <a:pt x="533" y="412"/>
                </a:lnTo>
                <a:lnTo>
                  <a:pt x="533" y="406"/>
                </a:lnTo>
                <a:lnTo>
                  <a:pt x="545" y="406"/>
                </a:lnTo>
                <a:lnTo>
                  <a:pt x="545" y="418"/>
                </a:lnTo>
                <a:lnTo>
                  <a:pt x="545" y="424"/>
                </a:lnTo>
                <a:lnTo>
                  <a:pt x="557" y="442"/>
                </a:lnTo>
                <a:lnTo>
                  <a:pt x="563" y="448"/>
                </a:lnTo>
                <a:lnTo>
                  <a:pt x="575" y="448"/>
                </a:lnTo>
                <a:lnTo>
                  <a:pt x="587" y="490"/>
                </a:lnTo>
                <a:lnTo>
                  <a:pt x="592" y="496"/>
                </a:lnTo>
                <a:lnTo>
                  <a:pt x="616" y="496"/>
                </a:lnTo>
                <a:lnTo>
                  <a:pt x="622" y="502"/>
                </a:lnTo>
                <a:lnTo>
                  <a:pt x="646" y="531"/>
                </a:lnTo>
                <a:lnTo>
                  <a:pt x="658" y="543"/>
                </a:lnTo>
                <a:lnTo>
                  <a:pt x="664" y="543"/>
                </a:lnTo>
                <a:lnTo>
                  <a:pt x="670" y="543"/>
                </a:lnTo>
                <a:lnTo>
                  <a:pt x="670" y="549"/>
                </a:lnTo>
                <a:lnTo>
                  <a:pt x="664" y="549"/>
                </a:lnTo>
                <a:lnTo>
                  <a:pt x="658" y="549"/>
                </a:lnTo>
                <a:lnTo>
                  <a:pt x="652" y="549"/>
                </a:lnTo>
                <a:lnTo>
                  <a:pt x="652" y="555"/>
                </a:lnTo>
                <a:lnTo>
                  <a:pt x="658" y="561"/>
                </a:lnTo>
                <a:lnTo>
                  <a:pt x="670" y="561"/>
                </a:lnTo>
                <a:lnTo>
                  <a:pt x="676" y="561"/>
                </a:lnTo>
                <a:lnTo>
                  <a:pt x="688" y="555"/>
                </a:lnTo>
                <a:lnTo>
                  <a:pt x="724" y="543"/>
                </a:lnTo>
                <a:lnTo>
                  <a:pt x="730" y="531"/>
                </a:lnTo>
                <a:lnTo>
                  <a:pt x="730" y="525"/>
                </a:lnTo>
                <a:lnTo>
                  <a:pt x="724" y="508"/>
                </a:lnTo>
                <a:lnTo>
                  <a:pt x="724" y="496"/>
                </a:lnTo>
                <a:lnTo>
                  <a:pt x="730" y="478"/>
                </a:lnTo>
                <a:lnTo>
                  <a:pt x="742" y="484"/>
                </a:lnTo>
                <a:lnTo>
                  <a:pt x="730" y="448"/>
                </a:lnTo>
                <a:lnTo>
                  <a:pt x="736" y="430"/>
                </a:lnTo>
                <a:lnTo>
                  <a:pt x="730" y="394"/>
                </a:lnTo>
                <a:lnTo>
                  <a:pt x="724" y="370"/>
                </a:lnTo>
                <a:lnTo>
                  <a:pt x="718" y="358"/>
                </a:lnTo>
                <a:lnTo>
                  <a:pt x="694" y="328"/>
                </a:lnTo>
                <a:lnTo>
                  <a:pt x="682" y="293"/>
                </a:lnTo>
                <a:lnTo>
                  <a:pt x="658" y="263"/>
                </a:lnTo>
                <a:lnTo>
                  <a:pt x="664" y="263"/>
                </a:lnTo>
                <a:lnTo>
                  <a:pt x="658" y="257"/>
                </a:lnTo>
                <a:lnTo>
                  <a:pt x="652" y="245"/>
                </a:lnTo>
                <a:lnTo>
                  <a:pt x="652" y="233"/>
                </a:lnTo>
                <a:lnTo>
                  <a:pt x="658" y="227"/>
                </a:lnTo>
                <a:lnTo>
                  <a:pt x="658" y="221"/>
                </a:lnTo>
                <a:lnTo>
                  <a:pt x="634" y="191"/>
                </a:lnTo>
                <a:lnTo>
                  <a:pt x="622" y="173"/>
                </a:lnTo>
                <a:lnTo>
                  <a:pt x="610" y="167"/>
                </a:lnTo>
                <a:lnTo>
                  <a:pt x="592" y="143"/>
                </a:lnTo>
                <a:lnTo>
                  <a:pt x="569" y="107"/>
                </a:lnTo>
                <a:lnTo>
                  <a:pt x="569" y="84"/>
                </a:lnTo>
                <a:lnTo>
                  <a:pt x="551" y="48"/>
                </a:lnTo>
                <a:lnTo>
                  <a:pt x="545" y="42"/>
                </a:lnTo>
                <a:lnTo>
                  <a:pt x="545" y="36"/>
                </a:lnTo>
                <a:lnTo>
                  <a:pt x="539" y="12"/>
                </a:lnTo>
                <a:lnTo>
                  <a:pt x="539" y="6"/>
                </a:lnTo>
                <a:lnTo>
                  <a:pt x="533" y="12"/>
                </a:lnTo>
                <a:lnTo>
                  <a:pt x="515" y="6"/>
                </a:lnTo>
                <a:lnTo>
                  <a:pt x="497" y="0"/>
                </a:lnTo>
                <a:lnTo>
                  <a:pt x="491" y="6"/>
                </a:lnTo>
                <a:lnTo>
                  <a:pt x="491" y="12"/>
                </a:lnTo>
                <a:lnTo>
                  <a:pt x="491" y="18"/>
                </a:lnTo>
                <a:lnTo>
                  <a:pt x="497" y="42"/>
                </a:lnTo>
                <a:lnTo>
                  <a:pt x="491" y="54"/>
                </a:lnTo>
                <a:lnTo>
                  <a:pt x="479" y="48"/>
                </a:lnTo>
                <a:lnTo>
                  <a:pt x="473" y="36"/>
                </a:lnTo>
                <a:lnTo>
                  <a:pt x="240" y="48"/>
                </a:lnTo>
                <a:lnTo>
                  <a:pt x="234" y="42"/>
                </a:lnTo>
                <a:lnTo>
                  <a:pt x="234" y="36"/>
                </a:lnTo>
                <a:lnTo>
                  <a:pt x="228" y="24"/>
                </a:lnTo>
              </a:path>
            </a:pathLst>
          </a:custGeom>
          <a:solidFill>
            <a:sysClr val="window" lastClr="FFFFFF">
              <a:lumMod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0" name="Freeform 49"/>
          <p:cNvSpPr>
            <a:spLocks/>
          </p:cNvSpPr>
          <p:nvPr/>
        </p:nvSpPr>
        <p:spPr bwMode="auto">
          <a:xfrm>
            <a:off x="1339838" y="1095058"/>
            <a:ext cx="1002411" cy="795155"/>
          </a:xfrm>
          <a:custGeom>
            <a:avLst/>
            <a:gdLst>
              <a:gd name="T0" fmla="*/ 6 w 545"/>
              <a:gd name="T1" fmla="*/ 215 h 394"/>
              <a:gd name="T2" fmla="*/ 0 w 545"/>
              <a:gd name="T3" fmla="*/ 215 h 394"/>
              <a:gd name="T4" fmla="*/ 6 w 545"/>
              <a:gd name="T5" fmla="*/ 199 h 394"/>
              <a:gd name="T6" fmla="*/ 6 w 545"/>
              <a:gd name="T7" fmla="*/ 188 h 394"/>
              <a:gd name="T8" fmla="*/ 6 w 545"/>
              <a:gd name="T9" fmla="*/ 183 h 394"/>
              <a:gd name="T10" fmla="*/ 11 w 545"/>
              <a:gd name="T11" fmla="*/ 194 h 394"/>
              <a:gd name="T12" fmla="*/ 11 w 545"/>
              <a:gd name="T13" fmla="*/ 199 h 394"/>
              <a:gd name="T14" fmla="*/ 17 w 545"/>
              <a:gd name="T15" fmla="*/ 194 h 394"/>
              <a:gd name="T16" fmla="*/ 17 w 545"/>
              <a:gd name="T17" fmla="*/ 188 h 394"/>
              <a:gd name="T18" fmla="*/ 17 w 545"/>
              <a:gd name="T19" fmla="*/ 178 h 394"/>
              <a:gd name="T20" fmla="*/ 11 w 545"/>
              <a:gd name="T21" fmla="*/ 161 h 394"/>
              <a:gd name="T22" fmla="*/ 22 w 545"/>
              <a:gd name="T23" fmla="*/ 161 h 394"/>
              <a:gd name="T24" fmla="*/ 33 w 545"/>
              <a:gd name="T25" fmla="*/ 156 h 394"/>
              <a:gd name="T26" fmla="*/ 22 w 545"/>
              <a:gd name="T27" fmla="*/ 150 h 394"/>
              <a:gd name="T28" fmla="*/ 17 w 545"/>
              <a:gd name="T29" fmla="*/ 150 h 394"/>
              <a:gd name="T30" fmla="*/ 17 w 545"/>
              <a:gd name="T31" fmla="*/ 134 h 394"/>
              <a:gd name="T32" fmla="*/ 17 w 545"/>
              <a:gd name="T33" fmla="*/ 118 h 394"/>
              <a:gd name="T34" fmla="*/ 17 w 545"/>
              <a:gd name="T35" fmla="*/ 86 h 394"/>
              <a:gd name="T36" fmla="*/ 11 w 545"/>
              <a:gd name="T37" fmla="*/ 54 h 394"/>
              <a:gd name="T38" fmla="*/ 17 w 545"/>
              <a:gd name="T39" fmla="*/ 27 h 394"/>
              <a:gd name="T40" fmla="*/ 67 w 545"/>
              <a:gd name="T41" fmla="*/ 49 h 394"/>
              <a:gd name="T42" fmla="*/ 106 w 545"/>
              <a:gd name="T43" fmla="*/ 65 h 394"/>
              <a:gd name="T44" fmla="*/ 128 w 545"/>
              <a:gd name="T45" fmla="*/ 76 h 394"/>
              <a:gd name="T46" fmla="*/ 140 w 545"/>
              <a:gd name="T47" fmla="*/ 81 h 394"/>
              <a:gd name="T48" fmla="*/ 140 w 545"/>
              <a:gd name="T49" fmla="*/ 107 h 394"/>
              <a:gd name="T50" fmla="*/ 128 w 545"/>
              <a:gd name="T51" fmla="*/ 123 h 394"/>
              <a:gd name="T52" fmla="*/ 128 w 545"/>
              <a:gd name="T53" fmla="*/ 134 h 394"/>
              <a:gd name="T54" fmla="*/ 123 w 545"/>
              <a:gd name="T55" fmla="*/ 145 h 394"/>
              <a:gd name="T56" fmla="*/ 128 w 545"/>
              <a:gd name="T57" fmla="*/ 150 h 394"/>
              <a:gd name="T58" fmla="*/ 145 w 545"/>
              <a:gd name="T59" fmla="*/ 123 h 394"/>
              <a:gd name="T60" fmla="*/ 151 w 545"/>
              <a:gd name="T61" fmla="*/ 113 h 394"/>
              <a:gd name="T62" fmla="*/ 162 w 545"/>
              <a:gd name="T63" fmla="*/ 96 h 394"/>
              <a:gd name="T64" fmla="*/ 151 w 545"/>
              <a:gd name="T65" fmla="*/ 54 h 394"/>
              <a:gd name="T66" fmla="*/ 151 w 545"/>
              <a:gd name="T67" fmla="*/ 49 h 394"/>
              <a:gd name="T68" fmla="*/ 162 w 545"/>
              <a:gd name="T69" fmla="*/ 38 h 394"/>
              <a:gd name="T70" fmla="*/ 156 w 545"/>
              <a:gd name="T71" fmla="*/ 22 h 394"/>
              <a:gd name="T72" fmla="*/ 151 w 545"/>
              <a:gd name="T73" fmla="*/ 0 h 394"/>
              <a:gd name="T74" fmla="*/ 345 w 545"/>
              <a:gd name="T75" fmla="*/ 49 h 394"/>
              <a:gd name="T76" fmla="*/ 507 w 545"/>
              <a:gd name="T77" fmla="*/ 81 h 394"/>
              <a:gd name="T78" fmla="*/ 451 w 545"/>
              <a:gd name="T79" fmla="*/ 317 h 394"/>
              <a:gd name="T80" fmla="*/ 446 w 545"/>
              <a:gd name="T81" fmla="*/ 323 h 394"/>
              <a:gd name="T82" fmla="*/ 451 w 545"/>
              <a:gd name="T83" fmla="*/ 328 h 394"/>
              <a:gd name="T84" fmla="*/ 451 w 545"/>
              <a:gd name="T85" fmla="*/ 339 h 394"/>
              <a:gd name="T86" fmla="*/ 451 w 545"/>
              <a:gd name="T87" fmla="*/ 344 h 394"/>
              <a:gd name="T88" fmla="*/ 451 w 545"/>
              <a:gd name="T89" fmla="*/ 355 h 394"/>
              <a:gd name="T90" fmla="*/ 306 w 545"/>
              <a:gd name="T91" fmla="*/ 328 h 394"/>
              <a:gd name="T92" fmla="*/ 295 w 545"/>
              <a:gd name="T93" fmla="*/ 328 h 394"/>
              <a:gd name="T94" fmla="*/ 278 w 545"/>
              <a:gd name="T95" fmla="*/ 323 h 394"/>
              <a:gd name="T96" fmla="*/ 267 w 545"/>
              <a:gd name="T97" fmla="*/ 328 h 394"/>
              <a:gd name="T98" fmla="*/ 245 w 545"/>
              <a:gd name="T99" fmla="*/ 323 h 394"/>
              <a:gd name="T100" fmla="*/ 229 w 545"/>
              <a:gd name="T101" fmla="*/ 328 h 394"/>
              <a:gd name="T102" fmla="*/ 212 w 545"/>
              <a:gd name="T103" fmla="*/ 323 h 394"/>
              <a:gd name="T104" fmla="*/ 167 w 545"/>
              <a:gd name="T105" fmla="*/ 323 h 394"/>
              <a:gd name="T106" fmla="*/ 140 w 545"/>
              <a:gd name="T107" fmla="*/ 306 h 394"/>
              <a:gd name="T108" fmla="*/ 112 w 545"/>
              <a:gd name="T109" fmla="*/ 306 h 394"/>
              <a:gd name="T110" fmla="*/ 67 w 545"/>
              <a:gd name="T111" fmla="*/ 296 h 394"/>
              <a:gd name="T112" fmla="*/ 67 w 545"/>
              <a:gd name="T113" fmla="*/ 269 h 394"/>
              <a:gd name="T114" fmla="*/ 67 w 545"/>
              <a:gd name="T115" fmla="*/ 248 h 394"/>
              <a:gd name="T116" fmla="*/ 39 w 545"/>
              <a:gd name="T117" fmla="*/ 237 h 394"/>
              <a:gd name="T118" fmla="*/ 33 w 545"/>
              <a:gd name="T119" fmla="*/ 226 h 39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45"/>
              <a:gd name="T181" fmla="*/ 0 h 394"/>
              <a:gd name="T182" fmla="*/ 545 w 545"/>
              <a:gd name="T183" fmla="*/ 394 h 39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45" h="394">
                <a:moveTo>
                  <a:pt x="24" y="245"/>
                </a:moveTo>
                <a:lnTo>
                  <a:pt x="6" y="239"/>
                </a:lnTo>
                <a:lnTo>
                  <a:pt x="0" y="239"/>
                </a:lnTo>
                <a:lnTo>
                  <a:pt x="0" y="233"/>
                </a:lnTo>
                <a:lnTo>
                  <a:pt x="6" y="221"/>
                </a:lnTo>
                <a:lnTo>
                  <a:pt x="6" y="215"/>
                </a:lnTo>
                <a:lnTo>
                  <a:pt x="6" y="209"/>
                </a:lnTo>
                <a:lnTo>
                  <a:pt x="6" y="203"/>
                </a:lnTo>
                <a:lnTo>
                  <a:pt x="12" y="209"/>
                </a:lnTo>
                <a:lnTo>
                  <a:pt x="12" y="215"/>
                </a:lnTo>
                <a:lnTo>
                  <a:pt x="12" y="221"/>
                </a:lnTo>
                <a:lnTo>
                  <a:pt x="18" y="215"/>
                </a:lnTo>
                <a:lnTo>
                  <a:pt x="18" y="209"/>
                </a:lnTo>
                <a:lnTo>
                  <a:pt x="24" y="203"/>
                </a:lnTo>
                <a:lnTo>
                  <a:pt x="18" y="197"/>
                </a:lnTo>
                <a:lnTo>
                  <a:pt x="12" y="191"/>
                </a:lnTo>
                <a:lnTo>
                  <a:pt x="12" y="179"/>
                </a:lnTo>
                <a:lnTo>
                  <a:pt x="18" y="179"/>
                </a:lnTo>
                <a:lnTo>
                  <a:pt x="24" y="179"/>
                </a:lnTo>
                <a:lnTo>
                  <a:pt x="36" y="173"/>
                </a:lnTo>
                <a:lnTo>
                  <a:pt x="24" y="167"/>
                </a:lnTo>
                <a:lnTo>
                  <a:pt x="24" y="161"/>
                </a:lnTo>
                <a:lnTo>
                  <a:pt x="18" y="167"/>
                </a:lnTo>
                <a:lnTo>
                  <a:pt x="18" y="155"/>
                </a:lnTo>
                <a:lnTo>
                  <a:pt x="18" y="149"/>
                </a:lnTo>
                <a:lnTo>
                  <a:pt x="18" y="137"/>
                </a:lnTo>
                <a:lnTo>
                  <a:pt x="18" y="131"/>
                </a:lnTo>
                <a:lnTo>
                  <a:pt x="18" y="119"/>
                </a:lnTo>
                <a:lnTo>
                  <a:pt x="18" y="96"/>
                </a:lnTo>
                <a:lnTo>
                  <a:pt x="24" y="90"/>
                </a:lnTo>
                <a:lnTo>
                  <a:pt x="12" y="60"/>
                </a:lnTo>
                <a:lnTo>
                  <a:pt x="12" y="42"/>
                </a:lnTo>
                <a:lnTo>
                  <a:pt x="18" y="30"/>
                </a:lnTo>
                <a:lnTo>
                  <a:pt x="18" y="18"/>
                </a:lnTo>
                <a:lnTo>
                  <a:pt x="72" y="54"/>
                </a:lnTo>
                <a:lnTo>
                  <a:pt x="96" y="66"/>
                </a:lnTo>
                <a:lnTo>
                  <a:pt x="114" y="72"/>
                </a:lnTo>
                <a:lnTo>
                  <a:pt x="126" y="84"/>
                </a:lnTo>
                <a:lnTo>
                  <a:pt x="138" y="84"/>
                </a:lnTo>
                <a:lnTo>
                  <a:pt x="144" y="84"/>
                </a:lnTo>
                <a:lnTo>
                  <a:pt x="150" y="90"/>
                </a:lnTo>
                <a:lnTo>
                  <a:pt x="150" y="113"/>
                </a:lnTo>
                <a:lnTo>
                  <a:pt x="150" y="119"/>
                </a:lnTo>
                <a:lnTo>
                  <a:pt x="138" y="125"/>
                </a:lnTo>
                <a:lnTo>
                  <a:pt x="138" y="137"/>
                </a:lnTo>
                <a:lnTo>
                  <a:pt x="138" y="143"/>
                </a:lnTo>
                <a:lnTo>
                  <a:pt x="138" y="149"/>
                </a:lnTo>
                <a:lnTo>
                  <a:pt x="138" y="155"/>
                </a:lnTo>
                <a:lnTo>
                  <a:pt x="132" y="161"/>
                </a:lnTo>
                <a:lnTo>
                  <a:pt x="138" y="167"/>
                </a:lnTo>
                <a:lnTo>
                  <a:pt x="150" y="161"/>
                </a:lnTo>
                <a:lnTo>
                  <a:pt x="156" y="137"/>
                </a:lnTo>
                <a:lnTo>
                  <a:pt x="162" y="137"/>
                </a:lnTo>
                <a:lnTo>
                  <a:pt x="162" y="125"/>
                </a:lnTo>
                <a:lnTo>
                  <a:pt x="174" y="113"/>
                </a:lnTo>
                <a:lnTo>
                  <a:pt x="174" y="107"/>
                </a:lnTo>
                <a:lnTo>
                  <a:pt x="174" y="84"/>
                </a:lnTo>
                <a:lnTo>
                  <a:pt x="162" y="60"/>
                </a:lnTo>
                <a:lnTo>
                  <a:pt x="162" y="54"/>
                </a:lnTo>
                <a:lnTo>
                  <a:pt x="168" y="54"/>
                </a:lnTo>
                <a:lnTo>
                  <a:pt x="174" y="42"/>
                </a:lnTo>
                <a:lnTo>
                  <a:pt x="174" y="24"/>
                </a:lnTo>
                <a:lnTo>
                  <a:pt x="168" y="24"/>
                </a:lnTo>
                <a:lnTo>
                  <a:pt x="162" y="18"/>
                </a:lnTo>
                <a:lnTo>
                  <a:pt x="162" y="0"/>
                </a:lnTo>
                <a:lnTo>
                  <a:pt x="269" y="24"/>
                </a:lnTo>
                <a:lnTo>
                  <a:pt x="371" y="54"/>
                </a:lnTo>
                <a:lnTo>
                  <a:pt x="545" y="90"/>
                </a:lnTo>
                <a:lnTo>
                  <a:pt x="485" y="352"/>
                </a:lnTo>
                <a:lnTo>
                  <a:pt x="479" y="358"/>
                </a:lnTo>
                <a:lnTo>
                  <a:pt x="485" y="364"/>
                </a:lnTo>
                <a:lnTo>
                  <a:pt x="485" y="370"/>
                </a:lnTo>
                <a:lnTo>
                  <a:pt x="485" y="376"/>
                </a:lnTo>
                <a:lnTo>
                  <a:pt x="485" y="382"/>
                </a:lnTo>
                <a:lnTo>
                  <a:pt x="485" y="388"/>
                </a:lnTo>
                <a:lnTo>
                  <a:pt x="485" y="394"/>
                </a:lnTo>
                <a:lnTo>
                  <a:pt x="341" y="358"/>
                </a:lnTo>
                <a:lnTo>
                  <a:pt x="329" y="364"/>
                </a:lnTo>
                <a:lnTo>
                  <a:pt x="323" y="364"/>
                </a:lnTo>
                <a:lnTo>
                  <a:pt x="317" y="364"/>
                </a:lnTo>
                <a:lnTo>
                  <a:pt x="305" y="364"/>
                </a:lnTo>
                <a:lnTo>
                  <a:pt x="299" y="358"/>
                </a:lnTo>
                <a:lnTo>
                  <a:pt x="293" y="358"/>
                </a:lnTo>
                <a:lnTo>
                  <a:pt x="287" y="364"/>
                </a:lnTo>
                <a:lnTo>
                  <a:pt x="275" y="358"/>
                </a:lnTo>
                <a:lnTo>
                  <a:pt x="263" y="358"/>
                </a:lnTo>
                <a:lnTo>
                  <a:pt x="258" y="364"/>
                </a:lnTo>
                <a:lnTo>
                  <a:pt x="246" y="364"/>
                </a:lnTo>
                <a:lnTo>
                  <a:pt x="228" y="364"/>
                </a:lnTo>
                <a:lnTo>
                  <a:pt x="228" y="358"/>
                </a:lnTo>
                <a:lnTo>
                  <a:pt x="216" y="358"/>
                </a:lnTo>
                <a:lnTo>
                  <a:pt x="180" y="358"/>
                </a:lnTo>
                <a:lnTo>
                  <a:pt x="174" y="352"/>
                </a:lnTo>
                <a:lnTo>
                  <a:pt x="150" y="340"/>
                </a:lnTo>
                <a:lnTo>
                  <a:pt x="132" y="340"/>
                </a:lnTo>
                <a:lnTo>
                  <a:pt x="120" y="340"/>
                </a:lnTo>
                <a:lnTo>
                  <a:pt x="96" y="340"/>
                </a:lnTo>
                <a:lnTo>
                  <a:pt x="72" y="328"/>
                </a:lnTo>
                <a:lnTo>
                  <a:pt x="66" y="322"/>
                </a:lnTo>
                <a:lnTo>
                  <a:pt x="72" y="299"/>
                </a:lnTo>
                <a:lnTo>
                  <a:pt x="72" y="293"/>
                </a:lnTo>
                <a:lnTo>
                  <a:pt x="72" y="275"/>
                </a:lnTo>
                <a:lnTo>
                  <a:pt x="54" y="263"/>
                </a:lnTo>
                <a:lnTo>
                  <a:pt x="42" y="263"/>
                </a:lnTo>
                <a:lnTo>
                  <a:pt x="42" y="257"/>
                </a:lnTo>
                <a:lnTo>
                  <a:pt x="36" y="251"/>
                </a:lnTo>
                <a:lnTo>
                  <a:pt x="24" y="245"/>
                </a:lnTo>
              </a:path>
            </a:pathLst>
          </a:custGeom>
          <a:solidFill>
            <a:srgbClr val="CCFFFF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1" name="Freeform 105"/>
          <p:cNvSpPr>
            <a:spLocks/>
          </p:cNvSpPr>
          <p:nvPr/>
        </p:nvSpPr>
        <p:spPr bwMode="auto">
          <a:xfrm>
            <a:off x="7322664" y="3181209"/>
            <a:ext cx="676183" cy="360619"/>
          </a:xfrm>
          <a:custGeom>
            <a:avLst/>
            <a:gdLst>
              <a:gd name="T0" fmla="*/ 199 w 370"/>
              <a:gd name="T1" fmla="*/ 11 h 179"/>
              <a:gd name="T2" fmla="*/ 11 w 370"/>
              <a:gd name="T3" fmla="*/ 96 h 179"/>
              <a:gd name="T4" fmla="*/ 17 w 370"/>
              <a:gd name="T5" fmla="*/ 85 h 179"/>
              <a:gd name="T6" fmla="*/ 38 w 370"/>
              <a:gd name="T7" fmla="*/ 70 h 179"/>
              <a:gd name="T8" fmla="*/ 49 w 370"/>
              <a:gd name="T9" fmla="*/ 59 h 179"/>
              <a:gd name="T10" fmla="*/ 55 w 370"/>
              <a:gd name="T11" fmla="*/ 54 h 179"/>
              <a:gd name="T12" fmla="*/ 77 w 370"/>
              <a:gd name="T13" fmla="*/ 54 h 179"/>
              <a:gd name="T14" fmla="*/ 99 w 370"/>
              <a:gd name="T15" fmla="*/ 38 h 179"/>
              <a:gd name="T16" fmla="*/ 110 w 370"/>
              <a:gd name="T17" fmla="*/ 43 h 179"/>
              <a:gd name="T18" fmla="*/ 121 w 370"/>
              <a:gd name="T19" fmla="*/ 49 h 179"/>
              <a:gd name="T20" fmla="*/ 132 w 370"/>
              <a:gd name="T21" fmla="*/ 65 h 179"/>
              <a:gd name="T22" fmla="*/ 143 w 370"/>
              <a:gd name="T23" fmla="*/ 65 h 179"/>
              <a:gd name="T24" fmla="*/ 149 w 370"/>
              <a:gd name="T25" fmla="*/ 75 h 179"/>
              <a:gd name="T26" fmla="*/ 171 w 370"/>
              <a:gd name="T27" fmla="*/ 85 h 179"/>
              <a:gd name="T28" fmla="*/ 188 w 370"/>
              <a:gd name="T29" fmla="*/ 96 h 179"/>
              <a:gd name="T30" fmla="*/ 193 w 370"/>
              <a:gd name="T31" fmla="*/ 107 h 179"/>
              <a:gd name="T32" fmla="*/ 177 w 370"/>
              <a:gd name="T33" fmla="*/ 139 h 179"/>
              <a:gd name="T34" fmla="*/ 188 w 370"/>
              <a:gd name="T35" fmla="*/ 145 h 179"/>
              <a:gd name="T36" fmla="*/ 204 w 370"/>
              <a:gd name="T37" fmla="*/ 150 h 179"/>
              <a:gd name="T38" fmla="*/ 210 w 370"/>
              <a:gd name="T39" fmla="*/ 150 h 179"/>
              <a:gd name="T40" fmla="*/ 232 w 370"/>
              <a:gd name="T41" fmla="*/ 150 h 179"/>
              <a:gd name="T42" fmla="*/ 254 w 370"/>
              <a:gd name="T43" fmla="*/ 156 h 179"/>
              <a:gd name="T44" fmla="*/ 260 w 370"/>
              <a:gd name="T45" fmla="*/ 156 h 179"/>
              <a:gd name="T46" fmla="*/ 249 w 370"/>
              <a:gd name="T47" fmla="*/ 139 h 179"/>
              <a:gd name="T48" fmla="*/ 238 w 370"/>
              <a:gd name="T49" fmla="*/ 134 h 179"/>
              <a:gd name="T50" fmla="*/ 243 w 370"/>
              <a:gd name="T51" fmla="*/ 134 h 179"/>
              <a:gd name="T52" fmla="*/ 238 w 370"/>
              <a:gd name="T53" fmla="*/ 129 h 179"/>
              <a:gd name="T54" fmla="*/ 226 w 370"/>
              <a:gd name="T55" fmla="*/ 102 h 179"/>
              <a:gd name="T56" fmla="*/ 226 w 370"/>
              <a:gd name="T57" fmla="*/ 85 h 179"/>
              <a:gd name="T58" fmla="*/ 226 w 370"/>
              <a:gd name="T59" fmla="*/ 65 h 179"/>
              <a:gd name="T60" fmla="*/ 221 w 370"/>
              <a:gd name="T61" fmla="*/ 59 h 179"/>
              <a:gd name="T62" fmla="*/ 226 w 370"/>
              <a:gd name="T63" fmla="*/ 49 h 179"/>
              <a:gd name="T64" fmla="*/ 243 w 370"/>
              <a:gd name="T65" fmla="*/ 38 h 179"/>
              <a:gd name="T66" fmla="*/ 249 w 370"/>
              <a:gd name="T67" fmla="*/ 22 h 179"/>
              <a:gd name="T68" fmla="*/ 260 w 370"/>
              <a:gd name="T69" fmla="*/ 27 h 179"/>
              <a:gd name="T70" fmla="*/ 249 w 370"/>
              <a:gd name="T71" fmla="*/ 43 h 179"/>
              <a:gd name="T72" fmla="*/ 238 w 370"/>
              <a:gd name="T73" fmla="*/ 54 h 179"/>
              <a:gd name="T74" fmla="*/ 249 w 370"/>
              <a:gd name="T75" fmla="*/ 65 h 179"/>
              <a:gd name="T76" fmla="*/ 254 w 370"/>
              <a:gd name="T77" fmla="*/ 85 h 179"/>
              <a:gd name="T78" fmla="*/ 243 w 370"/>
              <a:gd name="T79" fmla="*/ 96 h 179"/>
              <a:gd name="T80" fmla="*/ 254 w 370"/>
              <a:gd name="T81" fmla="*/ 102 h 179"/>
              <a:gd name="T82" fmla="*/ 254 w 370"/>
              <a:gd name="T83" fmla="*/ 112 h 179"/>
              <a:gd name="T84" fmla="*/ 260 w 370"/>
              <a:gd name="T85" fmla="*/ 129 h 179"/>
              <a:gd name="T86" fmla="*/ 276 w 370"/>
              <a:gd name="T87" fmla="*/ 139 h 179"/>
              <a:gd name="T88" fmla="*/ 282 w 370"/>
              <a:gd name="T89" fmla="*/ 134 h 179"/>
              <a:gd name="T90" fmla="*/ 287 w 370"/>
              <a:gd name="T91" fmla="*/ 139 h 179"/>
              <a:gd name="T92" fmla="*/ 293 w 370"/>
              <a:gd name="T93" fmla="*/ 156 h 179"/>
              <a:gd name="T94" fmla="*/ 304 w 370"/>
              <a:gd name="T95" fmla="*/ 161 h 179"/>
              <a:gd name="T96" fmla="*/ 310 w 370"/>
              <a:gd name="T97" fmla="*/ 156 h 179"/>
              <a:gd name="T98" fmla="*/ 336 w 370"/>
              <a:gd name="T99" fmla="*/ 145 h 179"/>
              <a:gd name="T100" fmla="*/ 342 w 370"/>
              <a:gd name="T101" fmla="*/ 107 h 179"/>
              <a:gd name="T102" fmla="*/ 293 w 370"/>
              <a:gd name="T103" fmla="*/ 112 h 17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70"/>
              <a:gd name="T157" fmla="*/ 0 h 179"/>
              <a:gd name="T158" fmla="*/ 370 w 370"/>
              <a:gd name="T159" fmla="*/ 179 h 17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70" h="179">
                <a:moveTo>
                  <a:pt x="281" y="0"/>
                </a:moveTo>
                <a:lnTo>
                  <a:pt x="215" y="12"/>
                </a:lnTo>
                <a:lnTo>
                  <a:pt x="0" y="54"/>
                </a:lnTo>
                <a:lnTo>
                  <a:pt x="12" y="107"/>
                </a:lnTo>
                <a:lnTo>
                  <a:pt x="12" y="101"/>
                </a:lnTo>
                <a:lnTo>
                  <a:pt x="18" y="95"/>
                </a:lnTo>
                <a:lnTo>
                  <a:pt x="36" y="78"/>
                </a:lnTo>
                <a:lnTo>
                  <a:pt x="41" y="78"/>
                </a:lnTo>
                <a:lnTo>
                  <a:pt x="47" y="66"/>
                </a:lnTo>
                <a:lnTo>
                  <a:pt x="53" y="66"/>
                </a:lnTo>
                <a:lnTo>
                  <a:pt x="59" y="54"/>
                </a:lnTo>
                <a:lnTo>
                  <a:pt x="59" y="60"/>
                </a:lnTo>
                <a:lnTo>
                  <a:pt x="71" y="60"/>
                </a:lnTo>
                <a:lnTo>
                  <a:pt x="83" y="60"/>
                </a:lnTo>
                <a:lnTo>
                  <a:pt x="83" y="54"/>
                </a:lnTo>
                <a:lnTo>
                  <a:pt x="107" y="42"/>
                </a:lnTo>
                <a:lnTo>
                  <a:pt x="113" y="48"/>
                </a:lnTo>
                <a:lnTo>
                  <a:pt x="119" y="48"/>
                </a:lnTo>
                <a:lnTo>
                  <a:pt x="131" y="42"/>
                </a:lnTo>
                <a:lnTo>
                  <a:pt x="131" y="54"/>
                </a:lnTo>
                <a:lnTo>
                  <a:pt x="137" y="54"/>
                </a:lnTo>
                <a:lnTo>
                  <a:pt x="143" y="72"/>
                </a:lnTo>
                <a:lnTo>
                  <a:pt x="149" y="72"/>
                </a:lnTo>
                <a:lnTo>
                  <a:pt x="155" y="72"/>
                </a:lnTo>
                <a:lnTo>
                  <a:pt x="167" y="78"/>
                </a:lnTo>
                <a:lnTo>
                  <a:pt x="161" y="83"/>
                </a:lnTo>
                <a:lnTo>
                  <a:pt x="167" y="95"/>
                </a:lnTo>
                <a:lnTo>
                  <a:pt x="185" y="95"/>
                </a:lnTo>
                <a:lnTo>
                  <a:pt x="191" y="101"/>
                </a:lnTo>
                <a:lnTo>
                  <a:pt x="203" y="107"/>
                </a:lnTo>
                <a:lnTo>
                  <a:pt x="209" y="113"/>
                </a:lnTo>
                <a:lnTo>
                  <a:pt x="209" y="119"/>
                </a:lnTo>
                <a:lnTo>
                  <a:pt x="197" y="137"/>
                </a:lnTo>
                <a:lnTo>
                  <a:pt x="191" y="155"/>
                </a:lnTo>
                <a:lnTo>
                  <a:pt x="191" y="161"/>
                </a:lnTo>
                <a:lnTo>
                  <a:pt x="203" y="161"/>
                </a:lnTo>
                <a:lnTo>
                  <a:pt x="215" y="155"/>
                </a:lnTo>
                <a:lnTo>
                  <a:pt x="221" y="167"/>
                </a:lnTo>
                <a:lnTo>
                  <a:pt x="227" y="167"/>
                </a:lnTo>
                <a:lnTo>
                  <a:pt x="239" y="167"/>
                </a:lnTo>
                <a:lnTo>
                  <a:pt x="251" y="167"/>
                </a:lnTo>
                <a:lnTo>
                  <a:pt x="269" y="173"/>
                </a:lnTo>
                <a:lnTo>
                  <a:pt x="275" y="173"/>
                </a:lnTo>
                <a:lnTo>
                  <a:pt x="281" y="173"/>
                </a:lnTo>
                <a:lnTo>
                  <a:pt x="275" y="167"/>
                </a:lnTo>
                <a:lnTo>
                  <a:pt x="269" y="155"/>
                </a:lnTo>
                <a:lnTo>
                  <a:pt x="263" y="155"/>
                </a:lnTo>
                <a:lnTo>
                  <a:pt x="257" y="149"/>
                </a:lnTo>
                <a:lnTo>
                  <a:pt x="263" y="149"/>
                </a:lnTo>
                <a:lnTo>
                  <a:pt x="269" y="143"/>
                </a:lnTo>
                <a:lnTo>
                  <a:pt x="257" y="143"/>
                </a:lnTo>
                <a:lnTo>
                  <a:pt x="251" y="131"/>
                </a:lnTo>
                <a:lnTo>
                  <a:pt x="245" y="113"/>
                </a:lnTo>
                <a:lnTo>
                  <a:pt x="245" y="107"/>
                </a:lnTo>
                <a:lnTo>
                  <a:pt x="245" y="95"/>
                </a:lnTo>
                <a:lnTo>
                  <a:pt x="245" y="78"/>
                </a:lnTo>
                <a:lnTo>
                  <a:pt x="245" y="72"/>
                </a:lnTo>
                <a:lnTo>
                  <a:pt x="239" y="72"/>
                </a:lnTo>
                <a:lnTo>
                  <a:pt x="239" y="66"/>
                </a:lnTo>
                <a:lnTo>
                  <a:pt x="239" y="60"/>
                </a:lnTo>
                <a:lnTo>
                  <a:pt x="245" y="54"/>
                </a:lnTo>
                <a:lnTo>
                  <a:pt x="245" y="48"/>
                </a:lnTo>
                <a:lnTo>
                  <a:pt x="263" y="42"/>
                </a:lnTo>
                <a:lnTo>
                  <a:pt x="263" y="36"/>
                </a:lnTo>
                <a:lnTo>
                  <a:pt x="269" y="24"/>
                </a:lnTo>
                <a:lnTo>
                  <a:pt x="275" y="24"/>
                </a:lnTo>
                <a:lnTo>
                  <a:pt x="281" y="30"/>
                </a:lnTo>
                <a:lnTo>
                  <a:pt x="275" y="42"/>
                </a:lnTo>
                <a:lnTo>
                  <a:pt x="269" y="48"/>
                </a:lnTo>
                <a:lnTo>
                  <a:pt x="263" y="54"/>
                </a:lnTo>
                <a:lnTo>
                  <a:pt x="257" y="60"/>
                </a:lnTo>
                <a:lnTo>
                  <a:pt x="263" y="72"/>
                </a:lnTo>
                <a:lnTo>
                  <a:pt x="269" y="72"/>
                </a:lnTo>
                <a:lnTo>
                  <a:pt x="275" y="95"/>
                </a:lnTo>
                <a:lnTo>
                  <a:pt x="263" y="101"/>
                </a:lnTo>
                <a:lnTo>
                  <a:pt x="263" y="107"/>
                </a:lnTo>
                <a:lnTo>
                  <a:pt x="275" y="107"/>
                </a:lnTo>
                <a:lnTo>
                  <a:pt x="275" y="113"/>
                </a:lnTo>
                <a:lnTo>
                  <a:pt x="275" y="125"/>
                </a:lnTo>
                <a:lnTo>
                  <a:pt x="275" y="131"/>
                </a:lnTo>
                <a:lnTo>
                  <a:pt x="281" y="143"/>
                </a:lnTo>
                <a:lnTo>
                  <a:pt x="293" y="155"/>
                </a:lnTo>
                <a:lnTo>
                  <a:pt x="299" y="155"/>
                </a:lnTo>
                <a:lnTo>
                  <a:pt x="299" y="149"/>
                </a:lnTo>
                <a:lnTo>
                  <a:pt x="305" y="149"/>
                </a:lnTo>
                <a:lnTo>
                  <a:pt x="311" y="149"/>
                </a:lnTo>
                <a:lnTo>
                  <a:pt x="311" y="155"/>
                </a:lnTo>
                <a:lnTo>
                  <a:pt x="317" y="167"/>
                </a:lnTo>
                <a:lnTo>
                  <a:pt x="317" y="173"/>
                </a:lnTo>
                <a:lnTo>
                  <a:pt x="317" y="179"/>
                </a:lnTo>
                <a:lnTo>
                  <a:pt x="329" y="179"/>
                </a:lnTo>
                <a:lnTo>
                  <a:pt x="335" y="173"/>
                </a:lnTo>
                <a:lnTo>
                  <a:pt x="364" y="161"/>
                </a:lnTo>
                <a:lnTo>
                  <a:pt x="364" y="149"/>
                </a:lnTo>
                <a:lnTo>
                  <a:pt x="370" y="119"/>
                </a:lnTo>
                <a:lnTo>
                  <a:pt x="370" y="113"/>
                </a:lnTo>
                <a:lnTo>
                  <a:pt x="317" y="125"/>
                </a:lnTo>
                <a:lnTo>
                  <a:pt x="281" y="0"/>
                </a:lnTo>
              </a:path>
            </a:pathLst>
          </a:custGeom>
          <a:solidFill>
            <a:srgbClr val="CCFFFF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3" name="Freeform 82"/>
          <p:cNvSpPr>
            <a:spLocks/>
          </p:cNvSpPr>
          <p:nvPr/>
        </p:nvSpPr>
        <p:spPr bwMode="auto">
          <a:xfrm>
            <a:off x="6223379" y="2153404"/>
            <a:ext cx="581279" cy="880271"/>
          </a:xfrm>
          <a:custGeom>
            <a:avLst/>
            <a:gdLst>
              <a:gd name="T0" fmla="*/ 149 w 317"/>
              <a:gd name="T1" fmla="*/ 371 h 436"/>
              <a:gd name="T2" fmla="*/ 244 w 317"/>
              <a:gd name="T3" fmla="*/ 366 h 436"/>
              <a:gd name="T4" fmla="*/ 255 w 317"/>
              <a:gd name="T5" fmla="*/ 340 h 436"/>
              <a:gd name="T6" fmla="*/ 255 w 317"/>
              <a:gd name="T7" fmla="*/ 318 h 436"/>
              <a:gd name="T8" fmla="*/ 272 w 317"/>
              <a:gd name="T9" fmla="*/ 297 h 436"/>
              <a:gd name="T10" fmla="*/ 277 w 317"/>
              <a:gd name="T11" fmla="*/ 286 h 436"/>
              <a:gd name="T12" fmla="*/ 283 w 317"/>
              <a:gd name="T13" fmla="*/ 270 h 436"/>
              <a:gd name="T14" fmla="*/ 288 w 317"/>
              <a:gd name="T15" fmla="*/ 280 h 436"/>
              <a:gd name="T16" fmla="*/ 294 w 317"/>
              <a:gd name="T17" fmla="*/ 275 h 436"/>
              <a:gd name="T18" fmla="*/ 294 w 317"/>
              <a:gd name="T19" fmla="*/ 253 h 436"/>
              <a:gd name="T20" fmla="*/ 288 w 317"/>
              <a:gd name="T21" fmla="*/ 226 h 436"/>
              <a:gd name="T22" fmla="*/ 266 w 317"/>
              <a:gd name="T23" fmla="*/ 151 h 436"/>
              <a:gd name="T24" fmla="*/ 238 w 317"/>
              <a:gd name="T25" fmla="*/ 151 h 436"/>
              <a:gd name="T26" fmla="*/ 205 w 317"/>
              <a:gd name="T27" fmla="*/ 194 h 436"/>
              <a:gd name="T28" fmla="*/ 199 w 317"/>
              <a:gd name="T29" fmla="*/ 194 h 436"/>
              <a:gd name="T30" fmla="*/ 183 w 317"/>
              <a:gd name="T31" fmla="*/ 188 h 436"/>
              <a:gd name="T32" fmla="*/ 183 w 317"/>
              <a:gd name="T33" fmla="*/ 167 h 436"/>
              <a:gd name="T34" fmla="*/ 199 w 317"/>
              <a:gd name="T35" fmla="*/ 151 h 436"/>
              <a:gd name="T36" fmla="*/ 205 w 317"/>
              <a:gd name="T37" fmla="*/ 141 h 436"/>
              <a:gd name="T38" fmla="*/ 211 w 317"/>
              <a:gd name="T39" fmla="*/ 130 h 436"/>
              <a:gd name="T40" fmla="*/ 216 w 317"/>
              <a:gd name="T41" fmla="*/ 97 h 436"/>
              <a:gd name="T42" fmla="*/ 211 w 317"/>
              <a:gd name="T43" fmla="*/ 76 h 436"/>
              <a:gd name="T44" fmla="*/ 199 w 317"/>
              <a:gd name="T45" fmla="*/ 65 h 436"/>
              <a:gd name="T46" fmla="*/ 211 w 317"/>
              <a:gd name="T47" fmla="*/ 59 h 436"/>
              <a:gd name="T48" fmla="*/ 199 w 317"/>
              <a:gd name="T49" fmla="*/ 38 h 436"/>
              <a:gd name="T50" fmla="*/ 172 w 317"/>
              <a:gd name="T51" fmla="*/ 22 h 436"/>
              <a:gd name="T52" fmla="*/ 144 w 317"/>
              <a:gd name="T53" fmla="*/ 16 h 436"/>
              <a:gd name="T54" fmla="*/ 116 w 317"/>
              <a:gd name="T55" fmla="*/ 5 h 436"/>
              <a:gd name="T56" fmla="*/ 105 w 317"/>
              <a:gd name="T57" fmla="*/ 5 h 436"/>
              <a:gd name="T58" fmla="*/ 88 w 317"/>
              <a:gd name="T59" fmla="*/ 22 h 436"/>
              <a:gd name="T60" fmla="*/ 88 w 317"/>
              <a:gd name="T61" fmla="*/ 38 h 436"/>
              <a:gd name="T62" fmla="*/ 94 w 317"/>
              <a:gd name="T63" fmla="*/ 38 h 436"/>
              <a:gd name="T64" fmla="*/ 83 w 317"/>
              <a:gd name="T65" fmla="*/ 43 h 436"/>
              <a:gd name="T66" fmla="*/ 71 w 317"/>
              <a:gd name="T67" fmla="*/ 54 h 436"/>
              <a:gd name="T68" fmla="*/ 71 w 317"/>
              <a:gd name="T69" fmla="*/ 76 h 436"/>
              <a:gd name="T70" fmla="*/ 66 w 317"/>
              <a:gd name="T71" fmla="*/ 92 h 436"/>
              <a:gd name="T72" fmla="*/ 55 w 317"/>
              <a:gd name="T73" fmla="*/ 92 h 436"/>
              <a:gd name="T74" fmla="*/ 55 w 317"/>
              <a:gd name="T75" fmla="*/ 70 h 436"/>
              <a:gd name="T76" fmla="*/ 55 w 317"/>
              <a:gd name="T77" fmla="*/ 65 h 436"/>
              <a:gd name="T78" fmla="*/ 49 w 317"/>
              <a:gd name="T79" fmla="*/ 76 h 436"/>
              <a:gd name="T80" fmla="*/ 44 w 317"/>
              <a:gd name="T81" fmla="*/ 87 h 436"/>
              <a:gd name="T82" fmla="*/ 32 w 317"/>
              <a:gd name="T83" fmla="*/ 92 h 436"/>
              <a:gd name="T84" fmla="*/ 27 w 317"/>
              <a:gd name="T85" fmla="*/ 108 h 436"/>
              <a:gd name="T86" fmla="*/ 17 w 317"/>
              <a:gd name="T87" fmla="*/ 130 h 436"/>
              <a:gd name="T88" fmla="*/ 17 w 317"/>
              <a:gd name="T89" fmla="*/ 157 h 436"/>
              <a:gd name="T90" fmla="*/ 6 w 317"/>
              <a:gd name="T91" fmla="*/ 178 h 436"/>
              <a:gd name="T92" fmla="*/ 11 w 317"/>
              <a:gd name="T93" fmla="*/ 205 h 436"/>
              <a:gd name="T94" fmla="*/ 17 w 317"/>
              <a:gd name="T95" fmla="*/ 226 h 436"/>
              <a:gd name="T96" fmla="*/ 38 w 317"/>
              <a:gd name="T97" fmla="*/ 275 h 436"/>
              <a:gd name="T98" fmla="*/ 44 w 317"/>
              <a:gd name="T99" fmla="*/ 297 h 436"/>
              <a:gd name="T100" fmla="*/ 38 w 317"/>
              <a:gd name="T101" fmla="*/ 307 h 436"/>
              <a:gd name="T102" fmla="*/ 32 w 317"/>
              <a:gd name="T103" fmla="*/ 340 h 436"/>
              <a:gd name="T104" fmla="*/ 17 w 317"/>
              <a:gd name="T105" fmla="*/ 377 h 436"/>
              <a:gd name="T106" fmla="*/ 0 w 317"/>
              <a:gd name="T107" fmla="*/ 393 h 4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17"/>
              <a:gd name="T163" fmla="*/ 0 h 436"/>
              <a:gd name="T164" fmla="*/ 317 w 317"/>
              <a:gd name="T165" fmla="*/ 436 h 4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17" h="436">
                <a:moveTo>
                  <a:pt x="0" y="436"/>
                </a:moveTo>
                <a:lnTo>
                  <a:pt x="161" y="412"/>
                </a:lnTo>
                <a:lnTo>
                  <a:pt x="161" y="418"/>
                </a:lnTo>
                <a:lnTo>
                  <a:pt x="263" y="406"/>
                </a:lnTo>
                <a:lnTo>
                  <a:pt x="263" y="400"/>
                </a:lnTo>
                <a:lnTo>
                  <a:pt x="275" y="377"/>
                </a:lnTo>
                <a:lnTo>
                  <a:pt x="275" y="371"/>
                </a:lnTo>
                <a:lnTo>
                  <a:pt x="275" y="353"/>
                </a:lnTo>
                <a:lnTo>
                  <a:pt x="281" y="341"/>
                </a:lnTo>
                <a:lnTo>
                  <a:pt x="293" y="329"/>
                </a:lnTo>
                <a:lnTo>
                  <a:pt x="293" y="317"/>
                </a:lnTo>
                <a:lnTo>
                  <a:pt x="299" y="317"/>
                </a:lnTo>
                <a:lnTo>
                  <a:pt x="299" y="311"/>
                </a:lnTo>
                <a:lnTo>
                  <a:pt x="305" y="299"/>
                </a:lnTo>
                <a:lnTo>
                  <a:pt x="305" y="311"/>
                </a:lnTo>
                <a:lnTo>
                  <a:pt x="311" y="311"/>
                </a:lnTo>
                <a:lnTo>
                  <a:pt x="317" y="305"/>
                </a:lnTo>
                <a:lnTo>
                  <a:pt x="317" y="293"/>
                </a:lnTo>
                <a:lnTo>
                  <a:pt x="317" y="281"/>
                </a:lnTo>
                <a:lnTo>
                  <a:pt x="317" y="263"/>
                </a:lnTo>
                <a:lnTo>
                  <a:pt x="311" y="251"/>
                </a:lnTo>
                <a:lnTo>
                  <a:pt x="311" y="227"/>
                </a:lnTo>
                <a:lnTo>
                  <a:pt x="287" y="168"/>
                </a:lnTo>
                <a:lnTo>
                  <a:pt x="263" y="162"/>
                </a:lnTo>
                <a:lnTo>
                  <a:pt x="257" y="168"/>
                </a:lnTo>
                <a:lnTo>
                  <a:pt x="245" y="180"/>
                </a:lnTo>
                <a:lnTo>
                  <a:pt x="221" y="215"/>
                </a:lnTo>
                <a:lnTo>
                  <a:pt x="215" y="215"/>
                </a:lnTo>
                <a:lnTo>
                  <a:pt x="203" y="215"/>
                </a:lnTo>
                <a:lnTo>
                  <a:pt x="197" y="209"/>
                </a:lnTo>
                <a:lnTo>
                  <a:pt x="197" y="203"/>
                </a:lnTo>
                <a:lnTo>
                  <a:pt x="197" y="185"/>
                </a:lnTo>
                <a:lnTo>
                  <a:pt x="203" y="180"/>
                </a:lnTo>
                <a:lnTo>
                  <a:pt x="215" y="168"/>
                </a:lnTo>
                <a:lnTo>
                  <a:pt x="221" y="162"/>
                </a:lnTo>
                <a:lnTo>
                  <a:pt x="221" y="156"/>
                </a:lnTo>
                <a:lnTo>
                  <a:pt x="221" y="150"/>
                </a:lnTo>
                <a:lnTo>
                  <a:pt x="227" y="144"/>
                </a:lnTo>
                <a:lnTo>
                  <a:pt x="233" y="132"/>
                </a:lnTo>
                <a:lnTo>
                  <a:pt x="233" y="108"/>
                </a:lnTo>
                <a:lnTo>
                  <a:pt x="233" y="96"/>
                </a:lnTo>
                <a:lnTo>
                  <a:pt x="227" y="84"/>
                </a:lnTo>
                <a:lnTo>
                  <a:pt x="221" y="78"/>
                </a:lnTo>
                <a:lnTo>
                  <a:pt x="215" y="72"/>
                </a:lnTo>
                <a:lnTo>
                  <a:pt x="215" y="66"/>
                </a:lnTo>
                <a:lnTo>
                  <a:pt x="227" y="66"/>
                </a:lnTo>
                <a:lnTo>
                  <a:pt x="227" y="60"/>
                </a:lnTo>
                <a:lnTo>
                  <a:pt x="215" y="42"/>
                </a:lnTo>
                <a:lnTo>
                  <a:pt x="209" y="36"/>
                </a:lnTo>
                <a:lnTo>
                  <a:pt x="185" y="24"/>
                </a:lnTo>
                <a:lnTo>
                  <a:pt x="161" y="24"/>
                </a:lnTo>
                <a:lnTo>
                  <a:pt x="155" y="18"/>
                </a:lnTo>
                <a:lnTo>
                  <a:pt x="143" y="12"/>
                </a:lnTo>
                <a:lnTo>
                  <a:pt x="125" y="6"/>
                </a:lnTo>
                <a:lnTo>
                  <a:pt x="119" y="0"/>
                </a:lnTo>
                <a:lnTo>
                  <a:pt x="113" y="6"/>
                </a:lnTo>
                <a:lnTo>
                  <a:pt x="101" y="6"/>
                </a:lnTo>
                <a:lnTo>
                  <a:pt x="95" y="24"/>
                </a:lnTo>
                <a:lnTo>
                  <a:pt x="95" y="36"/>
                </a:lnTo>
                <a:lnTo>
                  <a:pt x="95" y="42"/>
                </a:lnTo>
                <a:lnTo>
                  <a:pt x="101" y="42"/>
                </a:lnTo>
                <a:lnTo>
                  <a:pt x="95" y="48"/>
                </a:lnTo>
                <a:lnTo>
                  <a:pt x="89" y="48"/>
                </a:lnTo>
                <a:lnTo>
                  <a:pt x="89" y="54"/>
                </a:lnTo>
                <a:lnTo>
                  <a:pt x="77" y="60"/>
                </a:lnTo>
                <a:lnTo>
                  <a:pt x="77" y="72"/>
                </a:lnTo>
                <a:lnTo>
                  <a:pt x="77" y="84"/>
                </a:lnTo>
                <a:lnTo>
                  <a:pt x="77" y="90"/>
                </a:lnTo>
                <a:lnTo>
                  <a:pt x="71" y="102"/>
                </a:lnTo>
                <a:lnTo>
                  <a:pt x="65" y="108"/>
                </a:lnTo>
                <a:lnTo>
                  <a:pt x="59" y="102"/>
                </a:lnTo>
                <a:lnTo>
                  <a:pt x="65" y="90"/>
                </a:lnTo>
                <a:lnTo>
                  <a:pt x="59" y="78"/>
                </a:lnTo>
                <a:lnTo>
                  <a:pt x="65" y="72"/>
                </a:lnTo>
                <a:lnTo>
                  <a:pt x="59" y="72"/>
                </a:lnTo>
                <a:lnTo>
                  <a:pt x="53" y="84"/>
                </a:lnTo>
                <a:lnTo>
                  <a:pt x="53" y="90"/>
                </a:lnTo>
                <a:lnTo>
                  <a:pt x="47" y="96"/>
                </a:lnTo>
                <a:lnTo>
                  <a:pt x="41" y="96"/>
                </a:lnTo>
                <a:lnTo>
                  <a:pt x="35" y="102"/>
                </a:lnTo>
                <a:lnTo>
                  <a:pt x="29" y="114"/>
                </a:lnTo>
                <a:lnTo>
                  <a:pt x="29" y="120"/>
                </a:lnTo>
                <a:lnTo>
                  <a:pt x="24" y="126"/>
                </a:lnTo>
                <a:lnTo>
                  <a:pt x="18" y="144"/>
                </a:lnTo>
                <a:lnTo>
                  <a:pt x="18" y="162"/>
                </a:lnTo>
                <a:lnTo>
                  <a:pt x="18" y="174"/>
                </a:lnTo>
                <a:lnTo>
                  <a:pt x="12" y="185"/>
                </a:lnTo>
                <a:lnTo>
                  <a:pt x="6" y="197"/>
                </a:lnTo>
                <a:lnTo>
                  <a:pt x="6" y="203"/>
                </a:lnTo>
                <a:lnTo>
                  <a:pt x="12" y="227"/>
                </a:lnTo>
                <a:lnTo>
                  <a:pt x="12" y="239"/>
                </a:lnTo>
                <a:lnTo>
                  <a:pt x="18" y="251"/>
                </a:lnTo>
                <a:lnTo>
                  <a:pt x="29" y="281"/>
                </a:lnTo>
                <a:lnTo>
                  <a:pt x="41" y="305"/>
                </a:lnTo>
                <a:lnTo>
                  <a:pt x="41" y="329"/>
                </a:lnTo>
                <a:lnTo>
                  <a:pt x="47" y="329"/>
                </a:lnTo>
                <a:lnTo>
                  <a:pt x="47" y="335"/>
                </a:lnTo>
                <a:lnTo>
                  <a:pt x="41" y="341"/>
                </a:lnTo>
                <a:lnTo>
                  <a:pt x="41" y="359"/>
                </a:lnTo>
                <a:lnTo>
                  <a:pt x="35" y="377"/>
                </a:lnTo>
                <a:lnTo>
                  <a:pt x="29" y="388"/>
                </a:lnTo>
                <a:lnTo>
                  <a:pt x="18" y="418"/>
                </a:lnTo>
                <a:lnTo>
                  <a:pt x="6" y="430"/>
                </a:lnTo>
                <a:lnTo>
                  <a:pt x="0" y="436"/>
                </a:lnTo>
                <a:close/>
              </a:path>
            </a:pathLst>
          </a:custGeom>
          <a:solidFill>
            <a:srgbClr val="9F218B"/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4" name="Freeform 84"/>
          <p:cNvSpPr>
            <a:spLocks/>
          </p:cNvSpPr>
          <p:nvPr/>
        </p:nvSpPr>
        <p:spPr bwMode="auto">
          <a:xfrm>
            <a:off x="5689548" y="1851016"/>
            <a:ext cx="897623" cy="495012"/>
          </a:xfrm>
          <a:custGeom>
            <a:avLst/>
            <a:gdLst>
              <a:gd name="T0" fmla="*/ 16 w 490"/>
              <a:gd name="T1" fmla="*/ 87 h 245"/>
              <a:gd name="T2" fmla="*/ 44 w 490"/>
              <a:gd name="T3" fmla="*/ 70 h 245"/>
              <a:gd name="T4" fmla="*/ 105 w 490"/>
              <a:gd name="T5" fmla="*/ 32 h 245"/>
              <a:gd name="T6" fmla="*/ 138 w 490"/>
              <a:gd name="T7" fmla="*/ 5 h 245"/>
              <a:gd name="T8" fmla="*/ 166 w 490"/>
              <a:gd name="T9" fmla="*/ 5 h 245"/>
              <a:gd name="T10" fmla="*/ 149 w 490"/>
              <a:gd name="T11" fmla="*/ 22 h 245"/>
              <a:gd name="T12" fmla="*/ 127 w 490"/>
              <a:gd name="T13" fmla="*/ 49 h 245"/>
              <a:gd name="T14" fmla="*/ 127 w 490"/>
              <a:gd name="T15" fmla="*/ 65 h 245"/>
              <a:gd name="T16" fmla="*/ 149 w 490"/>
              <a:gd name="T17" fmla="*/ 54 h 245"/>
              <a:gd name="T18" fmla="*/ 216 w 490"/>
              <a:gd name="T19" fmla="*/ 87 h 245"/>
              <a:gd name="T20" fmla="*/ 233 w 490"/>
              <a:gd name="T21" fmla="*/ 92 h 245"/>
              <a:gd name="T22" fmla="*/ 244 w 490"/>
              <a:gd name="T23" fmla="*/ 92 h 245"/>
              <a:gd name="T24" fmla="*/ 266 w 490"/>
              <a:gd name="T25" fmla="*/ 70 h 245"/>
              <a:gd name="T26" fmla="*/ 348 w 490"/>
              <a:gd name="T27" fmla="*/ 49 h 245"/>
              <a:gd name="T28" fmla="*/ 348 w 490"/>
              <a:gd name="T29" fmla="*/ 65 h 245"/>
              <a:gd name="T30" fmla="*/ 365 w 490"/>
              <a:gd name="T31" fmla="*/ 76 h 245"/>
              <a:gd name="T32" fmla="*/ 398 w 490"/>
              <a:gd name="T33" fmla="*/ 70 h 245"/>
              <a:gd name="T34" fmla="*/ 421 w 490"/>
              <a:gd name="T35" fmla="*/ 97 h 245"/>
              <a:gd name="T36" fmla="*/ 454 w 490"/>
              <a:gd name="T37" fmla="*/ 103 h 245"/>
              <a:gd name="T38" fmla="*/ 448 w 490"/>
              <a:gd name="T39" fmla="*/ 114 h 245"/>
              <a:gd name="T40" fmla="*/ 432 w 490"/>
              <a:gd name="T41" fmla="*/ 114 h 245"/>
              <a:gd name="T42" fmla="*/ 415 w 490"/>
              <a:gd name="T43" fmla="*/ 114 h 245"/>
              <a:gd name="T44" fmla="*/ 382 w 490"/>
              <a:gd name="T45" fmla="*/ 114 h 245"/>
              <a:gd name="T46" fmla="*/ 376 w 490"/>
              <a:gd name="T47" fmla="*/ 129 h 245"/>
              <a:gd name="T48" fmla="*/ 337 w 490"/>
              <a:gd name="T49" fmla="*/ 118 h 245"/>
              <a:gd name="T50" fmla="*/ 309 w 490"/>
              <a:gd name="T51" fmla="*/ 129 h 245"/>
              <a:gd name="T52" fmla="*/ 298 w 490"/>
              <a:gd name="T53" fmla="*/ 134 h 245"/>
              <a:gd name="T54" fmla="*/ 277 w 490"/>
              <a:gd name="T55" fmla="*/ 134 h 245"/>
              <a:gd name="T56" fmla="*/ 249 w 490"/>
              <a:gd name="T57" fmla="*/ 167 h 245"/>
              <a:gd name="T58" fmla="*/ 255 w 490"/>
              <a:gd name="T59" fmla="*/ 151 h 245"/>
              <a:gd name="T60" fmla="*/ 238 w 490"/>
              <a:gd name="T61" fmla="*/ 156 h 245"/>
              <a:gd name="T62" fmla="*/ 227 w 490"/>
              <a:gd name="T63" fmla="*/ 145 h 245"/>
              <a:gd name="T64" fmla="*/ 216 w 490"/>
              <a:gd name="T65" fmla="*/ 172 h 245"/>
              <a:gd name="T66" fmla="*/ 199 w 490"/>
              <a:gd name="T67" fmla="*/ 210 h 245"/>
              <a:gd name="T68" fmla="*/ 188 w 490"/>
              <a:gd name="T69" fmla="*/ 216 h 245"/>
              <a:gd name="T70" fmla="*/ 188 w 490"/>
              <a:gd name="T71" fmla="*/ 194 h 245"/>
              <a:gd name="T72" fmla="*/ 171 w 490"/>
              <a:gd name="T73" fmla="*/ 194 h 245"/>
              <a:gd name="T74" fmla="*/ 160 w 490"/>
              <a:gd name="T75" fmla="*/ 156 h 245"/>
              <a:gd name="T76" fmla="*/ 155 w 490"/>
              <a:gd name="T77" fmla="*/ 151 h 245"/>
              <a:gd name="T78" fmla="*/ 127 w 490"/>
              <a:gd name="T79" fmla="*/ 140 h 245"/>
              <a:gd name="T80" fmla="*/ 116 w 490"/>
              <a:gd name="T81" fmla="*/ 140 h 245"/>
              <a:gd name="T82" fmla="*/ 82 w 490"/>
              <a:gd name="T83" fmla="*/ 129 h 245"/>
              <a:gd name="T84" fmla="*/ 16 w 490"/>
              <a:gd name="T85" fmla="*/ 103 h 245"/>
              <a:gd name="T86" fmla="*/ 0 w 490"/>
              <a:gd name="T87" fmla="*/ 97 h 24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90"/>
              <a:gd name="T133" fmla="*/ 0 h 245"/>
              <a:gd name="T134" fmla="*/ 490 w 490"/>
              <a:gd name="T135" fmla="*/ 245 h 24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90" h="245">
                <a:moveTo>
                  <a:pt x="0" y="108"/>
                </a:moveTo>
                <a:lnTo>
                  <a:pt x="12" y="102"/>
                </a:lnTo>
                <a:lnTo>
                  <a:pt x="17" y="96"/>
                </a:lnTo>
                <a:lnTo>
                  <a:pt x="35" y="90"/>
                </a:lnTo>
                <a:lnTo>
                  <a:pt x="35" y="78"/>
                </a:lnTo>
                <a:lnTo>
                  <a:pt x="47" y="78"/>
                </a:lnTo>
                <a:lnTo>
                  <a:pt x="71" y="66"/>
                </a:lnTo>
                <a:lnTo>
                  <a:pt x="89" y="60"/>
                </a:lnTo>
                <a:lnTo>
                  <a:pt x="113" y="36"/>
                </a:lnTo>
                <a:lnTo>
                  <a:pt x="119" y="30"/>
                </a:lnTo>
                <a:lnTo>
                  <a:pt x="137" y="12"/>
                </a:lnTo>
                <a:lnTo>
                  <a:pt x="149" y="6"/>
                </a:lnTo>
                <a:lnTo>
                  <a:pt x="173" y="0"/>
                </a:lnTo>
                <a:lnTo>
                  <a:pt x="179" y="6"/>
                </a:lnTo>
                <a:lnTo>
                  <a:pt x="167" y="12"/>
                </a:lnTo>
                <a:lnTo>
                  <a:pt x="161" y="24"/>
                </a:lnTo>
                <a:lnTo>
                  <a:pt x="143" y="42"/>
                </a:lnTo>
                <a:lnTo>
                  <a:pt x="137" y="48"/>
                </a:lnTo>
                <a:lnTo>
                  <a:pt x="137" y="54"/>
                </a:lnTo>
                <a:lnTo>
                  <a:pt x="131" y="66"/>
                </a:lnTo>
                <a:lnTo>
                  <a:pt x="131" y="78"/>
                </a:lnTo>
                <a:lnTo>
                  <a:pt x="137" y="72"/>
                </a:lnTo>
                <a:lnTo>
                  <a:pt x="149" y="60"/>
                </a:lnTo>
                <a:lnTo>
                  <a:pt x="161" y="60"/>
                </a:lnTo>
                <a:lnTo>
                  <a:pt x="191" y="72"/>
                </a:lnTo>
                <a:lnTo>
                  <a:pt x="215" y="96"/>
                </a:lnTo>
                <a:lnTo>
                  <a:pt x="233" y="96"/>
                </a:lnTo>
                <a:lnTo>
                  <a:pt x="239" y="96"/>
                </a:lnTo>
                <a:lnTo>
                  <a:pt x="245" y="96"/>
                </a:lnTo>
                <a:lnTo>
                  <a:pt x="251" y="102"/>
                </a:lnTo>
                <a:lnTo>
                  <a:pt x="257" y="96"/>
                </a:lnTo>
                <a:lnTo>
                  <a:pt x="263" y="102"/>
                </a:lnTo>
                <a:lnTo>
                  <a:pt x="269" y="96"/>
                </a:lnTo>
                <a:lnTo>
                  <a:pt x="287" y="78"/>
                </a:lnTo>
                <a:lnTo>
                  <a:pt x="352" y="66"/>
                </a:lnTo>
                <a:lnTo>
                  <a:pt x="370" y="54"/>
                </a:lnTo>
                <a:lnTo>
                  <a:pt x="376" y="54"/>
                </a:lnTo>
                <a:lnTo>
                  <a:pt x="382" y="54"/>
                </a:lnTo>
                <a:lnTo>
                  <a:pt x="376" y="66"/>
                </a:lnTo>
                <a:lnTo>
                  <a:pt x="376" y="72"/>
                </a:lnTo>
                <a:lnTo>
                  <a:pt x="382" y="84"/>
                </a:lnTo>
                <a:lnTo>
                  <a:pt x="388" y="90"/>
                </a:lnTo>
                <a:lnTo>
                  <a:pt x="394" y="84"/>
                </a:lnTo>
                <a:lnTo>
                  <a:pt x="400" y="84"/>
                </a:lnTo>
                <a:lnTo>
                  <a:pt x="406" y="84"/>
                </a:lnTo>
                <a:lnTo>
                  <a:pt x="430" y="78"/>
                </a:lnTo>
                <a:lnTo>
                  <a:pt x="436" y="84"/>
                </a:lnTo>
                <a:lnTo>
                  <a:pt x="442" y="102"/>
                </a:lnTo>
                <a:lnTo>
                  <a:pt x="454" y="108"/>
                </a:lnTo>
                <a:lnTo>
                  <a:pt x="466" y="114"/>
                </a:lnTo>
                <a:lnTo>
                  <a:pt x="484" y="114"/>
                </a:lnTo>
                <a:lnTo>
                  <a:pt x="490" y="114"/>
                </a:lnTo>
                <a:lnTo>
                  <a:pt x="490" y="120"/>
                </a:lnTo>
                <a:lnTo>
                  <a:pt x="484" y="126"/>
                </a:lnTo>
                <a:lnTo>
                  <a:pt x="478" y="131"/>
                </a:lnTo>
                <a:lnTo>
                  <a:pt x="472" y="126"/>
                </a:lnTo>
                <a:lnTo>
                  <a:pt x="466" y="126"/>
                </a:lnTo>
                <a:lnTo>
                  <a:pt x="454" y="131"/>
                </a:lnTo>
                <a:lnTo>
                  <a:pt x="448" y="126"/>
                </a:lnTo>
                <a:lnTo>
                  <a:pt x="442" y="126"/>
                </a:lnTo>
                <a:lnTo>
                  <a:pt x="424" y="131"/>
                </a:lnTo>
                <a:lnTo>
                  <a:pt x="412" y="126"/>
                </a:lnTo>
                <a:lnTo>
                  <a:pt x="406" y="131"/>
                </a:lnTo>
                <a:lnTo>
                  <a:pt x="412" y="137"/>
                </a:lnTo>
                <a:lnTo>
                  <a:pt x="406" y="143"/>
                </a:lnTo>
                <a:lnTo>
                  <a:pt x="394" y="131"/>
                </a:lnTo>
                <a:lnTo>
                  <a:pt x="364" y="131"/>
                </a:lnTo>
                <a:lnTo>
                  <a:pt x="352" y="131"/>
                </a:lnTo>
                <a:lnTo>
                  <a:pt x="334" y="143"/>
                </a:lnTo>
                <a:lnTo>
                  <a:pt x="328" y="143"/>
                </a:lnTo>
                <a:lnTo>
                  <a:pt x="322" y="149"/>
                </a:lnTo>
                <a:lnTo>
                  <a:pt x="317" y="149"/>
                </a:lnTo>
                <a:lnTo>
                  <a:pt x="311" y="149"/>
                </a:lnTo>
                <a:lnTo>
                  <a:pt x="299" y="149"/>
                </a:lnTo>
                <a:lnTo>
                  <a:pt x="299" y="161"/>
                </a:lnTo>
                <a:lnTo>
                  <a:pt x="293" y="161"/>
                </a:lnTo>
                <a:lnTo>
                  <a:pt x="269" y="185"/>
                </a:lnTo>
                <a:lnTo>
                  <a:pt x="269" y="179"/>
                </a:lnTo>
                <a:lnTo>
                  <a:pt x="275" y="167"/>
                </a:lnTo>
                <a:lnTo>
                  <a:pt x="275" y="161"/>
                </a:lnTo>
                <a:lnTo>
                  <a:pt x="263" y="161"/>
                </a:lnTo>
                <a:lnTo>
                  <a:pt x="257" y="173"/>
                </a:lnTo>
                <a:lnTo>
                  <a:pt x="251" y="179"/>
                </a:lnTo>
                <a:lnTo>
                  <a:pt x="251" y="173"/>
                </a:lnTo>
                <a:lnTo>
                  <a:pt x="245" y="161"/>
                </a:lnTo>
                <a:lnTo>
                  <a:pt x="245" y="179"/>
                </a:lnTo>
                <a:lnTo>
                  <a:pt x="233" y="191"/>
                </a:lnTo>
                <a:lnTo>
                  <a:pt x="227" y="203"/>
                </a:lnTo>
                <a:lnTo>
                  <a:pt x="227" y="215"/>
                </a:lnTo>
                <a:lnTo>
                  <a:pt x="215" y="233"/>
                </a:lnTo>
                <a:lnTo>
                  <a:pt x="215" y="239"/>
                </a:lnTo>
                <a:lnTo>
                  <a:pt x="209" y="245"/>
                </a:lnTo>
                <a:lnTo>
                  <a:pt x="203" y="239"/>
                </a:lnTo>
                <a:lnTo>
                  <a:pt x="197" y="227"/>
                </a:lnTo>
                <a:lnTo>
                  <a:pt x="203" y="221"/>
                </a:lnTo>
                <a:lnTo>
                  <a:pt x="203" y="215"/>
                </a:lnTo>
                <a:lnTo>
                  <a:pt x="191" y="221"/>
                </a:lnTo>
                <a:lnTo>
                  <a:pt x="185" y="215"/>
                </a:lnTo>
                <a:lnTo>
                  <a:pt x="191" y="191"/>
                </a:lnTo>
                <a:lnTo>
                  <a:pt x="191" y="185"/>
                </a:lnTo>
                <a:lnTo>
                  <a:pt x="173" y="173"/>
                </a:lnTo>
                <a:lnTo>
                  <a:pt x="167" y="173"/>
                </a:lnTo>
                <a:lnTo>
                  <a:pt x="167" y="167"/>
                </a:lnTo>
                <a:lnTo>
                  <a:pt x="161" y="161"/>
                </a:lnTo>
                <a:lnTo>
                  <a:pt x="149" y="161"/>
                </a:lnTo>
                <a:lnTo>
                  <a:pt x="137" y="155"/>
                </a:lnTo>
                <a:lnTo>
                  <a:pt x="131" y="155"/>
                </a:lnTo>
                <a:lnTo>
                  <a:pt x="125" y="161"/>
                </a:lnTo>
                <a:lnTo>
                  <a:pt x="125" y="155"/>
                </a:lnTo>
                <a:lnTo>
                  <a:pt x="113" y="155"/>
                </a:lnTo>
                <a:lnTo>
                  <a:pt x="101" y="143"/>
                </a:lnTo>
                <a:lnTo>
                  <a:pt x="89" y="143"/>
                </a:lnTo>
                <a:lnTo>
                  <a:pt x="23" y="131"/>
                </a:lnTo>
                <a:lnTo>
                  <a:pt x="17" y="131"/>
                </a:lnTo>
                <a:lnTo>
                  <a:pt x="17" y="114"/>
                </a:lnTo>
                <a:lnTo>
                  <a:pt x="12" y="114"/>
                </a:lnTo>
                <a:lnTo>
                  <a:pt x="0" y="114"/>
                </a:lnTo>
                <a:lnTo>
                  <a:pt x="0" y="108"/>
                </a:lnTo>
                <a:close/>
              </a:path>
            </a:pathLst>
          </a:custGeom>
          <a:solidFill>
            <a:srgbClr val="9F218B"/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5" name="Freeform 93"/>
          <p:cNvSpPr>
            <a:spLocks/>
          </p:cNvSpPr>
          <p:nvPr/>
        </p:nvSpPr>
        <p:spPr bwMode="auto">
          <a:xfrm>
            <a:off x="6521927" y="2865680"/>
            <a:ext cx="624777" cy="768276"/>
          </a:xfrm>
          <a:custGeom>
            <a:avLst/>
            <a:gdLst>
              <a:gd name="T0" fmla="*/ 28 w 341"/>
              <a:gd name="T1" fmla="*/ 300 h 382"/>
              <a:gd name="T2" fmla="*/ 39 w 341"/>
              <a:gd name="T3" fmla="*/ 300 h 382"/>
              <a:gd name="T4" fmla="*/ 56 w 341"/>
              <a:gd name="T5" fmla="*/ 300 h 382"/>
              <a:gd name="T6" fmla="*/ 72 w 341"/>
              <a:gd name="T7" fmla="*/ 321 h 382"/>
              <a:gd name="T8" fmla="*/ 100 w 341"/>
              <a:gd name="T9" fmla="*/ 327 h 382"/>
              <a:gd name="T10" fmla="*/ 122 w 341"/>
              <a:gd name="T11" fmla="*/ 327 h 382"/>
              <a:gd name="T12" fmla="*/ 139 w 341"/>
              <a:gd name="T13" fmla="*/ 332 h 382"/>
              <a:gd name="T14" fmla="*/ 156 w 341"/>
              <a:gd name="T15" fmla="*/ 327 h 382"/>
              <a:gd name="T16" fmla="*/ 160 w 341"/>
              <a:gd name="T17" fmla="*/ 321 h 382"/>
              <a:gd name="T18" fmla="*/ 171 w 341"/>
              <a:gd name="T19" fmla="*/ 321 h 382"/>
              <a:gd name="T20" fmla="*/ 188 w 341"/>
              <a:gd name="T21" fmla="*/ 332 h 382"/>
              <a:gd name="T22" fmla="*/ 199 w 341"/>
              <a:gd name="T23" fmla="*/ 343 h 382"/>
              <a:gd name="T24" fmla="*/ 216 w 341"/>
              <a:gd name="T25" fmla="*/ 327 h 382"/>
              <a:gd name="T26" fmla="*/ 221 w 341"/>
              <a:gd name="T27" fmla="*/ 316 h 382"/>
              <a:gd name="T28" fmla="*/ 227 w 341"/>
              <a:gd name="T29" fmla="*/ 284 h 382"/>
              <a:gd name="T30" fmla="*/ 244 w 341"/>
              <a:gd name="T31" fmla="*/ 295 h 382"/>
              <a:gd name="T32" fmla="*/ 249 w 341"/>
              <a:gd name="T33" fmla="*/ 273 h 382"/>
              <a:gd name="T34" fmla="*/ 260 w 341"/>
              <a:gd name="T35" fmla="*/ 251 h 382"/>
              <a:gd name="T36" fmla="*/ 266 w 341"/>
              <a:gd name="T37" fmla="*/ 241 h 382"/>
              <a:gd name="T38" fmla="*/ 283 w 341"/>
              <a:gd name="T39" fmla="*/ 241 h 382"/>
              <a:gd name="T40" fmla="*/ 299 w 341"/>
              <a:gd name="T41" fmla="*/ 219 h 382"/>
              <a:gd name="T42" fmla="*/ 310 w 341"/>
              <a:gd name="T43" fmla="*/ 214 h 382"/>
              <a:gd name="T44" fmla="*/ 305 w 341"/>
              <a:gd name="T45" fmla="*/ 198 h 382"/>
              <a:gd name="T46" fmla="*/ 310 w 341"/>
              <a:gd name="T47" fmla="*/ 182 h 382"/>
              <a:gd name="T48" fmla="*/ 299 w 341"/>
              <a:gd name="T49" fmla="*/ 139 h 382"/>
              <a:gd name="T50" fmla="*/ 310 w 341"/>
              <a:gd name="T51" fmla="*/ 123 h 382"/>
              <a:gd name="T52" fmla="*/ 316 w 341"/>
              <a:gd name="T53" fmla="*/ 118 h 382"/>
              <a:gd name="T54" fmla="*/ 255 w 341"/>
              <a:gd name="T55" fmla="*/ 16 h 382"/>
              <a:gd name="T56" fmla="*/ 233 w 341"/>
              <a:gd name="T57" fmla="*/ 31 h 382"/>
              <a:gd name="T58" fmla="*/ 210 w 341"/>
              <a:gd name="T59" fmla="*/ 53 h 382"/>
              <a:gd name="T60" fmla="*/ 188 w 341"/>
              <a:gd name="T61" fmla="*/ 53 h 382"/>
              <a:gd name="T62" fmla="*/ 166 w 341"/>
              <a:gd name="T63" fmla="*/ 69 h 382"/>
              <a:gd name="T64" fmla="*/ 145 w 341"/>
              <a:gd name="T65" fmla="*/ 64 h 382"/>
              <a:gd name="T66" fmla="*/ 139 w 341"/>
              <a:gd name="T67" fmla="*/ 64 h 382"/>
              <a:gd name="T68" fmla="*/ 139 w 341"/>
              <a:gd name="T69" fmla="*/ 58 h 382"/>
              <a:gd name="T70" fmla="*/ 106 w 341"/>
              <a:gd name="T71" fmla="*/ 48 h 382"/>
              <a:gd name="T72" fmla="*/ 95 w 341"/>
              <a:gd name="T73" fmla="*/ 53 h 382"/>
              <a:gd name="T74" fmla="*/ 0 w 341"/>
              <a:gd name="T75" fmla="*/ 58 h 38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41"/>
              <a:gd name="T115" fmla="*/ 0 h 382"/>
              <a:gd name="T116" fmla="*/ 341 w 341"/>
              <a:gd name="T117" fmla="*/ 382 h 38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41" h="382">
                <a:moveTo>
                  <a:pt x="0" y="65"/>
                </a:moveTo>
                <a:lnTo>
                  <a:pt x="30" y="334"/>
                </a:lnTo>
                <a:lnTo>
                  <a:pt x="36" y="334"/>
                </a:lnTo>
                <a:lnTo>
                  <a:pt x="42" y="334"/>
                </a:lnTo>
                <a:lnTo>
                  <a:pt x="48" y="334"/>
                </a:lnTo>
                <a:lnTo>
                  <a:pt x="60" y="334"/>
                </a:lnTo>
                <a:lnTo>
                  <a:pt x="72" y="346"/>
                </a:lnTo>
                <a:lnTo>
                  <a:pt x="78" y="358"/>
                </a:lnTo>
                <a:lnTo>
                  <a:pt x="90" y="364"/>
                </a:lnTo>
                <a:lnTo>
                  <a:pt x="108" y="364"/>
                </a:lnTo>
                <a:lnTo>
                  <a:pt x="126" y="376"/>
                </a:lnTo>
                <a:lnTo>
                  <a:pt x="132" y="364"/>
                </a:lnTo>
                <a:lnTo>
                  <a:pt x="138" y="364"/>
                </a:lnTo>
                <a:lnTo>
                  <a:pt x="150" y="370"/>
                </a:lnTo>
                <a:lnTo>
                  <a:pt x="162" y="370"/>
                </a:lnTo>
                <a:lnTo>
                  <a:pt x="168" y="364"/>
                </a:lnTo>
                <a:lnTo>
                  <a:pt x="173" y="364"/>
                </a:lnTo>
                <a:lnTo>
                  <a:pt x="173" y="358"/>
                </a:lnTo>
                <a:lnTo>
                  <a:pt x="185" y="352"/>
                </a:lnTo>
                <a:lnTo>
                  <a:pt x="185" y="358"/>
                </a:lnTo>
                <a:lnTo>
                  <a:pt x="197" y="370"/>
                </a:lnTo>
                <a:lnTo>
                  <a:pt x="203" y="370"/>
                </a:lnTo>
                <a:lnTo>
                  <a:pt x="215" y="376"/>
                </a:lnTo>
                <a:lnTo>
                  <a:pt x="215" y="382"/>
                </a:lnTo>
                <a:lnTo>
                  <a:pt x="227" y="382"/>
                </a:lnTo>
                <a:lnTo>
                  <a:pt x="233" y="364"/>
                </a:lnTo>
                <a:lnTo>
                  <a:pt x="239" y="364"/>
                </a:lnTo>
                <a:lnTo>
                  <a:pt x="239" y="352"/>
                </a:lnTo>
                <a:lnTo>
                  <a:pt x="239" y="340"/>
                </a:lnTo>
                <a:lnTo>
                  <a:pt x="245" y="316"/>
                </a:lnTo>
                <a:lnTo>
                  <a:pt x="251" y="316"/>
                </a:lnTo>
                <a:lnTo>
                  <a:pt x="263" y="328"/>
                </a:lnTo>
                <a:lnTo>
                  <a:pt x="269" y="316"/>
                </a:lnTo>
                <a:lnTo>
                  <a:pt x="269" y="304"/>
                </a:lnTo>
                <a:lnTo>
                  <a:pt x="275" y="286"/>
                </a:lnTo>
                <a:lnTo>
                  <a:pt x="281" y="280"/>
                </a:lnTo>
                <a:lnTo>
                  <a:pt x="281" y="274"/>
                </a:lnTo>
                <a:lnTo>
                  <a:pt x="287" y="268"/>
                </a:lnTo>
                <a:lnTo>
                  <a:pt x="293" y="268"/>
                </a:lnTo>
                <a:lnTo>
                  <a:pt x="305" y="268"/>
                </a:lnTo>
                <a:lnTo>
                  <a:pt x="305" y="262"/>
                </a:lnTo>
                <a:lnTo>
                  <a:pt x="323" y="244"/>
                </a:lnTo>
                <a:lnTo>
                  <a:pt x="335" y="238"/>
                </a:lnTo>
                <a:lnTo>
                  <a:pt x="335" y="227"/>
                </a:lnTo>
                <a:lnTo>
                  <a:pt x="329" y="221"/>
                </a:lnTo>
                <a:lnTo>
                  <a:pt x="329" y="209"/>
                </a:lnTo>
                <a:lnTo>
                  <a:pt x="335" y="203"/>
                </a:lnTo>
                <a:lnTo>
                  <a:pt x="341" y="167"/>
                </a:lnTo>
                <a:lnTo>
                  <a:pt x="323" y="155"/>
                </a:lnTo>
                <a:lnTo>
                  <a:pt x="335" y="149"/>
                </a:lnTo>
                <a:lnTo>
                  <a:pt x="335" y="137"/>
                </a:lnTo>
                <a:lnTo>
                  <a:pt x="335" y="131"/>
                </a:lnTo>
                <a:lnTo>
                  <a:pt x="341" y="131"/>
                </a:lnTo>
                <a:lnTo>
                  <a:pt x="317" y="0"/>
                </a:lnTo>
                <a:lnTo>
                  <a:pt x="275" y="18"/>
                </a:lnTo>
                <a:lnTo>
                  <a:pt x="263" y="30"/>
                </a:lnTo>
                <a:lnTo>
                  <a:pt x="251" y="35"/>
                </a:lnTo>
                <a:lnTo>
                  <a:pt x="233" y="59"/>
                </a:lnTo>
                <a:lnTo>
                  <a:pt x="227" y="59"/>
                </a:lnTo>
                <a:lnTo>
                  <a:pt x="221" y="59"/>
                </a:lnTo>
                <a:lnTo>
                  <a:pt x="203" y="59"/>
                </a:lnTo>
                <a:lnTo>
                  <a:pt x="197" y="65"/>
                </a:lnTo>
                <a:lnTo>
                  <a:pt x="179" y="77"/>
                </a:lnTo>
                <a:lnTo>
                  <a:pt x="173" y="77"/>
                </a:lnTo>
                <a:lnTo>
                  <a:pt x="156" y="71"/>
                </a:lnTo>
                <a:lnTo>
                  <a:pt x="150" y="71"/>
                </a:lnTo>
                <a:lnTo>
                  <a:pt x="156" y="65"/>
                </a:lnTo>
                <a:lnTo>
                  <a:pt x="150" y="65"/>
                </a:lnTo>
                <a:lnTo>
                  <a:pt x="138" y="65"/>
                </a:lnTo>
                <a:lnTo>
                  <a:pt x="114" y="53"/>
                </a:lnTo>
                <a:lnTo>
                  <a:pt x="108" y="53"/>
                </a:lnTo>
                <a:lnTo>
                  <a:pt x="102" y="59"/>
                </a:lnTo>
                <a:lnTo>
                  <a:pt x="102" y="53"/>
                </a:lnTo>
                <a:lnTo>
                  <a:pt x="0" y="65"/>
                </a:lnTo>
                <a:close/>
              </a:path>
            </a:pathLst>
          </a:custGeom>
          <a:solidFill>
            <a:srgbClr val="9F218B"/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6" name="Freeform 88"/>
          <p:cNvSpPr>
            <a:spLocks/>
          </p:cNvSpPr>
          <p:nvPr/>
        </p:nvSpPr>
        <p:spPr bwMode="auto">
          <a:xfrm>
            <a:off x="5935286" y="3530365"/>
            <a:ext cx="1099291" cy="613724"/>
          </a:xfrm>
          <a:custGeom>
            <a:avLst/>
            <a:gdLst>
              <a:gd name="T0" fmla="*/ 112 w 598"/>
              <a:gd name="T1" fmla="*/ 263 h 305"/>
              <a:gd name="T2" fmla="*/ 112 w 598"/>
              <a:gd name="T3" fmla="*/ 252 h 305"/>
              <a:gd name="T4" fmla="*/ 128 w 598"/>
              <a:gd name="T5" fmla="*/ 252 h 305"/>
              <a:gd name="T6" fmla="*/ 445 w 598"/>
              <a:gd name="T7" fmla="*/ 220 h 305"/>
              <a:gd name="T8" fmla="*/ 478 w 598"/>
              <a:gd name="T9" fmla="*/ 204 h 305"/>
              <a:gd name="T10" fmla="*/ 500 w 598"/>
              <a:gd name="T11" fmla="*/ 188 h 305"/>
              <a:gd name="T12" fmla="*/ 500 w 598"/>
              <a:gd name="T13" fmla="*/ 177 h 305"/>
              <a:gd name="T14" fmla="*/ 511 w 598"/>
              <a:gd name="T15" fmla="*/ 161 h 305"/>
              <a:gd name="T16" fmla="*/ 556 w 598"/>
              <a:gd name="T17" fmla="*/ 123 h 305"/>
              <a:gd name="T18" fmla="*/ 550 w 598"/>
              <a:gd name="T19" fmla="*/ 118 h 305"/>
              <a:gd name="T20" fmla="*/ 545 w 598"/>
              <a:gd name="T21" fmla="*/ 112 h 305"/>
              <a:gd name="T22" fmla="*/ 534 w 598"/>
              <a:gd name="T23" fmla="*/ 107 h 305"/>
              <a:gd name="T24" fmla="*/ 528 w 598"/>
              <a:gd name="T25" fmla="*/ 107 h 305"/>
              <a:gd name="T26" fmla="*/ 506 w 598"/>
              <a:gd name="T27" fmla="*/ 75 h 305"/>
              <a:gd name="T28" fmla="*/ 500 w 598"/>
              <a:gd name="T29" fmla="*/ 59 h 305"/>
              <a:gd name="T30" fmla="*/ 500 w 598"/>
              <a:gd name="T31" fmla="*/ 43 h 305"/>
              <a:gd name="T32" fmla="*/ 489 w 598"/>
              <a:gd name="T33" fmla="*/ 32 h 305"/>
              <a:gd name="T34" fmla="*/ 472 w 598"/>
              <a:gd name="T35" fmla="*/ 22 h 305"/>
              <a:gd name="T36" fmla="*/ 461 w 598"/>
              <a:gd name="T37" fmla="*/ 22 h 305"/>
              <a:gd name="T38" fmla="*/ 457 w 598"/>
              <a:gd name="T39" fmla="*/ 27 h 305"/>
              <a:gd name="T40" fmla="*/ 440 w 598"/>
              <a:gd name="T41" fmla="*/ 32 h 305"/>
              <a:gd name="T42" fmla="*/ 423 w 598"/>
              <a:gd name="T43" fmla="*/ 27 h 305"/>
              <a:gd name="T44" fmla="*/ 401 w 598"/>
              <a:gd name="T45" fmla="*/ 27 h 305"/>
              <a:gd name="T46" fmla="*/ 373 w 598"/>
              <a:gd name="T47" fmla="*/ 22 h 305"/>
              <a:gd name="T48" fmla="*/ 356 w 598"/>
              <a:gd name="T49" fmla="*/ 0 h 305"/>
              <a:gd name="T50" fmla="*/ 339 w 598"/>
              <a:gd name="T51" fmla="*/ 0 h 305"/>
              <a:gd name="T52" fmla="*/ 328 w 598"/>
              <a:gd name="T53" fmla="*/ 0 h 305"/>
              <a:gd name="T54" fmla="*/ 323 w 598"/>
              <a:gd name="T55" fmla="*/ 11 h 305"/>
              <a:gd name="T56" fmla="*/ 328 w 598"/>
              <a:gd name="T57" fmla="*/ 32 h 305"/>
              <a:gd name="T58" fmla="*/ 306 w 598"/>
              <a:gd name="T59" fmla="*/ 43 h 305"/>
              <a:gd name="T60" fmla="*/ 289 w 598"/>
              <a:gd name="T61" fmla="*/ 43 h 305"/>
              <a:gd name="T62" fmla="*/ 261 w 598"/>
              <a:gd name="T63" fmla="*/ 96 h 305"/>
              <a:gd name="T64" fmla="*/ 233 w 598"/>
              <a:gd name="T65" fmla="*/ 112 h 305"/>
              <a:gd name="T66" fmla="*/ 222 w 598"/>
              <a:gd name="T67" fmla="*/ 102 h 305"/>
              <a:gd name="T68" fmla="*/ 211 w 598"/>
              <a:gd name="T69" fmla="*/ 123 h 305"/>
              <a:gd name="T70" fmla="*/ 200 w 598"/>
              <a:gd name="T71" fmla="*/ 128 h 305"/>
              <a:gd name="T72" fmla="*/ 178 w 598"/>
              <a:gd name="T73" fmla="*/ 123 h 305"/>
              <a:gd name="T74" fmla="*/ 173 w 598"/>
              <a:gd name="T75" fmla="*/ 139 h 305"/>
              <a:gd name="T76" fmla="*/ 145 w 598"/>
              <a:gd name="T77" fmla="*/ 128 h 305"/>
              <a:gd name="T78" fmla="*/ 117 w 598"/>
              <a:gd name="T79" fmla="*/ 134 h 305"/>
              <a:gd name="T80" fmla="*/ 112 w 598"/>
              <a:gd name="T81" fmla="*/ 139 h 305"/>
              <a:gd name="T82" fmla="*/ 100 w 598"/>
              <a:gd name="T83" fmla="*/ 145 h 305"/>
              <a:gd name="T84" fmla="*/ 100 w 598"/>
              <a:gd name="T85" fmla="*/ 145 h 305"/>
              <a:gd name="T86" fmla="*/ 100 w 598"/>
              <a:gd name="T87" fmla="*/ 155 h 305"/>
              <a:gd name="T88" fmla="*/ 95 w 598"/>
              <a:gd name="T89" fmla="*/ 161 h 305"/>
              <a:gd name="T90" fmla="*/ 100 w 598"/>
              <a:gd name="T91" fmla="*/ 172 h 305"/>
              <a:gd name="T92" fmla="*/ 73 w 598"/>
              <a:gd name="T93" fmla="*/ 182 h 305"/>
              <a:gd name="T94" fmla="*/ 78 w 598"/>
              <a:gd name="T95" fmla="*/ 209 h 305"/>
              <a:gd name="T96" fmla="*/ 56 w 598"/>
              <a:gd name="T97" fmla="*/ 209 h 305"/>
              <a:gd name="T98" fmla="*/ 33 w 598"/>
              <a:gd name="T99" fmla="*/ 204 h 305"/>
              <a:gd name="T100" fmla="*/ 22 w 598"/>
              <a:gd name="T101" fmla="*/ 225 h 305"/>
              <a:gd name="T102" fmla="*/ 28 w 598"/>
              <a:gd name="T103" fmla="*/ 225 h 305"/>
              <a:gd name="T104" fmla="*/ 33 w 598"/>
              <a:gd name="T105" fmla="*/ 236 h 305"/>
              <a:gd name="T106" fmla="*/ 22 w 598"/>
              <a:gd name="T107" fmla="*/ 263 h 305"/>
              <a:gd name="T108" fmla="*/ 6 w 598"/>
              <a:gd name="T109" fmla="*/ 269 h 305"/>
              <a:gd name="T110" fmla="*/ 0 w 598"/>
              <a:gd name="T111" fmla="*/ 274 h 30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98"/>
              <a:gd name="T169" fmla="*/ 0 h 305"/>
              <a:gd name="T170" fmla="*/ 598 w 598"/>
              <a:gd name="T171" fmla="*/ 305 h 30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98" h="305">
                <a:moveTo>
                  <a:pt x="0" y="305"/>
                </a:moveTo>
                <a:lnTo>
                  <a:pt x="120" y="293"/>
                </a:lnTo>
                <a:lnTo>
                  <a:pt x="120" y="287"/>
                </a:lnTo>
                <a:lnTo>
                  <a:pt x="120" y="281"/>
                </a:lnTo>
                <a:lnTo>
                  <a:pt x="132" y="275"/>
                </a:lnTo>
                <a:lnTo>
                  <a:pt x="138" y="281"/>
                </a:lnTo>
                <a:lnTo>
                  <a:pt x="473" y="251"/>
                </a:lnTo>
                <a:lnTo>
                  <a:pt x="479" y="245"/>
                </a:lnTo>
                <a:lnTo>
                  <a:pt x="485" y="239"/>
                </a:lnTo>
                <a:lnTo>
                  <a:pt x="514" y="227"/>
                </a:lnTo>
                <a:lnTo>
                  <a:pt x="520" y="221"/>
                </a:lnTo>
                <a:lnTo>
                  <a:pt x="538" y="209"/>
                </a:lnTo>
                <a:lnTo>
                  <a:pt x="538" y="197"/>
                </a:lnTo>
                <a:lnTo>
                  <a:pt x="544" y="191"/>
                </a:lnTo>
                <a:lnTo>
                  <a:pt x="550" y="179"/>
                </a:lnTo>
                <a:lnTo>
                  <a:pt x="556" y="173"/>
                </a:lnTo>
                <a:lnTo>
                  <a:pt x="598" y="137"/>
                </a:lnTo>
                <a:lnTo>
                  <a:pt x="598" y="131"/>
                </a:lnTo>
                <a:lnTo>
                  <a:pt x="592" y="131"/>
                </a:lnTo>
                <a:lnTo>
                  <a:pt x="586" y="125"/>
                </a:lnTo>
                <a:lnTo>
                  <a:pt x="574" y="119"/>
                </a:lnTo>
                <a:lnTo>
                  <a:pt x="568" y="119"/>
                </a:lnTo>
                <a:lnTo>
                  <a:pt x="562" y="102"/>
                </a:lnTo>
                <a:lnTo>
                  <a:pt x="544" y="84"/>
                </a:lnTo>
                <a:lnTo>
                  <a:pt x="538" y="78"/>
                </a:lnTo>
                <a:lnTo>
                  <a:pt x="538" y="66"/>
                </a:lnTo>
                <a:lnTo>
                  <a:pt x="538" y="60"/>
                </a:lnTo>
                <a:lnTo>
                  <a:pt x="538" y="48"/>
                </a:lnTo>
                <a:lnTo>
                  <a:pt x="538" y="42"/>
                </a:lnTo>
                <a:lnTo>
                  <a:pt x="526" y="36"/>
                </a:lnTo>
                <a:lnTo>
                  <a:pt x="520" y="36"/>
                </a:lnTo>
                <a:lnTo>
                  <a:pt x="508" y="24"/>
                </a:lnTo>
                <a:lnTo>
                  <a:pt x="508" y="18"/>
                </a:lnTo>
                <a:lnTo>
                  <a:pt x="496" y="24"/>
                </a:lnTo>
                <a:lnTo>
                  <a:pt x="496" y="30"/>
                </a:lnTo>
                <a:lnTo>
                  <a:pt x="491" y="30"/>
                </a:lnTo>
                <a:lnTo>
                  <a:pt x="485" y="36"/>
                </a:lnTo>
                <a:lnTo>
                  <a:pt x="473" y="36"/>
                </a:lnTo>
                <a:lnTo>
                  <a:pt x="461" y="30"/>
                </a:lnTo>
                <a:lnTo>
                  <a:pt x="455" y="30"/>
                </a:lnTo>
                <a:lnTo>
                  <a:pt x="449" y="42"/>
                </a:lnTo>
                <a:lnTo>
                  <a:pt x="431" y="30"/>
                </a:lnTo>
                <a:lnTo>
                  <a:pt x="413" y="30"/>
                </a:lnTo>
                <a:lnTo>
                  <a:pt x="401" y="24"/>
                </a:lnTo>
                <a:lnTo>
                  <a:pt x="395" y="12"/>
                </a:lnTo>
                <a:lnTo>
                  <a:pt x="383" y="0"/>
                </a:lnTo>
                <a:lnTo>
                  <a:pt x="371" y="0"/>
                </a:lnTo>
                <a:lnTo>
                  <a:pt x="365" y="0"/>
                </a:lnTo>
                <a:lnTo>
                  <a:pt x="359" y="0"/>
                </a:lnTo>
                <a:lnTo>
                  <a:pt x="353" y="0"/>
                </a:lnTo>
                <a:lnTo>
                  <a:pt x="353" y="6"/>
                </a:lnTo>
                <a:lnTo>
                  <a:pt x="347" y="12"/>
                </a:lnTo>
                <a:lnTo>
                  <a:pt x="353" y="30"/>
                </a:lnTo>
                <a:lnTo>
                  <a:pt x="353" y="36"/>
                </a:lnTo>
                <a:lnTo>
                  <a:pt x="341" y="36"/>
                </a:lnTo>
                <a:lnTo>
                  <a:pt x="329" y="48"/>
                </a:lnTo>
                <a:lnTo>
                  <a:pt x="317" y="42"/>
                </a:lnTo>
                <a:lnTo>
                  <a:pt x="311" y="48"/>
                </a:lnTo>
                <a:lnTo>
                  <a:pt x="311" y="66"/>
                </a:lnTo>
                <a:lnTo>
                  <a:pt x="281" y="107"/>
                </a:lnTo>
                <a:lnTo>
                  <a:pt x="275" y="125"/>
                </a:lnTo>
                <a:lnTo>
                  <a:pt x="251" y="125"/>
                </a:lnTo>
                <a:lnTo>
                  <a:pt x="245" y="113"/>
                </a:lnTo>
                <a:lnTo>
                  <a:pt x="239" y="113"/>
                </a:lnTo>
                <a:lnTo>
                  <a:pt x="233" y="119"/>
                </a:lnTo>
                <a:lnTo>
                  <a:pt x="227" y="137"/>
                </a:lnTo>
                <a:lnTo>
                  <a:pt x="221" y="143"/>
                </a:lnTo>
                <a:lnTo>
                  <a:pt x="215" y="143"/>
                </a:lnTo>
                <a:lnTo>
                  <a:pt x="209" y="131"/>
                </a:lnTo>
                <a:lnTo>
                  <a:pt x="191" y="137"/>
                </a:lnTo>
                <a:lnTo>
                  <a:pt x="191" y="155"/>
                </a:lnTo>
                <a:lnTo>
                  <a:pt x="186" y="155"/>
                </a:lnTo>
                <a:lnTo>
                  <a:pt x="180" y="155"/>
                </a:lnTo>
                <a:lnTo>
                  <a:pt x="156" y="143"/>
                </a:lnTo>
                <a:lnTo>
                  <a:pt x="138" y="149"/>
                </a:lnTo>
                <a:lnTo>
                  <a:pt x="126" y="149"/>
                </a:lnTo>
                <a:lnTo>
                  <a:pt x="120" y="155"/>
                </a:lnTo>
                <a:lnTo>
                  <a:pt x="114" y="161"/>
                </a:lnTo>
                <a:lnTo>
                  <a:pt x="108" y="161"/>
                </a:lnTo>
                <a:lnTo>
                  <a:pt x="108" y="167"/>
                </a:lnTo>
                <a:lnTo>
                  <a:pt x="108" y="173"/>
                </a:lnTo>
                <a:lnTo>
                  <a:pt x="102" y="179"/>
                </a:lnTo>
                <a:lnTo>
                  <a:pt x="114" y="191"/>
                </a:lnTo>
                <a:lnTo>
                  <a:pt x="108" y="191"/>
                </a:lnTo>
                <a:lnTo>
                  <a:pt x="84" y="197"/>
                </a:lnTo>
                <a:lnTo>
                  <a:pt x="78" y="203"/>
                </a:lnTo>
                <a:lnTo>
                  <a:pt x="78" y="215"/>
                </a:lnTo>
                <a:lnTo>
                  <a:pt x="84" y="233"/>
                </a:lnTo>
                <a:lnTo>
                  <a:pt x="72" y="239"/>
                </a:lnTo>
                <a:lnTo>
                  <a:pt x="60" y="233"/>
                </a:lnTo>
                <a:lnTo>
                  <a:pt x="54" y="227"/>
                </a:lnTo>
                <a:lnTo>
                  <a:pt x="36" y="227"/>
                </a:lnTo>
                <a:lnTo>
                  <a:pt x="30" y="233"/>
                </a:lnTo>
                <a:lnTo>
                  <a:pt x="24" y="251"/>
                </a:lnTo>
                <a:lnTo>
                  <a:pt x="30" y="251"/>
                </a:lnTo>
                <a:lnTo>
                  <a:pt x="30" y="257"/>
                </a:lnTo>
                <a:lnTo>
                  <a:pt x="36" y="263"/>
                </a:lnTo>
                <a:lnTo>
                  <a:pt x="30" y="293"/>
                </a:lnTo>
                <a:lnTo>
                  <a:pt x="24" y="293"/>
                </a:lnTo>
                <a:lnTo>
                  <a:pt x="18" y="293"/>
                </a:lnTo>
                <a:lnTo>
                  <a:pt x="6" y="299"/>
                </a:lnTo>
                <a:lnTo>
                  <a:pt x="0" y="305"/>
                </a:lnTo>
                <a:close/>
              </a:path>
            </a:pathLst>
          </a:custGeom>
          <a:solidFill>
            <a:srgbClr val="9F218B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7" name="Freeform 89"/>
          <p:cNvSpPr>
            <a:spLocks/>
          </p:cNvSpPr>
          <p:nvPr/>
        </p:nvSpPr>
        <p:spPr bwMode="auto">
          <a:xfrm>
            <a:off x="5845780" y="3988868"/>
            <a:ext cx="1219896" cy="472615"/>
          </a:xfrm>
          <a:custGeom>
            <a:avLst/>
            <a:gdLst>
              <a:gd name="T0" fmla="*/ 617 w 664"/>
              <a:gd name="T1" fmla="*/ 0 h 233"/>
              <a:gd name="T2" fmla="*/ 490 w 664"/>
              <a:gd name="T3" fmla="*/ 16 h 233"/>
              <a:gd name="T4" fmla="*/ 484 w 664"/>
              <a:gd name="T5" fmla="*/ 22 h 233"/>
              <a:gd name="T6" fmla="*/ 173 w 664"/>
              <a:gd name="T7" fmla="*/ 49 h 233"/>
              <a:gd name="T8" fmla="*/ 167 w 664"/>
              <a:gd name="T9" fmla="*/ 43 h 233"/>
              <a:gd name="T10" fmla="*/ 156 w 664"/>
              <a:gd name="T11" fmla="*/ 49 h 233"/>
              <a:gd name="T12" fmla="*/ 156 w 664"/>
              <a:gd name="T13" fmla="*/ 54 h 233"/>
              <a:gd name="T14" fmla="*/ 156 w 664"/>
              <a:gd name="T15" fmla="*/ 60 h 233"/>
              <a:gd name="T16" fmla="*/ 45 w 664"/>
              <a:gd name="T17" fmla="*/ 71 h 233"/>
              <a:gd name="T18" fmla="*/ 45 w 664"/>
              <a:gd name="T19" fmla="*/ 81 h 233"/>
              <a:gd name="T20" fmla="*/ 39 w 664"/>
              <a:gd name="T21" fmla="*/ 97 h 233"/>
              <a:gd name="T22" fmla="*/ 39 w 664"/>
              <a:gd name="T23" fmla="*/ 102 h 233"/>
              <a:gd name="T24" fmla="*/ 33 w 664"/>
              <a:gd name="T25" fmla="*/ 119 h 233"/>
              <a:gd name="T26" fmla="*/ 33 w 664"/>
              <a:gd name="T27" fmla="*/ 124 h 233"/>
              <a:gd name="T28" fmla="*/ 33 w 664"/>
              <a:gd name="T29" fmla="*/ 124 h 233"/>
              <a:gd name="T30" fmla="*/ 28 w 664"/>
              <a:gd name="T31" fmla="*/ 135 h 233"/>
              <a:gd name="T32" fmla="*/ 22 w 664"/>
              <a:gd name="T33" fmla="*/ 146 h 233"/>
              <a:gd name="T34" fmla="*/ 17 w 664"/>
              <a:gd name="T35" fmla="*/ 162 h 233"/>
              <a:gd name="T36" fmla="*/ 6 w 664"/>
              <a:gd name="T37" fmla="*/ 178 h 233"/>
              <a:gd name="T38" fmla="*/ 11 w 664"/>
              <a:gd name="T39" fmla="*/ 189 h 233"/>
              <a:gd name="T40" fmla="*/ 6 w 664"/>
              <a:gd name="T41" fmla="*/ 206 h 233"/>
              <a:gd name="T42" fmla="*/ 6 w 664"/>
              <a:gd name="T43" fmla="*/ 206 h 233"/>
              <a:gd name="T44" fmla="*/ 0 w 664"/>
              <a:gd name="T45" fmla="*/ 211 h 233"/>
              <a:gd name="T46" fmla="*/ 156 w 664"/>
              <a:gd name="T47" fmla="*/ 200 h 233"/>
              <a:gd name="T48" fmla="*/ 356 w 664"/>
              <a:gd name="T49" fmla="*/ 184 h 233"/>
              <a:gd name="T50" fmla="*/ 434 w 664"/>
              <a:gd name="T51" fmla="*/ 178 h 233"/>
              <a:gd name="T52" fmla="*/ 440 w 664"/>
              <a:gd name="T53" fmla="*/ 157 h 233"/>
              <a:gd name="T54" fmla="*/ 445 w 664"/>
              <a:gd name="T55" fmla="*/ 157 h 233"/>
              <a:gd name="T56" fmla="*/ 445 w 664"/>
              <a:gd name="T57" fmla="*/ 151 h 233"/>
              <a:gd name="T58" fmla="*/ 451 w 664"/>
              <a:gd name="T59" fmla="*/ 146 h 233"/>
              <a:gd name="T60" fmla="*/ 456 w 664"/>
              <a:gd name="T61" fmla="*/ 140 h 233"/>
              <a:gd name="T62" fmla="*/ 451 w 664"/>
              <a:gd name="T63" fmla="*/ 140 h 233"/>
              <a:gd name="T64" fmla="*/ 456 w 664"/>
              <a:gd name="T65" fmla="*/ 135 h 233"/>
              <a:gd name="T66" fmla="*/ 462 w 664"/>
              <a:gd name="T67" fmla="*/ 124 h 233"/>
              <a:gd name="T68" fmla="*/ 479 w 664"/>
              <a:gd name="T69" fmla="*/ 119 h 233"/>
              <a:gd name="T70" fmla="*/ 495 w 664"/>
              <a:gd name="T71" fmla="*/ 113 h 233"/>
              <a:gd name="T72" fmla="*/ 511 w 664"/>
              <a:gd name="T73" fmla="*/ 97 h 233"/>
              <a:gd name="T74" fmla="*/ 517 w 664"/>
              <a:gd name="T75" fmla="*/ 97 h 233"/>
              <a:gd name="T76" fmla="*/ 528 w 664"/>
              <a:gd name="T77" fmla="*/ 86 h 233"/>
              <a:gd name="T78" fmla="*/ 533 w 664"/>
              <a:gd name="T79" fmla="*/ 75 h 233"/>
              <a:gd name="T80" fmla="*/ 533 w 664"/>
              <a:gd name="T81" fmla="*/ 75 h 233"/>
              <a:gd name="T82" fmla="*/ 539 w 664"/>
              <a:gd name="T83" fmla="*/ 75 h 233"/>
              <a:gd name="T84" fmla="*/ 545 w 664"/>
              <a:gd name="T85" fmla="*/ 75 h 233"/>
              <a:gd name="T86" fmla="*/ 545 w 664"/>
              <a:gd name="T87" fmla="*/ 71 h 233"/>
              <a:gd name="T88" fmla="*/ 550 w 664"/>
              <a:gd name="T89" fmla="*/ 65 h 233"/>
              <a:gd name="T90" fmla="*/ 550 w 664"/>
              <a:gd name="T91" fmla="*/ 65 h 233"/>
              <a:gd name="T92" fmla="*/ 556 w 664"/>
              <a:gd name="T93" fmla="*/ 71 h 233"/>
              <a:gd name="T94" fmla="*/ 561 w 664"/>
              <a:gd name="T95" fmla="*/ 65 h 233"/>
              <a:gd name="T96" fmla="*/ 567 w 664"/>
              <a:gd name="T97" fmla="*/ 65 h 233"/>
              <a:gd name="T98" fmla="*/ 572 w 664"/>
              <a:gd name="T99" fmla="*/ 54 h 233"/>
              <a:gd name="T100" fmla="*/ 578 w 664"/>
              <a:gd name="T101" fmla="*/ 54 h 233"/>
              <a:gd name="T102" fmla="*/ 589 w 664"/>
              <a:gd name="T103" fmla="*/ 54 h 233"/>
              <a:gd name="T104" fmla="*/ 606 w 664"/>
              <a:gd name="T105" fmla="*/ 33 h 233"/>
              <a:gd name="T106" fmla="*/ 617 w 664"/>
              <a:gd name="T107" fmla="*/ 27 h 233"/>
              <a:gd name="T108" fmla="*/ 617 w 664"/>
              <a:gd name="T109" fmla="*/ 22 h 233"/>
              <a:gd name="T110" fmla="*/ 617 w 664"/>
              <a:gd name="T111" fmla="*/ 11 h 233"/>
              <a:gd name="T112" fmla="*/ 617 w 664"/>
              <a:gd name="T113" fmla="*/ 5 h 233"/>
              <a:gd name="T114" fmla="*/ 617 w 664"/>
              <a:gd name="T115" fmla="*/ 0 h 233"/>
              <a:gd name="T116" fmla="*/ 617 w 664"/>
              <a:gd name="T117" fmla="*/ 0 h 23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64"/>
              <a:gd name="T178" fmla="*/ 0 h 233"/>
              <a:gd name="T179" fmla="*/ 664 w 664"/>
              <a:gd name="T180" fmla="*/ 233 h 23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64" h="233">
                <a:moveTo>
                  <a:pt x="664" y="0"/>
                </a:moveTo>
                <a:lnTo>
                  <a:pt x="527" y="18"/>
                </a:lnTo>
                <a:lnTo>
                  <a:pt x="521" y="24"/>
                </a:lnTo>
                <a:lnTo>
                  <a:pt x="186" y="54"/>
                </a:lnTo>
                <a:lnTo>
                  <a:pt x="180" y="48"/>
                </a:lnTo>
                <a:lnTo>
                  <a:pt x="168" y="54"/>
                </a:lnTo>
                <a:lnTo>
                  <a:pt x="168" y="60"/>
                </a:lnTo>
                <a:lnTo>
                  <a:pt x="168" y="66"/>
                </a:lnTo>
                <a:lnTo>
                  <a:pt x="48" y="78"/>
                </a:lnTo>
                <a:lnTo>
                  <a:pt x="48" y="89"/>
                </a:lnTo>
                <a:lnTo>
                  <a:pt x="42" y="107"/>
                </a:lnTo>
                <a:lnTo>
                  <a:pt x="42" y="113"/>
                </a:lnTo>
                <a:lnTo>
                  <a:pt x="36" y="131"/>
                </a:lnTo>
                <a:lnTo>
                  <a:pt x="36" y="137"/>
                </a:lnTo>
                <a:lnTo>
                  <a:pt x="30" y="149"/>
                </a:lnTo>
                <a:lnTo>
                  <a:pt x="24" y="161"/>
                </a:lnTo>
                <a:lnTo>
                  <a:pt x="18" y="179"/>
                </a:lnTo>
                <a:lnTo>
                  <a:pt x="6" y="197"/>
                </a:lnTo>
                <a:lnTo>
                  <a:pt x="12" y="209"/>
                </a:lnTo>
                <a:lnTo>
                  <a:pt x="6" y="227"/>
                </a:lnTo>
                <a:lnTo>
                  <a:pt x="0" y="233"/>
                </a:lnTo>
                <a:lnTo>
                  <a:pt x="168" y="221"/>
                </a:lnTo>
                <a:lnTo>
                  <a:pt x="383" y="203"/>
                </a:lnTo>
                <a:lnTo>
                  <a:pt x="467" y="197"/>
                </a:lnTo>
                <a:lnTo>
                  <a:pt x="473" y="173"/>
                </a:lnTo>
                <a:lnTo>
                  <a:pt x="479" y="173"/>
                </a:lnTo>
                <a:lnTo>
                  <a:pt x="479" y="167"/>
                </a:lnTo>
                <a:lnTo>
                  <a:pt x="485" y="161"/>
                </a:lnTo>
                <a:lnTo>
                  <a:pt x="491" y="155"/>
                </a:lnTo>
                <a:lnTo>
                  <a:pt x="485" y="155"/>
                </a:lnTo>
                <a:lnTo>
                  <a:pt x="491" y="149"/>
                </a:lnTo>
                <a:lnTo>
                  <a:pt x="497" y="137"/>
                </a:lnTo>
                <a:lnTo>
                  <a:pt x="515" y="131"/>
                </a:lnTo>
                <a:lnTo>
                  <a:pt x="533" y="125"/>
                </a:lnTo>
                <a:lnTo>
                  <a:pt x="550" y="107"/>
                </a:lnTo>
                <a:lnTo>
                  <a:pt x="556" y="107"/>
                </a:lnTo>
                <a:lnTo>
                  <a:pt x="568" y="95"/>
                </a:lnTo>
                <a:lnTo>
                  <a:pt x="574" y="83"/>
                </a:lnTo>
                <a:lnTo>
                  <a:pt x="580" y="83"/>
                </a:lnTo>
                <a:lnTo>
                  <a:pt x="586" y="83"/>
                </a:lnTo>
                <a:lnTo>
                  <a:pt x="586" y="78"/>
                </a:lnTo>
                <a:lnTo>
                  <a:pt x="592" y="72"/>
                </a:lnTo>
                <a:lnTo>
                  <a:pt x="598" y="78"/>
                </a:lnTo>
                <a:lnTo>
                  <a:pt x="604" y="72"/>
                </a:lnTo>
                <a:lnTo>
                  <a:pt x="610" y="72"/>
                </a:lnTo>
                <a:lnTo>
                  <a:pt x="616" y="60"/>
                </a:lnTo>
                <a:lnTo>
                  <a:pt x="622" y="60"/>
                </a:lnTo>
                <a:lnTo>
                  <a:pt x="634" y="60"/>
                </a:lnTo>
                <a:lnTo>
                  <a:pt x="652" y="36"/>
                </a:lnTo>
                <a:lnTo>
                  <a:pt x="664" y="30"/>
                </a:lnTo>
                <a:lnTo>
                  <a:pt x="664" y="24"/>
                </a:lnTo>
                <a:lnTo>
                  <a:pt x="664" y="12"/>
                </a:lnTo>
                <a:lnTo>
                  <a:pt x="664" y="6"/>
                </a:lnTo>
                <a:lnTo>
                  <a:pt x="664" y="0"/>
                </a:lnTo>
                <a:close/>
              </a:path>
            </a:pathLst>
          </a:custGeom>
          <a:solidFill>
            <a:srgbClr val="9F218B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8" name="Freeform 91"/>
          <p:cNvSpPr>
            <a:spLocks/>
          </p:cNvSpPr>
          <p:nvPr/>
        </p:nvSpPr>
        <p:spPr bwMode="auto">
          <a:xfrm>
            <a:off x="6148248" y="4404057"/>
            <a:ext cx="581279" cy="1012423"/>
          </a:xfrm>
          <a:custGeom>
            <a:avLst/>
            <a:gdLst>
              <a:gd name="T0" fmla="*/ 0 w 317"/>
              <a:gd name="T1" fmla="*/ 16 h 501"/>
              <a:gd name="T2" fmla="*/ 11 w 317"/>
              <a:gd name="T3" fmla="*/ 27 h 501"/>
              <a:gd name="T4" fmla="*/ 6 w 317"/>
              <a:gd name="T5" fmla="*/ 301 h 501"/>
              <a:gd name="T6" fmla="*/ 6 w 317"/>
              <a:gd name="T7" fmla="*/ 312 h 501"/>
              <a:gd name="T8" fmla="*/ 22 w 317"/>
              <a:gd name="T9" fmla="*/ 447 h 501"/>
              <a:gd name="T10" fmla="*/ 28 w 317"/>
              <a:gd name="T11" fmla="*/ 447 h 501"/>
              <a:gd name="T12" fmla="*/ 28 w 317"/>
              <a:gd name="T13" fmla="*/ 441 h 501"/>
              <a:gd name="T14" fmla="*/ 45 w 317"/>
              <a:gd name="T15" fmla="*/ 447 h 501"/>
              <a:gd name="T16" fmla="*/ 45 w 317"/>
              <a:gd name="T17" fmla="*/ 441 h 501"/>
              <a:gd name="T18" fmla="*/ 50 w 317"/>
              <a:gd name="T19" fmla="*/ 426 h 501"/>
              <a:gd name="T20" fmla="*/ 56 w 317"/>
              <a:gd name="T21" fmla="*/ 410 h 501"/>
              <a:gd name="T22" fmla="*/ 61 w 317"/>
              <a:gd name="T23" fmla="*/ 426 h 501"/>
              <a:gd name="T24" fmla="*/ 61 w 317"/>
              <a:gd name="T25" fmla="*/ 426 h 501"/>
              <a:gd name="T26" fmla="*/ 66 w 317"/>
              <a:gd name="T27" fmla="*/ 437 h 501"/>
              <a:gd name="T28" fmla="*/ 71 w 317"/>
              <a:gd name="T29" fmla="*/ 452 h 501"/>
              <a:gd name="T30" fmla="*/ 83 w 317"/>
              <a:gd name="T31" fmla="*/ 452 h 501"/>
              <a:gd name="T32" fmla="*/ 88 w 317"/>
              <a:gd name="T33" fmla="*/ 452 h 501"/>
              <a:gd name="T34" fmla="*/ 99 w 317"/>
              <a:gd name="T35" fmla="*/ 441 h 501"/>
              <a:gd name="T36" fmla="*/ 99 w 317"/>
              <a:gd name="T37" fmla="*/ 441 h 501"/>
              <a:gd name="T38" fmla="*/ 105 w 317"/>
              <a:gd name="T39" fmla="*/ 437 h 501"/>
              <a:gd name="T40" fmla="*/ 105 w 317"/>
              <a:gd name="T41" fmla="*/ 437 h 501"/>
              <a:gd name="T42" fmla="*/ 105 w 317"/>
              <a:gd name="T43" fmla="*/ 431 h 501"/>
              <a:gd name="T44" fmla="*/ 99 w 317"/>
              <a:gd name="T45" fmla="*/ 431 h 501"/>
              <a:gd name="T46" fmla="*/ 99 w 317"/>
              <a:gd name="T47" fmla="*/ 426 h 501"/>
              <a:gd name="T48" fmla="*/ 99 w 317"/>
              <a:gd name="T49" fmla="*/ 420 h 501"/>
              <a:gd name="T50" fmla="*/ 99 w 317"/>
              <a:gd name="T51" fmla="*/ 415 h 501"/>
              <a:gd name="T52" fmla="*/ 94 w 317"/>
              <a:gd name="T53" fmla="*/ 410 h 501"/>
              <a:gd name="T54" fmla="*/ 94 w 317"/>
              <a:gd name="T55" fmla="*/ 410 h 501"/>
              <a:gd name="T56" fmla="*/ 88 w 317"/>
              <a:gd name="T57" fmla="*/ 410 h 501"/>
              <a:gd name="T58" fmla="*/ 83 w 317"/>
              <a:gd name="T59" fmla="*/ 399 h 501"/>
              <a:gd name="T60" fmla="*/ 83 w 317"/>
              <a:gd name="T61" fmla="*/ 393 h 501"/>
              <a:gd name="T62" fmla="*/ 83 w 317"/>
              <a:gd name="T63" fmla="*/ 388 h 501"/>
              <a:gd name="T64" fmla="*/ 83 w 317"/>
              <a:gd name="T65" fmla="*/ 388 h 501"/>
              <a:gd name="T66" fmla="*/ 83 w 317"/>
              <a:gd name="T67" fmla="*/ 383 h 501"/>
              <a:gd name="T68" fmla="*/ 294 w 317"/>
              <a:gd name="T69" fmla="*/ 366 h 501"/>
              <a:gd name="T70" fmla="*/ 294 w 317"/>
              <a:gd name="T71" fmla="*/ 355 h 501"/>
              <a:gd name="T72" fmla="*/ 283 w 317"/>
              <a:gd name="T73" fmla="*/ 345 h 501"/>
              <a:gd name="T74" fmla="*/ 283 w 317"/>
              <a:gd name="T75" fmla="*/ 318 h 501"/>
              <a:gd name="T76" fmla="*/ 272 w 317"/>
              <a:gd name="T77" fmla="*/ 301 h 501"/>
              <a:gd name="T78" fmla="*/ 272 w 317"/>
              <a:gd name="T79" fmla="*/ 285 h 501"/>
              <a:gd name="T80" fmla="*/ 277 w 317"/>
              <a:gd name="T81" fmla="*/ 269 h 501"/>
              <a:gd name="T82" fmla="*/ 277 w 317"/>
              <a:gd name="T83" fmla="*/ 258 h 501"/>
              <a:gd name="T84" fmla="*/ 283 w 317"/>
              <a:gd name="T85" fmla="*/ 248 h 501"/>
              <a:gd name="T86" fmla="*/ 288 w 317"/>
              <a:gd name="T87" fmla="*/ 248 h 501"/>
              <a:gd name="T88" fmla="*/ 277 w 317"/>
              <a:gd name="T89" fmla="*/ 237 h 501"/>
              <a:gd name="T90" fmla="*/ 283 w 317"/>
              <a:gd name="T91" fmla="*/ 232 h 501"/>
              <a:gd name="T92" fmla="*/ 277 w 317"/>
              <a:gd name="T93" fmla="*/ 226 h 501"/>
              <a:gd name="T94" fmla="*/ 272 w 317"/>
              <a:gd name="T95" fmla="*/ 221 h 501"/>
              <a:gd name="T96" fmla="*/ 266 w 317"/>
              <a:gd name="T97" fmla="*/ 216 h 501"/>
              <a:gd name="T98" fmla="*/ 261 w 317"/>
              <a:gd name="T99" fmla="*/ 199 h 501"/>
              <a:gd name="T100" fmla="*/ 255 w 317"/>
              <a:gd name="T101" fmla="*/ 194 h 501"/>
              <a:gd name="T102" fmla="*/ 199 w 317"/>
              <a:gd name="T103" fmla="*/ 0 h 501"/>
              <a:gd name="T104" fmla="*/ 0 w 317"/>
              <a:gd name="T105" fmla="*/ 16 h 501"/>
              <a:gd name="T106" fmla="*/ 0 w 317"/>
              <a:gd name="T107" fmla="*/ 16 h 50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17"/>
              <a:gd name="T163" fmla="*/ 0 h 501"/>
              <a:gd name="T164" fmla="*/ 317 w 317"/>
              <a:gd name="T165" fmla="*/ 501 h 50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17" h="501">
                <a:moveTo>
                  <a:pt x="0" y="18"/>
                </a:moveTo>
                <a:lnTo>
                  <a:pt x="12" y="30"/>
                </a:lnTo>
                <a:lnTo>
                  <a:pt x="6" y="334"/>
                </a:lnTo>
                <a:lnTo>
                  <a:pt x="6" y="346"/>
                </a:lnTo>
                <a:lnTo>
                  <a:pt x="24" y="495"/>
                </a:lnTo>
                <a:lnTo>
                  <a:pt x="30" y="495"/>
                </a:lnTo>
                <a:lnTo>
                  <a:pt x="30" y="489"/>
                </a:lnTo>
                <a:lnTo>
                  <a:pt x="48" y="495"/>
                </a:lnTo>
                <a:lnTo>
                  <a:pt x="48" y="489"/>
                </a:lnTo>
                <a:lnTo>
                  <a:pt x="54" y="472"/>
                </a:lnTo>
                <a:lnTo>
                  <a:pt x="60" y="454"/>
                </a:lnTo>
                <a:lnTo>
                  <a:pt x="66" y="472"/>
                </a:lnTo>
                <a:lnTo>
                  <a:pt x="71" y="484"/>
                </a:lnTo>
                <a:lnTo>
                  <a:pt x="77" y="501"/>
                </a:lnTo>
                <a:lnTo>
                  <a:pt x="89" y="501"/>
                </a:lnTo>
                <a:lnTo>
                  <a:pt x="95" y="501"/>
                </a:lnTo>
                <a:lnTo>
                  <a:pt x="107" y="489"/>
                </a:lnTo>
                <a:lnTo>
                  <a:pt x="113" y="484"/>
                </a:lnTo>
                <a:lnTo>
                  <a:pt x="113" y="478"/>
                </a:lnTo>
                <a:lnTo>
                  <a:pt x="107" y="478"/>
                </a:lnTo>
                <a:lnTo>
                  <a:pt x="107" y="472"/>
                </a:lnTo>
                <a:lnTo>
                  <a:pt x="107" y="466"/>
                </a:lnTo>
                <a:lnTo>
                  <a:pt x="107" y="460"/>
                </a:lnTo>
                <a:lnTo>
                  <a:pt x="101" y="454"/>
                </a:lnTo>
                <a:lnTo>
                  <a:pt x="95" y="454"/>
                </a:lnTo>
                <a:lnTo>
                  <a:pt x="89" y="442"/>
                </a:lnTo>
                <a:lnTo>
                  <a:pt x="89" y="436"/>
                </a:lnTo>
                <a:lnTo>
                  <a:pt x="89" y="430"/>
                </a:lnTo>
                <a:lnTo>
                  <a:pt x="89" y="424"/>
                </a:lnTo>
                <a:lnTo>
                  <a:pt x="317" y="406"/>
                </a:lnTo>
                <a:lnTo>
                  <a:pt x="317" y="394"/>
                </a:lnTo>
                <a:lnTo>
                  <a:pt x="305" y="382"/>
                </a:lnTo>
                <a:lnTo>
                  <a:pt x="305" y="352"/>
                </a:lnTo>
                <a:lnTo>
                  <a:pt x="293" y="334"/>
                </a:lnTo>
                <a:lnTo>
                  <a:pt x="293" y="316"/>
                </a:lnTo>
                <a:lnTo>
                  <a:pt x="299" y="298"/>
                </a:lnTo>
                <a:lnTo>
                  <a:pt x="299" y="286"/>
                </a:lnTo>
                <a:lnTo>
                  <a:pt x="305" y="275"/>
                </a:lnTo>
                <a:lnTo>
                  <a:pt x="311" y="275"/>
                </a:lnTo>
                <a:lnTo>
                  <a:pt x="299" y="263"/>
                </a:lnTo>
                <a:lnTo>
                  <a:pt x="305" y="257"/>
                </a:lnTo>
                <a:lnTo>
                  <a:pt x="299" y="251"/>
                </a:lnTo>
                <a:lnTo>
                  <a:pt x="293" y="245"/>
                </a:lnTo>
                <a:lnTo>
                  <a:pt x="287" y="239"/>
                </a:lnTo>
                <a:lnTo>
                  <a:pt x="281" y="221"/>
                </a:lnTo>
                <a:lnTo>
                  <a:pt x="275" y="215"/>
                </a:lnTo>
                <a:lnTo>
                  <a:pt x="215" y="0"/>
                </a:lnTo>
                <a:lnTo>
                  <a:pt x="0" y="18"/>
                </a:lnTo>
                <a:close/>
              </a:path>
            </a:pathLst>
          </a:custGeom>
          <a:solidFill>
            <a:srgbClr val="9F218B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9" name="Freeform 102"/>
          <p:cNvSpPr>
            <a:spLocks/>
          </p:cNvSpPr>
          <p:nvPr/>
        </p:nvSpPr>
        <p:spPr bwMode="auto">
          <a:xfrm>
            <a:off x="6539576" y="4355203"/>
            <a:ext cx="822491" cy="929547"/>
          </a:xfrm>
          <a:custGeom>
            <a:avLst/>
            <a:gdLst>
              <a:gd name="T0" fmla="*/ 56 w 449"/>
              <a:gd name="T1" fmla="*/ 216 h 460"/>
              <a:gd name="T2" fmla="*/ 67 w 449"/>
              <a:gd name="T3" fmla="*/ 237 h 460"/>
              <a:gd name="T4" fmla="*/ 78 w 449"/>
              <a:gd name="T5" fmla="*/ 248 h 460"/>
              <a:gd name="T6" fmla="*/ 78 w 449"/>
              <a:gd name="T7" fmla="*/ 259 h 460"/>
              <a:gd name="T8" fmla="*/ 83 w 449"/>
              <a:gd name="T9" fmla="*/ 270 h 460"/>
              <a:gd name="T10" fmla="*/ 78 w 449"/>
              <a:gd name="T11" fmla="*/ 291 h 460"/>
              <a:gd name="T12" fmla="*/ 72 w 449"/>
              <a:gd name="T13" fmla="*/ 323 h 460"/>
              <a:gd name="T14" fmla="*/ 83 w 449"/>
              <a:gd name="T15" fmla="*/ 366 h 460"/>
              <a:gd name="T16" fmla="*/ 95 w 449"/>
              <a:gd name="T17" fmla="*/ 388 h 460"/>
              <a:gd name="T18" fmla="*/ 100 w 449"/>
              <a:gd name="T19" fmla="*/ 399 h 460"/>
              <a:gd name="T20" fmla="*/ 106 w 449"/>
              <a:gd name="T21" fmla="*/ 410 h 460"/>
              <a:gd name="T22" fmla="*/ 327 w 449"/>
              <a:gd name="T23" fmla="*/ 410 h 460"/>
              <a:gd name="T24" fmla="*/ 338 w 449"/>
              <a:gd name="T25" fmla="*/ 415 h 460"/>
              <a:gd name="T26" fmla="*/ 338 w 449"/>
              <a:gd name="T27" fmla="*/ 383 h 460"/>
              <a:gd name="T28" fmla="*/ 338 w 449"/>
              <a:gd name="T29" fmla="*/ 372 h 460"/>
              <a:gd name="T30" fmla="*/ 360 w 449"/>
              <a:gd name="T31" fmla="*/ 372 h 460"/>
              <a:gd name="T32" fmla="*/ 383 w 449"/>
              <a:gd name="T33" fmla="*/ 372 h 460"/>
              <a:gd name="T34" fmla="*/ 377 w 449"/>
              <a:gd name="T35" fmla="*/ 350 h 460"/>
              <a:gd name="T36" fmla="*/ 377 w 449"/>
              <a:gd name="T37" fmla="*/ 334 h 460"/>
              <a:gd name="T38" fmla="*/ 394 w 449"/>
              <a:gd name="T39" fmla="*/ 285 h 460"/>
              <a:gd name="T40" fmla="*/ 405 w 449"/>
              <a:gd name="T41" fmla="*/ 259 h 460"/>
              <a:gd name="T42" fmla="*/ 410 w 449"/>
              <a:gd name="T43" fmla="*/ 254 h 460"/>
              <a:gd name="T44" fmla="*/ 410 w 449"/>
              <a:gd name="T45" fmla="*/ 248 h 460"/>
              <a:gd name="T46" fmla="*/ 405 w 449"/>
              <a:gd name="T47" fmla="*/ 243 h 460"/>
              <a:gd name="T48" fmla="*/ 394 w 449"/>
              <a:gd name="T49" fmla="*/ 243 h 460"/>
              <a:gd name="T50" fmla="*/ 383 w 449"/>
              <a:gd name="T51" fmla="*/ 216 h 460"/>
              <a:gd name="T52" fmla="*/ 360 w 449"/>
              <a:gd name="T53" fmla="*/ 199 h 460"/>
              <a:gd name="T54" fmla="*/ 349 w 449"/>
              <a:gd name="T55" fmla="*/ 172 h 460"/>
              <a:gd name="T56" fmla="*/ 338 w 449"/>
              <a:gd name="T57" fmla="*/ 156 h 460"/>
              <a:gd name="T58" fmla="*/ 316 w 449"/>
              <a:gd name="T59" fmla="*/ 145 h 460"/>
              <a:gd name="T60" fmla="*/ 305 w 449"/>
              <a:gd name="T61" fmla="*/ 134 h 460"/>
              <a:gd name="T62" fmla="*/ 299 w 449"/>
              <a:gd name="T63" fmla="*/ 118 h 460"/>
              <a:gd name="T64" fmla="*/ 260 w 449"/>
              <a:gd name="T65" fmla="*/ 92 h 460"/>
              <a:gd name="T66" fmla="*/ 249 w 449"/>
              <a:gd name="T67" fmla="*/ 81 h 460"/>
              <a:gd name="T68" fmla="*/ 233 w 449"/>
              <a:gd name="T69" fmla="*/ 60 h 460"/>
              <a:gd name="T70" fmla="*/ 221 w 449"/>
              <a:gd name="T71" fmla="*/ 49 h 460"/>
              <a:gd name="T72" fmla="*/ 183 w 449"/>
              <a:gd name="T73" fmla="*/ 32 h 460"/>
              <a:gd name="T74" fmla="*/ 183 w 449"/>
              <a:gd name="T75" fmla="*/ 11 h 460"/>
              <a:gd name="T76" fmla="*/ 194 w 449"/>
              <a:gd name="T77" fmla="*/ 0 h 460"/>
              <a:gd name="T78" fmla="*/ 194 w 449"/>
              <a:gd name="T79" fmla="*/ 0 h 460"/>
              <a:gd name="T80" fmla="*/ 0 w 449"/>
              <a:gd name="T81" fmla="*/ 22 h 4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49"/>
              <a:gd name="T124" fmla="*/ 0 h 460"/>
              <a:gd name="T125" fmla="*/ 449 w 449"/>
              <a:gd name="T126" fmla="*/ 460 h 46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49" h="460">
                <a:moveTo>
                  <a:pt x="0" y="24"/>
                </a:moveTo>
                <a:lnTo>
                  <a:pt x="60" y="239"/>
                </a:lnTo>
                <a:lnTo>
                  <a:pt x="66" y="245"/>
                </a:lnTo>
                <a:lnTo>
                  <a:pt x="72" y="263"/>
                </a:lnTo>
                <a:lnTo>
                  <a:pt x="78" y="269"/>
                </a:lnTo>
                <a:lnTo>
                  <a:pt x="84" y="275"/>
                </a:lnTo>
                <a:lnTo>
                  <a:pt x="90" y="281"/>
                </a:lnTo>
                <a:lnTo>
                  <a:pt x="84" y="287"/>
                </a:lnTo>
                <a:lnTo>
                  <a:pt x="96" y="299"/>
                </a:lnTo>
                <a:lnTo>
                  <a:pt x="90" y="299"/>
                </a:lnTo>
                <a:lnTo>
                  <a:pt x="84" y="310"/>
                </a:lnTo>
                <a:lnTo>
                  <a:pt x="84" y="322"/>
                </a:lnTo>
                <a:lnTo>
                  <a:pt x="78" y="340"/>
                </a:lnTo>
                <a:lnTo>
                  <a:pt x="78" y="358"/>
                </a:lnTo>
                <a:lnTo>
                  <a:pt x="90" y="376"/>
                </a:lnTo>
                <a:lnTo>
                  <a:pt x="90" y="406"/>
                </a:lnTo>
                <a:lnTo>
                  <a:pt x="102" y="418"/>
                </a:lnTo>
                <a:lnTo>
                  <a:pt x="102" y="430"/>
                </a:lnTo>
                <a:lnTo>
                  <a:pt x="108" y="442"/>
                </a:lnTo>
                <a:lnTo>
                  <a:pt x="108" y="448"/>
                </a:lnTo>
                <a:lnTo>
                  <a:pt x="114" y="454"/>
                </a:lnTo>
                <a:lnTo>
                  <a:pt x="347" y="442"/>
                </a:lnTo>
                <a:lnTo>
                  <a:pt x="353" y="454"/>
                </a:lnTo>
                <a:lnTo>
                  <a:pt x="365" y="460"/>
                </a:lnTo>
                <a:lnTo>
                  <a:pt x="371" y="448"/>
                </a:lnTo>
                <a:lnTo>
                  <a:pt x="365" y="424"/>
                </a:lnTo>
                <a:lnTo>
                  <a:pt x="365" y="418"/>
                </a:lnTo>
                <a:lnTo>
                  <a:pt x="365" y="412"/>
                </a:lnTo>
                <a:lnTo>
                  <a:pt x="371" y="406"/>
                </a:lnTo>
                <a:lnTo>
                  <a:pt x="389" y="412"/>
                </a:lnTo>
                <a:lnTo>
                  <a:pt x="407" y="418"/>
                </a:lnTo>
                <a:lnTo>
                  <a:pt x="413" y="412"/>
                </a:lnTo>
                <a:lnTo>
                  <a:pt x="407" y="394"/>
                </a:lnTo>
                <a:lnTo>
                  <a:pt x="407" y="388"/>
                </a:lnTo>
                <a:lnTo>
                  <a:pt x="407" y="376"/>
                </a:lnTo>
                <a:lnTo>
                  <a:pt x="407" y="370"/>
                </a:lnTo>
                <a:lnTo>
                  <a:pt x="419" y="334"/>
                </a:lnTo>
                <a:lnTo>
                  <a:pt x="425" y="316"/>
                </a:lnTo>
                <a:lnTo>
                  <a:pt x="425" y="305"/>
                </a:lnTo>
                <a:lnTo>
                  <a:pt x="437" y="287"/>
                </a:lnTo>
                <a:lnTo>
                  <a:pt x="443" y="281"/>
                </a:lnTo>
                <a:lnTo>
                  <a:pt x="449" y="275"/>
                </a:lnTo>
                <a:lnTo>
                  <a:pt x="443" y="275"/>
                </a:lnTo>
                <a:lnTo>
                  <a:pt x="443" y="269"/>
                </a:lnTo>
                <a:lnTo>
                  <a:pt x="437" y="269"/>
                </a:lnTo>
                <a:lnTo>
                  <a:pt x="425" y="269"/>
                </a:lnTo>
                <a:lnTo>
                  <a:pt x="419" y="263"/>
                </a:lnTo>
                <a:lnTo>
                  <a:pt x="413" y="239"/>
                </a:lnTo>
                <a:lnTo>
                  <a:pt x="407" y="227"/>
                </a:lnTo>
                <a:lnTo>
                  <a:pt x="389" y="221"/>
                </a:lnTo>
                <a:lnTo>
                  <a:pt x="383" y="197"/>
                </a:lnTo>
                <a:lnTo>
                  <a:pt x="377" y="191"/>
                </a:lnTo>
                <a:lnTo>
                  <a:pt x="371" y="179"/>
                </a:lnTo>
                <a:lnTo>
                  <a:pt x="365" y="173"/>
                </a:lnTo>
                <a:lnTo>
                  <a:pt x="353" y="173"/>
                </a:lnTo>
                <a:lnTo>
                  <a:pt x="341" y="161"/>
                </a:lnTo>
                <a:lnTo>
                  <a:pt x="335" y="155"/>
                </a:lnTo>
                <a:lnTo>
                  <a:pt x="329" y="149"/>
                </a:lnTo>
                <a:lnTo>
                  <a:pt x="329" y="137"/>
                </a:lnTo>
                <a:lnTo>
                  <a:pt x="323" y="131"/>
                </a:lnTo>
                <a:lnTo>
                  <a:pt x="311" y="131"/>
                </a:lnTo>
                <a:lnTo>
                  <a:pt x="281" y="102"/>
                </a:lnTo>
                <a:lnTo>
                  <a:pt x="269" y="102"/>
                </a:lnTo>
                <a:lnTo>
                  <a:pt x="269" y="90"/>
                </a:lnTo>
                <a:lnTo>
                  <a:pt x="257" y="84"/>
                </a:lnTo>
                <a:lnTo>
                  <a:pt x="251" y="66"/>
                </a:lnTo>
                <a:lnTo>
                  <a:pt x="239" y="60"/>
                </a:lnTo>
                <a:lnTo>
                  <a:pt x="239" y="54"/>
                </a:lnTo>
                <a:lnTo>
                  <a:pt x="221" y="48"/>
                </a:lnTo>
                <a:lnTo>
                  <a:pt x="197" y="36"/>
                </a:lnTo>
                <a:lnTo>
                  <a:pt x="191" y="30"/>
                </a:lnTo>
                <a:lnTo>
                  <a:pt x="197" y="12"/>
                </a:lnTo>
                <a:lnTo>
                  <a:pt x="203" y="12"/>
                </a:lnTo>
                <a:lnTo>
                  <a:pt x="209" y="0"/>
                </a:lnTo>
                <a:lnTo>
                  <a:pt x="84" y="18"/>
                </a:lnTo>
                <a:lnTo>
                  <a:pt x="0" y="24"/>
                </a:lnTo>
                <a:close/>
              </a:path>
            </a:pathLst>
          </a:custGeom>
          <a:solidFill>
            <a:srgbClr val="9F218B"/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0" name="Freeform 189"/>
          <p:cNvSpPr>
            <a:spLocks/>
          </p:cNvSpPr>
          <p:nvPr/>
        </p:nvSpPr>
        <p:spPr bwMode="auto">
          <a:xfrm>
            <a:off x="6310371" y="5179384"/>
            <a:ext cx="1362251" cy="1131135"/>
          </a:xfrm>
          <a:custGeom>
            <a:avLst/>
            <a:gdLst>
              <a:gd name="T0" fmla="*/ 0 w 742"/>
              <a:gd name="T1" fmla="*/ 43 h 561"/>
              <a:gd name="T2" fmla="*/ 0 w 742"/>
              <a:gd name="T3" fmla="*/ 54 h 561"/>
              <a:gd name="T4" fmla="*/ 11 w 742"/>
              <a:gd name="T5" fmla="*/ 65 h 561"/>
              <a:gd name="T6" fmla="*/ 17 w 742"/>
              <a:gd name="T7" fmla="*/ 81 h 561"/>
              <a:gd name="T8" fmla="*/ 22 w 742"/>
              <a:gd name="T9" fmla="*/ 92 h 561"/>
              <a:gd name="T10" fmla="*/ 17 w 742"/>
              <a:gd name="T11" fmla="*/ 102 h 561"/>
              <a:gd name="T12" fmla="*/ 33 w 742"/>
              <a:gd name="T13" fmla="*/ 96 h 561"/>
              <a:gd name="T14" fmla="*/ 45 w 742"/>
              <a:gd name="T15" fmla="*/ 81 h 561"/>
              <a:gd name="T16" fmla="*/ 56 w 742"/>
              <a:gd name="T17" fmla="*/ 81 h 561"/>
              <a:gd name="T18" fmla="*/ 50 w 742"/>
              <a:gd name="T19" fmla="*/ 92 h 561"/>
              <a:gd name="T20" fmla="*/ 100 w 742"/>
              <a:gd name="T21" fmla="*/ 81 h 561"/>
              <a:gd name="T22" fmla="*/ 100 w 742"/>
              <a:gd name="T23" fmla="*/ 86 h 561"/>
              <a:gd name="T24" fmla="*/ 139 w 742"/>
              <a:gd name="T25" fmla="*/ 96 h 561"/>
              <a:gd name="T26" fmla="*/ 156 w 742"/>
              <a:gd name="T27" fmla="*/ 96 h 561"/>
              <a:gd name="T28" fmla="*/ 173 w 742"/>
              <a:gd name="T29" fmla="*/ 102 h 561"/>
              <a:gd name="T30" fmla="*/ 173 w 742"/>
              <a:gd name="T31" fmla="*/ 107 h 561"/>
              <a:gd name="T32" fmla="*/ 201 w 742"/>
              <a:gd name="T33" fmla="*/ 134 h 561"/>
              <a:gd name="T34" fmla="*/ 195 w 742"/>
              <a:gd name="T35" fmla="*/ 140 h 561"/>
              <a:gd name="T36" fmla="*/ 189 w 742"/>
              <a:gd name="T37" fmla="*/ 140 h 561"/>
              <a:gd name="T38" fmla="*/ 228 w 742"/>
              <a:gd name="T39" fmla="*/ 134 h 561"/>
              <a:gd name="T40" fmla="*/ 278 w 742"/>
              <a:gd name="T41" fmla="*/ 113 h 561"/>
              <a:gd name="T42" fmla="*/ 278 w 742"/>
              <a:gd name="T43" fmla="*/ 96 h 561"/>
              <a:gd name="T44" fmla="*/ 345 w 742"/>
              <a:gd name="T45" fmla="*/ 118 h 561"/>
              <a:gd name="T46" fmla="*/ 383 w 742"/>
              <a:gd name="T47" fmla="*/ 150 h 561"/>
              <a:gd name="T48" fmla="*/ 411 w 742"/>
              <a:gd name="T49" fmla="*/ 167 h 561"/>
              <a:gd name="T50" fmla="*/ 428 w 742"/>
              <a:gd name="T51" fmla="*/ 194 h 561"/>
              <a:gd name="T52" fmla="*/ 428 w 742"/>
              <a:gd name="T53" fmla="*/ 258 h 561"/>
              <a:gd name="T54" fmla="*/ 445 w 742"/>
              <a:gd name="T55" fmla="*/ 295 h 561"/>
              <a:gd name="T56" fmla="*/ 439 w 742"/>
              <a:gd name="T57" fmla="*/ 269 h 561"/>
              <a:gd name="T58" fmla="*/ 456 w 742"/>
              <a:gd name="T59" fmla="*/ 279 h 561"/>
              <a:gd name="T60" fmla="*/ 461 w 742"/>
              <a:gd name="T61" fmla="*/ 275 h 561"/>
              <a:gd name="T62" fmla="*/ 461 w 742"/>
              <a:gd name="T63" fmla="*/ 284 h 561"/>
              <a:gd name="T64" fmla="*/ 450 w 742"/>
              <a:gd name="T65" fmla="*/ 311 h 561"/>
              <a:gd name="T66" fmla="*/ 461 w 742"/>
              <a:gd name="T67" fmla="*/ 328 h 561"/>
              <a:gd name="T68" fmla="*/ 495 w 742"/>
              <a:gd name="T69" fmla="*/ 371 h 561"/>
              <a:gd name="T70" fmla="*/ 506 w 742"/>
              <a:gd name="T71" fmla="*/ 376 h 561"/>
              <a:gd name="T72" fmla="*/ 523 w 742"/>
              <a:gd name="T73" fmla="*/ 403 h 561"/>
              <a:gd name="T74" fmla="*/ 550 w 742"/>
              <a:gd name="T75" fmla="*/ 446 h 561"/>
              <a:gd name="T76" fmla="*/ 600 w 742"/>
              <a:gd name="T77" fmla="*/ 478 h 561"/>
              <a:gd name="T78" fmla="*/ 622 w 742"/>
              <a:gd name="T79" fmla="*/ 489 h 561"/>
              <a:gd name="T80" fmla="*/ 611 w 742"/>
              <a:gd name="T81" fmla="*/ 494 h 561"/>
              <a:gd name="T82" fmla="*/ 605 w 742"/>
              <a:gd name="T83" fmla="*/ 500 h 561"/>
              <a:gd name="T84" fmla="*/ 628 w 742"/>
              <a:gd name="T85" fmla="*/ 505 h 561"/>
              <a:gd name="T86" fmla="*/ 678 w 742"/>
              <a:gd name="T87" fmla="*/ 478 h 561"/>
              <a:gd name="T88" fmla="*/ 672 w 742"/>
              <a:gd name="T89" fmla="*/ 446 h 561"/>
              <a:gd name="T90" fmla="*/ 678 w 742"/>
              <a:gd name="T91" fmla="*/ 403 h 561"/>
              <a:gd name="T92" fmla="*/ 672 w 742"/>
              <a:gd name="T93" fmla="*/ 333 h 561"/>
              <a:gd name="T94" fmla="*/ 633 w 742"/>
              <a:gd name="T95" fmla="*/ 264 h 561"/>
              <a:gd name="T96" fmla="*/ 611 w 742"/>
              <a:gd name="T97" fmla="*/ 231 h 561"/>
              <a:gd name="T98" fmla="*/ 611 w 742"/>
              <a:gd name="T99" fmla="*/ 204 h 561"/>
              <a:gd name="T100" fmla="*/ 578 w 742"/>
              <a:gd name="T101" fmla="*/ 156 h 561"/>
              <a:gd name="T102" fmla="*/ 550 w 742"/>
              <a:gd name="T103" fmla="*/ 129 h 561"/>
              <a:gd name="T104" fmla="*/ 512 w 742"/>
              <a:gd name="T105" fmla="*/ 43 h 561"/>
              <a:gd name="T106" fmla="*/ 506 w 742"/>
              <a:gd name="T107" fmla="*/ 32 h 561"/>
              <a:gd name="T108" fmla="*/ 495 w 742"/>
              <a:gd name="T109" fmla="*/ 11 h 561"/>
              <a:gd name="T110" fmla="*/ 456 w 742"/>
              <a:gd name="T111" fmla="*/ 5 h 561"/>
              <a:gd name="T112" fmla="*/ 461 w 742"/>
              <a:gd name="T113" fmla="*/ 38 h 561"/>
              <a:gd name="T114" fmla="*/ 445 w 742"/>
              <a:gd name="T115" fmla="*/ 43 h 561"/>
              <a:gd name="T116" fmla="*/ 217 w 742"/>
              <a:gd name="T117" fmla="*/ 38 h 561"/>
              <a:gd name="T118" fmla="*/ 212 w 742"/>
              <a:gd name="T119" fmla="*/ 22 h 56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42"/>
              <a:gd name="T181" fmla="*/ 0 h 561"/>
              <a:gd name="T182" fmla="*/ 742 w 742"/>
              <a:gd name="T183" fmla="*/ 561 h 56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42" h="561">
                <a:moveTo>
                  <a:pt x="228" y="24"/>
                </a:moveTo>
                <a:lnTo>
                  <a:pt x="0" y="42"/>
                </a:lnTo>
                <a:lnTo>
                  <a:pt x="0" y="48"/>
                </a:lnTo>
                <a:lnTo>
                  <a:pt x="0" y="54"/>
                </a:lnTo>
                <a:lnTo>
                  <a:pt x="0" y="60"/>
                </a:lnTo>
                <a:lnTo>
                  <a:pt x="6" y="72"/>
                </a:lnTo>
                <a:lnTo>
                  <a:pt x="12" y="72"/>
                </a:lnTo>
                <a:lnTo>
                  <a:pt x="18" y="78"/>
                </a:lnTo>
                <a:lnTo>
                  <a:pt x="18" y="84"/>
                </a:lnTo>
                <a:lnTo>
                  <a:pt x="18" y="90"/>
                </a:lnTo>
                <a:lnTo>
                  <a:pt x="18" y="96"/>
                </a:lnTo>
                <a:lnTo>
                  <a:pt x="24" y="96"/>
                </a:lnTo>
                <a:lnTo>
                  <a:pt x="24" y="102"/>
                </a:lnTo>
                <a:lnTo>
                  <a:pt x="18" y="107"/>
                </a:lnTo>
                <a:lnTo>
                  <a:pt x="18" y="113"/>
                </a:lnTo>
                <a:lnTo>
                  <a:pt x="36" y="107"/>
                </a:lnTo>
                <a:lnTo>
                  <a:pt x="42" y="96"/>
                </a:lnTo>
                <a:lnTo>
                  <a:pt x="42" y="90"/>
                </a:lnTo>
                <a:lnTo>
                  <a:pt x="48" y="90"/>
                </a:lnTo>
                <a:lnTo>
                  <a:pt x="54" y="90"/>
                </a:lnTo>
                <a:lnTo>
                  <a:pt x="60" y="90"/>
                </a:lnTo>
                <a:lnTo>
                  <a:pt x="60" y="96"/>
                </a:lnTo>
                <a:lnTo>
                  <a:pt x="54" y="102"/>
                </a:lnTo>
                <a:lnTo>
                  <a:pt x="60" y="102"/>
                </a:lnTo>
                <a:lnTo>
                  <a:pt x="72" y="102"/>
                </a:lnTo>
                <a:lnTo>
                  <a:pt x="108" y="90"/>
                </a:lnTo>
                <a:lnTo>
                  <a:pt x="120" y="84"/>
                </a:lnTo>
                <a:lnTo>
                  <a:pt x="120" y="90"/>
                </a:lnTo>
                <a:lnTo>
                  <a:pt x="108" y="96"/>
                </a:lnTo>
                <a:lnTo>
                  <a:pt x="114" y="96"/>
                </a:lnTo>
                <a:lnTo>
                  <a:pt x="132" y="102"/>
                </a:lnTo>
                <a:lnTo>
                  <a:pt x="150" y="107"/>
                </a:lnTo>
                <a:lnTo>
                  <a:pt x="168" y="113"/>
                </a:lnTo>
                <a:lnTo>
                  <a:pt x="168" y="107"/>
                </a:lnTo>
                <a:lnTo>
                  <a:pt x="174" y="107"/>
                </a:lnTo>
                <a:lnTo>
                  <a:pt x="180" y="113"/>
                </a:lnTo>
                <a:lnTo>
                  <a:pt x="186" y="113"/>
                </a:lnTo>
                <a:lnTo>
                  <a:pt x="192" y="113"/>
                </a:lnTo>
                <a:lnTo>
                  <a:pt x="192" y="119"/>
                </a:lnTo>
                <a:lnTo>
                  <a:pt x="186" y="119"/>
                </a:lnTo>
                <a:lnTo>
                  <a:pt x="192" y="125"/>
                </a:lnTo>
                <a:lnTo>
                  <a:pt x="210" y="143"/>
                </a:lnTo>
                <a:lnTo>
                  <a:pt x="216" y="149"/>
                </a:lnTo>
                <a:lnTo>
                  <a:pt x="210" y="155"/>
                </a:lnTo>
                <a:lnTo>
                  <a:pt x="204" y="149"/>
                </a:lnTo>
                <a:lnTo>
                  <a:pt x="204" y="155"/>
                </a:lnTo>
                <a:lnTo>
                  <a:pt x="210" y="161"/>
                </a:lnTo>
                <a:lnTo>
                  <a:pt x="240" y="149"/>
                </a:lnTo>
                <a:lnTo>
                  <a:pt x="246" y="149"/>
                </a:lnTo>
                <a:lnTo>
                  <a:pt x="252" y="143"/>
                </a:lnTo>
                <a:lnTo>
                  <a:pt x="282" y="125"/>
                </a:lnTo>
                <a:lnTo>
                  <a:pt x="299" y="125"/>
                </a:lnTo>
                <a:lnTo>
                  <a:pt x="299" y="119"/>
                </a:lnTo>
                <a:lnTo>
                  <a:pt x="293" y="119"/>
                </a:lnTo>
                <a:lnTo>
                  <a:pt x="299" y="107"/>
                </a:lnTo>
                <a:lnTo>
                  <a:pt x="329" y="102"/>
                </a:lnTo>
                <a:lnTo>
                  <a:pt x="365" y="125"/>
                </a:lnTo>
                <a:lnTo>
                  <a:pt x="371" y="131"/>
                </a:lnTo>
                <a:lnTo>
                  <a:pt x="377" y="137"/>
                </a:lnTo>
                <a:lnTo>
                  <a:pt x="389" y="149"/>
                </a:lnTo>
                <a:lnTo>
                  <a:pt x="413" y="167"/>
                </a:lnTo>
                <a:lnTo>
                  <a:pt x="413" y="179"/>
                </a:lnTo>
                <a:lnTo>
                  <a:pt x="425" y="185"/>
                </a:lnTo>
                <a:lnTo>
                  <a:pt x="443" y="185"/>
                </a:lnTo>
                <a:lnTo>
                  <a:pt x="455" y="203"/>
                </a:lnTo>
                <a:lnTo>
                  <a:pt x="461" y="209"/>
                </a:lnTo>
                <a:lnTo>
                  <a:pt x="461" y="215"/>
                </a:lnTo>
                <a:lnTo>
                  <a:pt x="467" y="239"/>
                </a:lnTo>
                <a:lnTo>
                  <a:pt x="461" y="263"/>
                </a:lnTo>
                <a:lnTo>
                  <a:pt x="461" y="287"/>
                </a:lnTo>
                <a:lnTo>
                  <a:pt x="461" y="310"/>
                </a:lnTo>
                <a:lnTo>
                  <a:pt x="461" y="316"/>
                </a:lnTo>
                <a:lnTo>
                  <a:pt x="479" y="328"/>
                </a:lnTo>
                <a:lnTo>
                  <a:pt x="485" y="316"/>
                </a:lnTo>
                <a:lnTo>
                  <a:pt x="479" y="316"/>
                </a:lnTo>
                <a:lnTo>
                  <a:pt x="473" y="299"/>
                </a:lnTo>
                <a:lnTo>
                  <a:pt x="485" y="299"/>
                </a:lnTo>
                <a:lnTo>
                  <a:pt x="491" y="310"/>
                </a:lnTo>
                <a:lnTo>
                  <a:pt x="497" y="305"/>
                </a:lnTo>
                <a:lnTo>
                  <a:pt x="503" y="305"/>
                </a:lnTo>
                <a:lnTo>
                  <a:pt x="503" y="310"/>
                </a:lnTo>
                <a:lnTo>
                  <a:pt x="497" y="316"/>
                </a:lnTo>
                <a:lnTo>
                  <a:pt x="491" y="322"/>
                </a:lnTo>
                <a:lnTo>
                  <a:pt x="485" y="340"/>
                </a:lnTo>
                <a:lnTo>
                  <a:pt x="485" y="346"/>
                </a:lnTo>
                <a:lnTo>
                  <a:pt x="479" y="352"/>
                </a:lnTo>
                <a:lnTo>
                  <a:pt x="491" y="358"/>
                </a:lnTo>
                <a:lnTo>
                  <a:pt x="497" y="364"/>
                </a:lnTo>
                <a:lnTo>
                  <a:pt x="509" y="400"/>
                </a:lnTo>
                <a:lnTo>
                  <a:pt x="533" y="412"/>
                </a:lnTo>
                <a:lnTo>
                  <a:pt x="533" y="406"/>
                </a:lnTo>
                <a:lnTo>
                  <a:pt x="545" y="406"/>
                </a:lnTo>
                <a:lnTo>
                  <a:pt x="545" y="418"/>
                </a:lnTo>
                <a:lnTo>
                  <a:pt x="545" y="424"/>
                </a:lnTo>
                <a:lnTo>
                  <a:pt x="557" y="442"/>
                </a:lnTo>
                <a:lnTo>
                  <a:pt x="563" y="448"/>
                </a:lnTo>
                <a:lnTo>
                  <a:pt x="575" y="448"/>
                </a:lnTo>
                <a:lnTo>
                  <a:pt x="587" y="490"/>
                </a:lnTo>
                <a:lnTo>
                  <a:pt x="592" y="496"/>
                </a:lnTo>
                <a:lnTo>
                  <a:pt x="616" y="496"/>
                </a:lnTo>
                <a:lnTo>
                  <a:pt x="622" y="502"/>
                </a:lnTo>
                <a:lnTo>
                  <a:pt x="646" y="531"/>
                </a:lnTo>
                <a:lnTo>
                  <a:pt x="658" y="543"/>
                </a:lnTo>
                <a:lnTo>
                  <a:pt x="664" y="543"/>
                </a:lnTo>
                <a:lnTo>
                  <a:pt x="670" y="543"/>
                </a:lnTo>
                <a:lnTo>
                  <a:pt x="670" y="549"/>
                </a:lnTo>
                <a:lnTo>
                  <a:pt x="664" y="549"/>
                </a:lnTo>
                <a:lnTo>
                  <a:pt x="658" y="549"/>
                </a:lnTo>
                <a:lnTo>
                  <a:pt x="652" y="549"/>
                </a:lnTo>
                <a:lnTo>
                  <a:pt x="652" y="555"/>
                </a:lnTo>
                <a:lnTo>
                  <a:pt x="658" y="561"/>
                </a:lnTo>
                <a:lnTo>
                  <a:pt x="670" y="561"/>
                </a:lnTo>
                <a:lnTo>
                  <a:pt x="676" y="561"/>
                </a:lnTo>
                <a:lnTo>
                  <a:pt x="688" y="555"/>
                </a:lnTo>
                <a:lnTo>
                  <a:pt x="724" y="543"/>
                </a:lnTo>
                <a:lnTo>
                  <a:pt x="730" y="531"/>
                </a:lnTo>
                <a:lnTo>
                  <a:pt x="730" y="525"/>
                </a:lnTo>
                <a:lnTo>
                  <a:pt x="724" y="508"/>
                </a:lnTo>
                <a:lnTo>
                  <a:pt x="724" y="496"/>
                </a:lnTo>
                <a:lnTo>
                  <a:pt x="730" y="478"/>
                </a:lnTo>
                <a:lnTo>
                  <a:pt x="742" y="484"/>
                </a:lnTo>
                <a:lnTo>
                  <a:pt x="730" y="448"/>
                </a:lnTo>
                <a:lnTo>
                  <a:pt x="736" y="430"/>
                </a:lnTo>
                <a:lnTo>
                  <a:pt x="730" y="394"/>
                </a:lnTo>
                <a:lnTo>
                  <a:pt x="724" y="370"/>
                </a:lnTo>
                <a:lnTo>
                  <a:pt x="718" y="358"/>
                </a:lnTo>
                <a:lnTo>
                  <a:pt x="694" y="328"/>
                </a:lnTo>
                <a:lnTo>
                  <a:pt x="682" y="293"/>
                </a:lnTo>
                <a:lnTo>
                  <a:pt x="658" y="263"/>
                </a:lnTo>
                <a:lnTo>
                  <a:pt x="664" y="263"/>
                </a:lnTo>
                <a:lnTo>
                  <a:pt x="658" y="257"/>
                </a:lnTo>
                <a:lnTo>
                  <a:pt x="652" y="245"/>
                </a:lnTo>
                <a:lnTo>
                  <a:pt x="652" y="233"/>
                </a:lnTo>
                <a:lnTo>
                  <a:pt x="658" y="227"/>
                </a:lnTo>
                <a:lnTo>
                  <a:pt x="658" y="221"/>
                </a:lnTo>
                <a:lnTo>
                  <a:pt x="634" y="191"/>
                </a:lnTo>
                <a:lnTo>
                  <a:pt x="622" y="173"/>
                </a:lnTo>
                <a:lnTo>
                  <a:pt x="610" y="167"/>
                </a:lnTo>
                <a:lnTo>
                  <a:pt x="592" y="143"/>
                </a:lnTo>
                <a:lnTo>
                  <a:pt x="569" y="107"/>
                </a:lnTo>
                <a:lnTo>
                  <a:pt x="569" y="84"/>
                </a:lnTo>
                <a:lnTo>
                  <a:pt x="551" y="48"/>
                </a:lnTo>
                <a:lnTo>
                  <a:pt x="545" y="42"/>
                </a:lnTo>
                <a:lnTo>
                  <a:pt x="545" y="36"/>
                </a:lnTo>
                <a:lnTo>
                  <a:pt x="539" y="12"/>
                </a:lnTo>
                <a:lnTo>
                  <a:pt x="539" y="6"/>
                </a:lnTo>
                <a:lnTo>
                  <a:pt x="533" y="12"/>
                </a:lnTo>
                <a:lnTo>
                  <a:pt x="515" y="6"/>
                </a:lnTo>
                <a:lnTo>
                  <a:pt x="497" y="0"/>
                </a:lnTo>
                <a:lnTo>
                  <a:pt x="491" y="6"/>
                </a:lnTo>
                <a:lnTo>
                  <a:pt x="491" y="12"/>
                </a:lnTo>
                <a:lnTo>
                  <a:pt x="491" y="18"/>
                </a:lnTo>
                <a:lnTo>
                  <a:pt x="497" y="42"/>
                </a:lnTo>
                <a:lnTo>
                  <a:pt x="491" y="54"/>
                </a:lnTo>
                <a:lnTo>
                  <a:pt x="479" y="48"/>
                </a:lnTo>
                <a:lnTo>
                  <a:pt x="473" y="36"/>
                </a:lnTo>
                <a:lnTo>
                  <a:pt x="240" y="48"/>
                </a:lnTo>
                <a:lnTo>
                  <a:pt x="234" y="42"/>
                </a:lnTo>
                <a:lnTo>
                  <a:pt x="234" y="36"/>
                </a:lnTo>
                <a:lnTo>
                  <a:pt x="228" y="24"/>
                </a:lnTo>
              </a:path>
            </a:pathLst>
          </a:custGeom>
          <a:solidFill>
            <a:srgbClr val="9F218B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1" name="Freeform 48"/>
          <p:cNvSpPr>
            <a:spLocks/>
          </p:cNvSpPr>
          <p:nvPr/>
        </p:nvSpPr>
        <p:spPr bwMode="auto">
          <a:xfrm>
            <a:off x="2002176" y="3817632"/>
            <a:ext cx="1018228" cy="1287927"/>
          </a:xfrm>
          <a:custGeom>
            <a:avLst/>
            <a:gdLst>
              <a:gd name="T0" fmla="*/ 438 w 556"/>
              <a:gd name="T1" fmla="*/ 575 h 639"/>
              <a:gd name="T2" fmla="*/ 515 w 556"/>
              <a:gd name="T3" fmla="*/ 54 h 639"/>
              <a:gd name="T4" fmla="*/ 144 w 556"/>
              <a:gd name="T5" fmla="*/ 0 h 639"/>
              <a:gd name="T6" fmla="*/ 133 w 556"/>
              <a:gd name="T7" fmla="*/ 49 h 639"/>
              <a:gd name="T8" fmla="*/ 117 w 556"/>
              <a:gd name="T9" fmla="*/ 86 h 639"/>
              <a:gd name="T10" fmla="*/ 111 w 556"/>
              <a:gd name="T11" fmla="*/ 86 h 639"/>
              <a:gd name="T12" fmla="*/ 106 w 556"/>
              <a:gd name="T13" fmla="*/ 81 h 639"/>
              <a:gd name="T14" fmla="*/ 106 w 556"/>
              <a:gd name="T15" fmla="*/ 76 h 639"/>
              <a:gd name="T16" fmla="*/ 100 w 556"/>
              <a:gd name="T17" fmla="*/ 70 h 639"/>
              <a:gd name="T18" fmla="*/ 83 w 556"/>
              <a:gd name="T19" fmla="*/ 65 h 639"/>
              <a:gd name="T20" fmla="*/ 72 w 556"/>
              <a:gd name="T21" fmla="*/ 70 h 639"/>
              <a:gd name="T22" fmla="*/ 67 w 556"/>
              <a:gd name="T23" fmla="*/ 76 h 639"/>
              <a:gd name="T24" fmla="*/ 72 w 556"/>
              <a:gd name="T25" fmla="*/ 92 h 639"/>
              <a:gd name="T26" fmla="*/ 67 w 556"/>
              <a:gd name="T27" fmla="*/ 135 h 639"/>
              <a:gd name="T28" fmla="*/ 72 w 556"/>
              <a:gd name="T29" fmla="*/ 140 h 639"/>
              <a:gd name="T30" fmla="*/ 67 w 556"/>
              <a:gd name="T31" fmla="*/ 161 h 639"/>
              <a:gd name="T32" fmla="*/ 61 w 556"/>
              <a:gd name="T33" fmla="*/ 166 h 639"/>
              <a:gd name="T34" fmla="*/ 61 w 556"/>
              <a:gd name="T35" fmla="*/ 172 h 639"/>
              <a:gd name="T36" fmla="*/ 61 w 556"/>
              <a:gd name="T37" fmla="*/ 183 h 639"/>
              <a:gd name="T38" fmla="*/ 61 w 556"/>
              <a:gd name="T39" fmla="*/ 188 h 639"/>
              <a:gd name="T40" fmla="*/ 61 w 556"/>
              <a:gd name="T41" fmla="*/ 193 h 639"/>
              <a:gd name="T42" fmla="*/ 67 w 556"/>
              <a:gd name="T43" fmla="*/ 204 h 639"/>
              <a:gd name="T44" fmla="*/ 67 w 556"/>
              <a:gd name="T45" fmla="*/ 215 h 639"/>
              <a:gd name="T46" fmla="*/ 72 w 556"/>
              <a:gd name="T47" fmla="*/ 220 h 639"/>
              <a:gd name="T48" fmla="*/ 72 w 556"/>
              <a:gd name="T49" fmla="*/ 231 h 639"/>
              <a:gd name="T50" fmla="*/ 78 w 556"/>
              <a:gd name="T51" fmla="*/ 231 h 639"/>
              <a:gd name="T52" fmla="*/ 83 w 556"/>
              <a:gd name="T53" fmla="*/ 242 h 639"/>
              <a:gd name="T54" fmla="*/ 83 w 556"/>
              <a:gd name="T55" fmla="*/ 247 h 639"/>
              <a:gd name="T56" fmla="*/ 83 w 556"/>
              <a:gd name="T57" fmla="*/ 253 h 639"/>
              <a:gd name="T58" fmla="*/ 78 w 556"/>
              <a:gd name="T59" fmla="*/ 247 h 639"/>
              <a:gd name="T60" fmla="*/ 72 w 556"/>
              <a:gd name="T61" fmla="*/ 258 h 639"/>
              <a:gd name="T62" fmla="*/ 61 w 556"/>
              <a:gd name="T63" fmla="*/ 258 h 639"/>
              <a:gd name="T64" fmla="*/ 50 w 556"/>
              <a:gd name="T65" fmla="*/ 274 h 639"/>
              <a:gd name="T66" fmla="*/ 44 w 556"/>
              <a:gd name="T67" fmla="*/ 296 h 639"/>
              <a:gd name="T68" fmla="*/ 28 w 556"/>
              <a:gd name="T69" fmla="*/ 318 h 639"/>
              <a:gd name="T70" fmla="*/ 22 w 556"/>
              <a:gd name="T71" fmla="*/ 318 h 639"/>
              <a:gd name="T72" fmla="*/ 22 w 556"/>
              <a:gd name="T73" fmla="*/ 323 h 639"/>
              <a:gd name="T74" fmla="*/ 22 w 556"/>
              <a:gd name="T75" fmla="*/ 328 h 639"/>
              <a:gd name="T76" fmla="*/ 22 w 556"/>
              <a:gd name="T77" fmla="*/ 334 h 639"/>
              <a:gd name="T78" fmla="*/ 17 w 556"/>
              <a:gd name="T79" fmla="*/ 344 h 639"/>
              <a:gd name="T80" fmla="*/ 22 w 556"/>
              <a:gd name="T81" fmla="*/ 349 h 639"/>
              <a:gd name="T82" fmla="*/ 33 w 556"/>
              <a:gd name="T83" fmla="*/ 360 h 639"/>
              <a:gd name="T84" fmla="*/ 33 w 556"/>
              <a:gd name="T85" fmla="*/ 360 h 639"/>
              <a:gd name="T86" fmla="*/ 33 w 556"/>
              <a:gd name="T87" fmla="*/ 365 h 639"/>
              <a:gd name="T88" fmla="*/ 28 w 556"/>
              <a:gd name="T89" fmla="*/ 371 h 639"/>
              <a:gd name="T90" fmla="*/ 22 w 556"/>
              <a:gd name="T91" fmla="*/ 376 h 639"/>
              <a:gd name="T92" fmla="*/ 17 w 556"/>
              <a:gd name="T93" fmla="*/ 376 h 639"/>
              <a:gd name="T94" fmla="*/ 6 w 556"/>
              <a:gd name="T95" fmla="*/ 376 h 639"/>
              <a:gd name="T96" fmla="*/ 0 w 556"/>
              <a:gd name="T97" fmla="*/ 398 h 639"/>
              <a:gd name="T98" fmla="*/ 277 w 556"/>
              <a:gd name="T99" fmla="*/ 553 h 639"/>
              <a:gd name="T100" fmla="*/ 438 w 556"/>
              <a:gd name="T101" fmla="*/ 575 h 639"/>
              <a:gd name="T102" fmla="*/ 438 w 556"/>
              <a:gd name="T103" fmla="*/ 575 h 63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56"/>
              <a:gd name="T157" fmla="*/ 0 h 639"/>
              <a:gd name="T158" fmla="*/ 556 w 556"/>
              <a:gd name="T159" fmla="*/ 639 h 63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56" h="639">
                <a:moveTo>
                  <a:pt x="473" y="639"/>
                </a:moveTo>
                <a:lnTo>
                  <a:pt x="556" y="60"/>
                </a:lnTo>
                <a:lnTo>
                  <a:pt x="156" y="0"/>
                </a:lnTo>
                <a:lnTo>
                  <a:pt x="144" y="54"/>
                </a:lnTo>
                <a:lnTo>
                  <a:pt x="126" y="96"/>
                </a:lnTo>
                <a:lnTo>
                  <a:pt x="120" y="96"/>
                </a:lnTo>
                <a:lnTo>
                  <a:pt x="114" y="90"/>
                </a:lnTo>
                <a:lnTo>
                  <a:pt x="114" y="84"/>
                </a:lnTo>
                <a:lnTo>
                  <a:pt x="108" y="78"/>
                </a:lnTo>
                <a:lnTo>
                  <a:pt x="90" y="72"/>
                </a:lnTo>
                <a:lnTo>
                  <a:pt x="78" y="78"/>
                </a:lnTo>
                <a:lnTo>
                  <a:pt x="72" y="84"/>
                </a:lnTo>
                <a:lnTo>
                  <a:pt x="78" y="102"/>
                </a:lnTo>
                <a:lnTo>
                  <a:pt x="72" y="150"/>
                </a:lnTo>
                <a:lnTo>
                  <a:pt x="78" y="156"/>
                </a:lnTo>
                <a:lnTo>
                  <a:pt x="72" y="179"/>
                </a:lnTo>
                <a:lnTo>
                  <a:pt x="66" y="185"/>
                </a:lnTo>
                <a:lnTo>
                  <a:pt x="66" y="191"/>
                </a:lnTo>
                <a:lnTo>
                  <a:pt x="66" y="203"/>
                </a:lnTo>
                <a:lnTo>
                  <a:pt x="66" y="209"/>
                </a:lnTo>
                <a:lnTo>
                  <a:pt x="66" y="215"/>
                </a:lnTo>
                <a:lnTo>
                  <a:pt x="72" y="227"/>
                </a:lnTo>
                <a:lnTo>
                  <a:pt x="72" y="239"/>
                </a:lnTo>
                <a:lnTo>
                  <a:pt x="78" y="245"/>
                </a:lnTo>
                <a:lnTo>
                  <a:pt x="78" y="257"/>
                </a:lnTo>
                <a:lnTo>
                  <a:pt x="84" y="257"/>
                </a:lnTo>
                <a:lnTo>
                  <a:pt x="90" y="269"/>
                </a:lnTo>
                <a:lnTo>
                  <a:pt x="90" y="275"/>
                </a:lnTo>
                <a:lnTo>
                  <a:pt x="90" y="281"/>
                </a:lnTo>
                <a:lnTo>
                  <a:pt x="84" y="275"/>
                </a:lnTo>
                <a:lnTo>
                  <a:pt x="78" y="287"/>
                </a:lnTo>
                <a:lnTo>
                  <a:pt x="66" y="287"/>
                </a:lnTo>
                <a:lnTo>
                  <a:pt x="54" y="305"/>
                </a:lnTo>
                <a:lnTo>
                  <a:pt x="48" y="329"/>
                </a:lnTo>
                <a:lnTo>
                  <a:pt x="30" y="353"/>
                </a:lnTo>
                <a:lnTo>
                  <a:pt x="24" y="353"/>
                </a:lnTo>
                <a:lnTo>
                  <a:pt x="24" y="359"/>
                </a:lnTo>
                <a:lnTo>
                  <a:pt x="24" y="365"/>
                </a:lnTo>
                <a:lnTo>
                  <a:pt x="24" y="371"/>
                </a:lnTo>
                <a:lnTo>
                  <a:pt x="18" y="382"/>
                </a:lnTo>
                <a:lnTo>
                  <a:pt x="24" y="388"/>
                </a:lnTo>
                <a:lnTo>
                  <a:pt x="36" y="400"/>
                </a:lnTo>
                <a:lnTo>
                  <a:pt x="36" y="406"/>
                </a:lnTo>
                <a:lnTo>
                  <a:pt x="30" y="412"/>
                </a:lnTo>
                <a:lnTo>
                  <a:pt x="24" y="418"/>
                </a:lnTo>
                <a:lnTo>
                  <a:pt x="18" y="418"/>
                </a:lnTo>
                <a:lnTo>
                  <a:pt x="6" y="418"/>
                </a:lnTo>
                <a:lnTo>
                  <a:pt x="0" y="442"/>
                </a:lnTo>
                <a:lnTo>
                  <a:pt x="299" y="615"/>
                </a:lnTo>
                <a:lnTo>
                  <a:pt x="473" y="639"/>
                </a:lnTo>
              </a:path>
            </a:pathLst>
          </a:custGeom>
          <a:solidFill>
            <a:srgbClr val="FF7C8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2" name="Freeform 55"/>
          <p:cNvSpPr>
            <a:spLocks/>
          </p:cNvSpPr>
          <p:nvPr/>
        </p:nvSpPr>
        <p:spPr bwMode="auto">
          <a:xfrm>
            <a:off x="2057536" y="1275372"/>
            <a:ext cx="887736" cy="1590308"/>
          </a:xfrm>
          <a:custGeom>
            <a:avLst/>
            <a:gdLst>
              <a:gd name="T0" fmla="*/ 33 w 484"/>
              <a:gd name="T1" fmla="*/ 468 h 788"/>
              <a:gd name="T2" fmla="*/ 45 w 484"/>
              <a:gd name="T3" fmla="*/ 446 h 788"/>
              <a:gd name="T4" fmla="*/ 50 w 484"/>
              <a:gd name="T5" fmla="*/ 441 h 788"/>
              <a:gd name="T6" fmla="*/ 45 w 484"/>
              <a:gd name="T7" fmla="*/ 430 h 788"/>
              <a:gd name="T8" fmla="*/ 33 w 484"/>
              <a:gd name="T9" fmla="*/ 419 h 788"/>
              <a:gd name="T10" fmla="*/ 56 w 484"/>
              <a:gd name="T11" fmla="*/ 381 h 788"/>
              <a:gd name="T12" fmla="*/ 72 w 484"/>
              <a:gd name="T13" fmla="*/ 371 h 788"/>
              <a:gd name="T14" fmla="*/ 78 w 484"/>
              <a:gd name="T15" fmla="*/ 360 h 788"/>
              <a:gd name="T16" fmla="*/ 111 w 484"/>
              <a:gd name="T17" fmla="*/ 296 h 788"/>
              <a:gd name="T18" fmla="*/ 95 w 484"/>
              <a:gd name="T19" fmla="*/ 290 h 788"/>
              <a:gd name="T20" fmla="*/ 89 w 484"/>
              <a:gd name="T21" fmla="*/ 274 h 788"/>
              <a:gd name="T22" fmla="*/ 89 w 484"/>
              <a:gd name="T23" fmla="*/ 258 h 788"/>
              <a:gd name="T24" fmla="*/ 89 w 484"/>
              <a:gd name="T25" fmla="*/ 247 h 788"/>
              <a:gd name="T26" fmla="*/ 89 w 484"/>
              <a:gd name="T27" fmla="*/ 236 h 788"/>
              <a:gd name="T28" fmla="*/ 145 w 484"/>
              <a:gd name="T29" fmla="*/ 0 h 788"/>
              <a:gd name="T30" fmla="*/ 183 w 484"/>
              <a:gd name="T31" fmla="*/ 107 h 788"/>
              <a:gd name="T32" fmla="*/ 199 w 484"/>
              <a:gd name="T33" fmla="*/ 145 h 788"/>
              <a:gd name="T34" fmla="*/ 194 w 484"/>
              <a:gd name="T35" fmla="*/ 156 h 788"/>
              <a:gd name="T36" fmla="*/ 205 w 484"/>
              <a:gd name="T37" fmla="*/ 172 h 788"/>
              <a:gd name="T38" fmla="*/ 233 w 484"/>
              <a:gd name="T39" fmla="*/ 214 h 788"/>
              <a:gd name="T40" fmla="*/ 238 w 484"/>
              <a:gd name="T41" fmla="*/ 236 h 788"/>
              <a:gd name="T42" fmla="*/ 250 w 484"/>
              <a:gd name="T43" fmla="*/ 241 h 788"/>
              <a:gd name="T44" fmla="*/ 272 w 484"/>
              <a:gd name="T45" fmla="*/ 252 h 788"/>
              <a:gd name="T46" fmla="*/ 255 w 484"/>
              <a:gd name="T47" fmla="*/ 285 h 788"/>
              <a:gd name="T48" fmla="*/ 250 w 484"/>
              <a:gd name="T49" fmla="*/ 306 h 788"/>
              <a:gd name="T50" fmla="*/ 250 w 484"/>
              <a:gd name="T51" fmla="*/ 312 h 788"/>
              <a:gd name="T52" fmla="*/ 238 w 484"/>
              <a:gd name="T53" fmla="*/ 328 h 788"/>
              <a:gd name="T54" fmla="*/ 238 w 484"/>
              <a:gd name="T55" fmla="*/ 344 h 788"/>
              <a:gd name="T56" fmla="*/ 255 w 484"/>
              <a:gd name="T57" fmla="*/ 355 h 788"/>
              <a:gd name="T58" fmla="*/ 277 w 484"/>
              <a:gd name="T59" fmla="*/ 339 h 788"/>
              <a:gd name="T60" fmla="*/ 283 w 484"/>
              <a:gd name="T61" fmla="*/ 344 h 788"/>
              <a:gd name="T62" fmla="*/ 289 w 484"/>
              <a:gd name="T63" fmla="*/ 350 h 788"/>
              <a:gd name="T64" fmla="*/ 289 w 484"/>
              <a:gd name="T65" fmla="*/ 381 h 788"/>
              <a:gd name="T66" fmla="*/ 300 w 484"/>
              <a:gd name="T67" fmla="*/ 403 h 788"/>
              <a:gd name="T68" fmla="*/ 294 w 484"/>
              <a:gd name="T69" fmla="*/ 414 h 788"/>
              <a:gd name="T70" fmla="*/ 311 w 484"/>
              <a:gd name="T71" fmla="*/ 430 h 788"/>
              <a:gd name="T72" fmla="*/ 316 w 484"/>
              <a:gd name="T73" fmla="*/ 441 h 788"/>
              <a:gd name="T74" fmla="*/ 316 w 484"/>
              <a:gd name="T75" fmla="*/ 457 h 788"/>
              <a:gd name="T76" fmla="*/ 327 w 484"/>
              <a:gd name="T77" fmla="*/ 473 h 788"/>
              <a:gd name="T78" fmla="*/ 339 w 484"/>
              <a:gd name="T79" fmla="*/ 462 h 788"/>
              <a:gd name="T80" fmla="*/ 361 w 484"/>
              <a:gd name="T81" fmla="*/ 468 h 788"/>
              <a:gd name="T82" fmla="*/ 372 w 484"/>
              <a:gd name="T83" fmla="*/ 462 h 788"/>
              <a:gd name="T84" fmla="*/ 394 w 484"/>
              <a:gd name="T85" fmla="*/ 468 h 788"/>
              <a:gd name="T86" fmla="*/ 405 w 484"/>
              <a:gd name="T87" fmla="*/ 468 h 788"/>
              <a:gd name="T88" fmla="*/ 422 w 484"/>
              <a:gd name="T89" fmla="*/ 462 h 788"/>
              <a:gd name="T90" fmla="*/ 439 w 484"/>
              <a:gd name="T91" fmla="*/ 468 h 788"/>
              <a:gd name="T92" fmla="*/ 449 w 484"/>
              <a:gd name="T93" fmla="*/ 484 h 788"/>
              <a:gd name="T94" fmla="*/ 417 w 484"/>
              <a:gd name="T95" fmla="*/ 710 h 788"/>
              <a:gd name="T96" fmla="*/ 0 w 484"/>
              <a:gd name="T97" fmla="*/ 634 h 78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84"/>
              <a:gd name="T148" fmla="*/ 0 h 788"/>
              <a:gd name="T149" fmla="*/ 484 w 484"/>
              <a:gd name="T150" fmla="*/ 788 h 78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84" h="788">
                <a:moveTo>
                  <a:pt x="0" y="704"/>
                </a:moveTo>
                <a:lnTo>
                  <a:pt x="36" y="519"/>
                </a:lnTo>
                <a:lnTo>
                  <a:pt x="48" y="507"/>
                </a:lnTo>
                <a:lnTo>
                  <a:pt x="48" y="495"/>
                </a:lnTo>
                <a:lnTo>
                  <a:pt x="54" y="495"/>
                </a:lnTo>
                <a:lnTo>
                  <a:pt x="54" y="489"/>
                </a:lnTo>
                <a:lnTo>
                  <a:pt x="54" y="483"/>
                </a:lnTo>
                <a:lnTo>
                  <a:pt x="48" y="477"/>
                </a:lnTo>
                <a:lnTo>
                  <a:pt x="42" y="471"/>
                </a:lnTo>
                <a:lnTo>
                  <a:pt x="36" y="465"/>
                </a:lnTo>
                <a:lnTo>
                  <a:pt x="42" y="453"/>
                </a:lnTo>
                <a:lnTo>
                  <a:pt x="60" y="423"/>
                </a:lnTo>
                <a:lnTo>
                  <a:pt x="72" y="423"/>
                </a:lnTo>
                <a:lnTo>
                  <a:pt x="78" y="412"/>
                </a:lnTo>
                <a:lnTo>
                  <a:pt x="78" y="406"/>
                </a:lnTo>
                <a:lnTo>
                  <a:pt x="84" y="400"/>
                </a:lnTo>
                <a:lnTo>
                  <a:pt x="120" y="346"/>
                </a:lnTo>
                <a:lnTo>
                  <a:pt x="120" y="328"/>
                </a:lnTo>
                <a:lnTo>
                  <a:pt x="108" y="322"/>
                </a:lnTo>
                <a:lnTo>
                  <a:pt x="102" y="322"/>
                </a:lnTo>
                <a:lnTo>
                  <a:pt x="96" y="310"/>
                </a:lnTo>
                <a:lnTo>
                  <a:pt x="96" y="304"/>
                </a:lnTo>
                <a:lnTo>
                  <a:pt x="96" y="292"/>
                </a:lnTo>
                <a:lnTo>
                  <a:pt x="96" y="286"/>
                </a:lnTo>
                <a:lnTo>
                  <a:pt x="96" y="280"/>
                </a:lnTo>
                <a:lnTo>
                  <a:pt x="96" y="274"/>
                </a:lnTo>
                <a:lnTo>
                  <a:pt x="96" y="262"/>
                </a:lnTo>
                <a:lnTo>
                  <a:pt x="156" y="0"/>
                </a:lnTo>
                <a:lnTo>
                  <a:pt x="215" y="17"/>
                </a:lnTo>
                <a:lnTo>
                  <a:pt x="197" y="119"/>
                </a:lnTo>
                <a:lnTo>
                  <a:pt x="209" y="143"/>
                </a:lnTo>
                <a:lnTo>
                  <a:pt x="215" y="161"/>
                </a:lnTo>
                <a:lnTo>
                  <a:pt x="209" y="173"/>
                </a:lnTo>
                <a:lnTo>
                  <a:pt x="215" y="179"/>
                </a:lnTo>
                <a:lnTo>
                  <a:pt x="221" y="191"/>
                </a:lnTo>
                <a:lnTo>
                  <a:pt x="239" y="209"/>
                </a:lnTo>
                <a:lnTo>
                  <a:pt x="251" y="238"/>
                </a:lnTo>
                <a:lnTo>
                  <a:pt x="251" y="250"/>
                </a:lnTo>
                <a:lnTo>
                  <a:pt x="257" y="262"/>
                </a:lnTo>
                <a:lnTo>
                  <a:pt x="269" y="262"/>
                </a:lnTo>
                <a:lnTo>
                  <a:pt x="269" y="268"/>
                </a:lnTo>
                <a:lnTo>
                  <a:pt x="287" y="274"/>
                </a:lnTo>
                <a:lnTo>
                  <a:pt x="293" y="280"/>
                </a:lnTo>
                <a:lnTo>
                  <a:pt x="275" y="310"/>
                </a:lnTo>
                <a:lnTo>
                  <a:pt x="275" y="316"/>
                </a:lnTo>
                <a:lnTo>
                  <a:pt x="269" y="322"/>
                </a:lnTo>
                <a:lnTo>
                  <a:pt x="269" y="340"/>
                </a:lnTo>
                <a:lnTo>
                  <a:pt x="269" y="346"/>
                </a:lnTo>
                <a:lnTo>
                  <a:pt x="257" y="358"/>
                </a:lnTo>
                <a:lnTo>
                  <a:pt x="257" y="364"/>
                </a:lnTo>
                <a:lnTo>
                  <a:pt x="257" y="370"/>
                </a:lnTo>
                <a:lnTo>
                  <a:pt x="257" y="382"/>
                </a:lnTo>
                <a:lnTo>
                  <a:pt x="269" y="394"/>
                </a:lnTo>
                <a:lnTo>
                  <a:pt x="275" y="394"/>
                </a:lnTo>
                <a:lnTo>
                  <a:pt x="293" y="376"/>
                </a:lnTo>
                <a:lnTo>
                  <a:pt x="299" y="376"/>
                </a:lnTo>
                <a:lnTo>
                  <a:pt x="305" y="382"/>
                </a:lnTo>
                <a:lnTo>
                  <a:pt x="311" y="388"/>
                </a:lnTo>
                <a:lnTo>
                  <a:pt x="305" y="400"/>
                </a:lnTo>
                <a:lnTo>
                  <a:pt x="311" y="423"/>
                </a:lnTo>
                <a:lnTo>
                  <a:pt x="311" y="435"/>
                </a:lnTo>
                <a:lnTo>
                  <a:pt x="323" y="447"/>
                </a:lnTo>
                <a:lnTo>
                  <a:pt x="323" y="453"/>
                </a:lnTo>
                <a:lnTo>
                  <a:pt x="317" y="459"/>
                </a:lnTo>
                <a:lnTo>
                  <a:pt x="323" y="477"/>
                </a:lnTo>
                <a:lnTo>
                  <a:pt x="335" y="477"/>
                </a:lnTo>
                <a:lnTo>
                  <a:pt x="341" y="483"/>
                </a:lnTo>
                <a:lnTo>
                  <a:pt x="341" y="489"/>
                </a:lnTo>
                <a:lnTo>
                  <a:pt x="341" y="507"/>
                </a:lnTo>
                <a:lnTo>
                  <a:pt x="347" y="519"/>
                </a:lnTo>
                <a:lnTo>
                  <a:pt x="353" y="525"/>
                </a:lnTo>
                <a:lnTo>
                  <a:pt x="359" y="513"/>
                </a:lnTo>
                <a:lnTo>
                  <a:pt x="365" y="513"/>
                </a:lnTo>
                <a:lnTo>
                  <a:pt x="383" y="519"/>
                </a:lnTo>
                <a:lnTo>
                  <a:pt x="389" y="519"/>
                </a:lnTo>
                <a:lnTo>
                  <a:pt x="395" y="513"/>
                </a:lnTo>
                <a:lnTo>
                  <a:pt x="401" y="513"/>
                </a:lnTo>
                <a:lnTo>
                  <a:pt x="401" y="519"/>
                </a:lnTo>
                <a:lnTo>
                  <a:pt x="425" y="519"/>
                </a:lnTo>
                <a:lnTo>
                  <a:pt x="431" y="519"/>
                </a:lnTo>
                <a:lnTo>
                  <a:pt x="437" y="519"/>
                </a:lnTo>
                <a:lnTo>
                  <a:pt x="455" y="519"/>
                </a:lnTo>
                <a:lnTo>
                  <a:pt x="455" y="513"/>
                </a:lnTo>
                <a:lnTo>
                  <a:pt x="461" y="507"/>
                </a:lnTo>
                <a:lnTo>
                  <a:pt x="473" y="519"/>
                </a:lnTo>
                <a:lnTo>
                  <a:pt x="478" y="531"/>
                </a:lnTo>
                <a:lnTo>
                  <a:pt x="484" y="537"/>
                </a:lnTo>
                <a:lnTo>
                  <a:pt x="449" y="788"/>
                </a:lnTo>
                <a:lnTo>
                  <a:pt x="221" y="752"/>
                </a:lnTo>
                <a:lnTo>
                  <a:pt x="0" y="704"/>
                </a:lnTo>
              </a:path>
            </a:pathLst>
          </a:custGeom>
          <a:solidFill>
            <a:srgbClr val="FF7C8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3" name="Freeform 57"/>
          <p:cNvSpPr>
            <a:spLocks/>
          </p:cNvSpPr>
          <p:nvPr/>
        </p:nvSpPr>
        <p:spPr bwMode="auto">
          <a:xfrm>
            <a:off x="2415406" y="1311213"/>
            <a:ext cx="1526353" cy="1072899"/>
          </a:xfrm>
          <a:custGeom>
            <a:avLst/>
            <a:gdLst>
              <a:gd name="T0" fmla="*/ 272 w 832"/>
              <a:gd name="T1" fmla="*/ 420 h 532"/>
              <a:gd name="T2" fmla="*/ 261 w 832"/>
              <a:gd name="T3" fmla="*/ 463 h 532"/>
              <a:gd name="T4" fmla="*/ 245 w 832"/>
              <a:gd name="T5" fmla="*/ 441 h 532"/>
              <a:gd name="T6" fmla="*/ 239 w 832"/>
              <a:gd name="T7" fmla="*/ 452 h 532"/>
              <a:gd name="T8" fmla="*/ 217 w 832"/>
              <a:gd name="T9" fmla="*/ 452 h 532"/>
              <a:gd name="T10" fmla="*/ 189 w 832"/>
              <a:gd name="T11" fmla="*/ 452 h 532"/>
              <a:gd name="T12" fmla="*/ 184 w 832"/>
              <a:gd name="T13" fmla="*/ 447 h 532"/>
              <a:gd name="T14" fmla="*/ 173 w 832"/>
              <a:gd name="T15" fmla="*/ 452 h 532"/>
              <a:gd name="T16" fmla="*/ 150 w 832"/>
              <a:gd name="T17" fmla="*/ 447 h 532"/>
              <a:gd name="T18" fmla="*/ 139 w 832"/>
              <a:gd name="T19" fmla="*/ 452 h 532"/>
              <a:gd name="T20" fmla="*/ 134 w 832"/>
              <a:gd name="T21" fmla="*/ 441 h 532"/>
              <a:gd name="T22" fmla="*/ 134 w 832"/>
              <a:gd name="T23" fmla="*/ 420 h 532"/>
              <a:gd name="T24" fmla="*/ 117 w 832"/>
              <a:gd name="T25" fmla="*/ 414 h 532"/>
              <a:gd name="T26" fmla="*/ 117 w 832"/>
              <a:gd name="T27" fmla="*/ 393 h 532"/>
              <a:gd name="T28" fmla="*/ 106 w 832"/>
              <a:gd name="T29" fmla="*/ 376 h 532"/>
              <a:gd name="T30" fmla="*/ 100 w 832"/>
              <a:gd name="T31" fmla="*/ 345 h 532"/>
              <a:gd name="T32" fmla="*/ 100 w 832"/>
              <a:gd name="T33" fmla="*/ 329 h 532"/>
              <a:gd name="T34" fmla="*/ 95 w 832"/>
              <a:gd name="T35" fmla="*/ 323 h 532"/>
              <a:gd name="T36" fmla="*/ 89 w 832"/>
              <a:gd name="T37" fmla="*/ 323 h 532"/>
              <a:gd name="T38" fmla="*/ 67 w 832"/>
              <a:gd name="T39" fmla="*/ 339 h 532"/>
              <a:gd name="T40" fmla="*/ 56 w 832"/>
              <a:gd name="T41" fmla="*/ 318 h 532"/>
              <a:gd name="T42" fmla="*/ 56 w 832"/>
              <a:gd name="T43" fmla="*/ 307 h 532"/>
              <a:gd name="T44" fmla="*/ 67 w 832"/>
              <a:gd name="T45" fmla="*/ 291 h 532"/>
              <a:gd name="T46" fmla="*/ 67 w 832"/>
              <a:gd name="T47" fmla="*/ 275 h 532"/>
              <a:gd name="T48" fmla="*/ 72 w 832"/>
              <a:gd name="T49" fmla="*/ 264 h 532"/>
              <a:gd name="T50" fmla="*/ 84 w 832"/>
              <a:gd name="T51" fmla="*/ 231 h 532"/>
              <a:gd name="T52" fmla="*/ 67 w 832"/>
              <a:gd name="T53" fmla="*/ 221 h 532"/>
              <a:gd name="T54" fmla="*/ 50 w 832"/>
              <a:gd name="T55" fmla="*/ 210 h 532"/>
              <a:gd name="T56" fmla="*/ 39 w 832"/>
              <a:gd name="T57" fmla="*/ 173 h 532"/>
              <a:gd name="T58" fmla="*/ 17 w 832"/>
              <a:gd name="T59" fmla="*/ 146 h 532"/>
              <a:gd name="T60" fmla="*/ 11 w 832"/>
              <a:gd name="T61" fmla="*/ 140 h 532"/>
              <a:gd name="T62" fmla="*/ 11 w 832"/>
              <a:gd name="T63" fmla="*/ 113 h 532"/>
              <a:gd name="T64" fmla="*/ 17 w 832"/>
              <a:gd name="T65" fmla="*/ 0 h 532"/>
              <a:gd name="T66" fmla="*/ 277 w 832"/>
              <a:gd name="T67" fmla="*/ 43 h 532"/>
              <a:gd name="T68" fmla="*/ 772 w 832"/>
              <a:gd name="T69" fmla="*/ 108 h 532"/>
              <a:gd name="T70" fmla="*/ 744 w 832"/>
              <a:gd name="T71" fmla="*/ 479 h 53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32"/>
              <a:gd name="T109" fmla="*/ 0 h 532"/>
              <a:gd name="T110" fmla="*/ 832 w 832"/>
              <a:gd name="T111" fmla="*/ 532 h 53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32" h="532">
                <a:moveTo>
                  <a:pt x="802" y="532"/>
                </a:moveTo>
                <a:lnTo>
                  <a:pt x="293" y="466"/>
                </a:lnTo>
                <a:lnTo>
                  <a:pt x="287" y="520"/>
                </a:lnTo>
                <a:lnTo>
                  <a:pt x="281" y="514"/>
                </a:lnTo>
                <a:lnTo>
                  <a:pt x="276" y="502"/>
                </a:lnTo>
                <a:lnTo>
                  <a:pt x="264" y="490"/>
                </a:lnTo>
                <a:lnTo>
                  <a:pt x="258" y="496"/>
                </a:lnTo>
                <a:lnTo>
                  <a:pt x="258" y="502"/>
                </a:lnTo>
                <a:lnTo>
                  <a:pt x="240" y="502"/>
                </a:lnTo>
                <a:lnTo>
                  <a:pt x="234" y="502"/>
                </a:lnTo>
                <a:lnTo>
                  <a:pt x="228" y="502"/>
                </a:lnTo>
                <a:lnTo>
                  <a:pt x="204" y="502"/>
                </a:lnTo>
                <a:lnTo>
                  <a:pt x="204" y="496"/>
                </a:lnTo>
                <a:lnTo>
                  <a:pt x="198" y="496"/>
                </a:lnTo>
                <a:lnTo>
                  <a:pt x="192" y="502"/>
                </a:lnTo>
                <a:lnTo>
                  <a:pt x="186" y="502"/>
                </a:lnTo>
                <a:lnTo>
                  <a:pt x="168" y="496"/>
                </a:lnTo>
                <a:lnTo>
                  <a:pt x="162" y="496"/>
                </a:lnTo>
                <a:lnTo>
                  <a:pt x="156" y="508"/>
                </a:lnTo>
                <a:lnTo>
                  <a:pt x="150" y="502"/>
                </a:lnTo>
                <a:lnTo>
                  <a:pt x="144" y="490"/>
                </a:lnTo>
                <a:lnTo>
                  <a:pt x="144" y="472"/>
                </a:lnTo>
                <a:lnTo>
                  <a:pt x="144" y="466"/>
                </a:lnTo>
                <a:lnTo>
                  <a:pt x="138" y="460"/>
                </a:lnTo>
                <a:lnTo>
                  <a:pt x="126" y="460"/>
                </a:lnTo>
                <a:lnTo>
                  <a:pt x="120" y="442"/>
                </a:lnTo>
                <a:lnTo>
                  <a:pt x="126" y="436"/>
                </a:lnTo>
                <a:lnTo>
                  <a:pt x="126" y="430"/>
                </a:lnTo>
                <a:lnTo>
                  <a:pt x="114" y="418"/>
                </a:lnTo>
                <a:lnTo>
                  <a:pt x="114" y="406"/>
                </a:lnTo>
                <a:lnTo>
                  <a:pt x="108" y="383"/>
                </a:lnTo>
                <a:lnTo>
                  <a:pt x="114" y="371"/>
                </a:lnTo>
                <a:lnTo>
                  <a:pt x="108" y="365"/>
                </a:lnTo>
                <a:lnTo>
                  <a:pt x="102" y="359"/>
                </a:lnTo>
                <a:lnTo>
                  <a:pt x="96" y="359"/>
                </a:lnTo>
                <a:lnTo>
                  <a:pt x="78" y="377"/>
                </a:lnTo>
                <a:lnTo>
                  <a:pt x="72" y="377"/>
                </a:lnTo>
                <a:lnTo>
                  <a:pt x="60" y="365"/>
                </a:lnTo>
                <a:lnTo>
                  <a:pt x="60" y="353"/>
                </a:lnTo>
                <a:lnTo>
                  <a:pt x="60" y="347"/>
                </a:lnTo>
                <a:lnTo>
                  <a:pt x="60" y="341"/>
                </a:lnTo>
                <a:lnTo>
                  <a:pt x="72" y="329"/>
                </a:lnTo>
                <a:lnTo>
                  <a:pt x="72" y="323"/>
                </a:lnTo>
                <a:lnTo>
                  <a:pt x="72" y="305"/>
                </a:lnTo>
                <a:lnTo>
                  <a:pt x="78" y="299"/>
                </a:lnTo>
                <a:lnTo>
                  <a:pt x="78" y="293"/>
                </a:lnTo>
                <a:lnTo>
                  <a:pt x="96" y="263"/>
                </a:lnTo>
                <a:lnTo>
                  <a:pt x="90" y="257"/>
                </a:lnTo>
                <a:lnTo>
                  <a:pt x="72" y="251"/>
                </a:lnTo>
                <a:lnTo>
                  <a:pt x="72" y="245"/>
                </a:lnTo>
                <a:lnTo>
                  <a:pt x="60" y="245"/>
                </a:lnTo>
                <a:lnTo>
                  <a:pt x="54" y="233"/>
                </a:lnTo>
                <a:lnTo>
                  <a:pt x="54" y="221"/>
                </a:lnTo>
                <a:lnTo>
                  <a:pt x="42" y="192"/>
                </a:lnTo>
                <a:lnTo>
                  <a:pt x="24" y="174"/>
                </a:lnTo>
                <a:lnTo>
                  <a:pt x="18" y="162"/>
                </a:lnTo>
                <a:lnTo>
                  <a:pt x="12" y="156"/>
                </a:lnTo>
                <a:lnTo>
                  <a:pt x="18" y="144"/>
                </a:lnTo>
                <a:lnTo>
                  <a:pt x="12" y="126"/>
                </a:lnTo>
                <a:lnTo>
                  <a:pt x="0" y="102"/>
                </a:lnTo>
                <a:lnTo>
                  <a:pt x="18" y="0"/>
                </a:lnTo>
                <a:lnTo>
                  <a:pt x="96" y="12"/>
                </a:lnTo>
                <a:lnTo>
                  <a:pt x="299" y="48"/>
                </a:lnTo>
                <a:lnTo>
                  <a:pt x="509" y="84"/>
                </a:lnTo>
                <a:lnTo>
                  <a:pt x="832" y="120"/>
                </a:lnTo>
                <a:lnTo>
                  <a:pt x="808" y="430"/>
                </a:lnTo>
                <a:lnTo>
                  <a:pt x="802" y="532"/>
                </a:lnTo>
              </a:path>
            </a:pathLst>
          </a:custGeom>
          <a:solidFill>
            <a:srgbClr val="FF7C8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4" name="Freeform 116"/>
          <p:cNvSpPr>
            <a:spLocks/>
          </p:cNvSpPr>
          <p:nvPr/>
        </p:nvSpPr>
        <p:spPr bwMode="auto">
          <a:xfrm>
            <a:off x="8131318" y="1877900"/>
            <a:ext cx="243189" cy="580127"/>
          </a:xfrm>
          <a:custGeom>
            <a:avLst/>
            <a:gdLst>
              <a:gd name="T0" fmla="*/ 123 w 132"/>
              <a:gd name="T1" fmla="*/ 216 h 287"/>
              <a:gd name="T2" fmla="*/ 117 w 132"/>
              <a:gd name="T3" fmla="*/ 216 h 287"/>
              <a:gd name="T4" fmla="*/ 112 w 132"/>
              <a:gd name="T5" fmla="*/ 216 h 287"/>
              <a:gd name="T6" fmla="*/ 106 w 132"/>
              <a:gd name="T7" fmla="*/ 227 h 287"/>
              <a:gd name="T8" fmla="*/ 101 w 132"/>
              <a:gd name="T9" fmla="*/ 232 h 287"/>
              <a:gd name="T10" fmla="*/ 101 w 132"/>
              <a:gd name="T11" fmla="*/ 237 h 287"/>
              <a:gd name="T12" fmla="*/ 101 w 132"/>
              <a:gd name="T13" fmla="*/ 237 h 287"/>
              <a:gd name="T14" fmla="*/ 101 w 132"/>
              <a:gd name="T15" fmla="*/ 237 h 287"/>
              <a:gd name="T16" fmla="*/ 95 w 132"/>
              <a:gd name="T17" fmla="*/ 237 h 287"/>
              <a:gd name="T18" fmla="*/ 95 w 132"/>
              <a:gd name="T19" fmla="*/ 237 h 287"/>
              <a:gd name="T20" fmla="*/ 11 w 132"/>
              <a:gd name="T21" fmla="*/ 259 h 287"/>
              <a:gd name="T22" fmla="*/ 11 w 132"/>
              <a:gd name="T23" fmla="*/ 254 h 287"/>
              <a:gd name="T24" fmla="*/ 6 w 132"/>
              <a:gd name="T25" fmla="*/ 248 h 287"/>
              <a:gd name="T26" fmla="*/ 6 w 132"/>
              <a:gd name="T27" fmla="*/ 237 h 287"/>
              <a:gd name="T28" fmla="*/ 11 w 132"/>
              <a:gd name="T29" fmla="*/ 232 h 287"/>
              <a:gd name="T30" fmla="*/ 6 w 132"/>
              <a:gd name="T31" fmla="*/ 227 h 287"/>
              <a:gd name="T32" fmla="*/ 0 w 132"/>
              <a:gd name="T33" fmla="*/ 189 h 287"/>
              <a:gd name="T34" fmla="*/ 0 w 132"/>
              <a:gd name="T35" fmla="*/ 178 h 287"/>
              <a:gd name="T36" fmla="*/ 6 w 132"/>
              <a:gd name="T37" fmla="*/ 156 h 287"/>
              <a:gd name="T38" fmla="*/ 11 w 132"/>
              <a:gd name="T39" fmla="*/ 140 h 287"/>
              <a:gd name="T40" fmla="*/ 11 w 132"/>
              <a:gd name="T41" fmla="*/ 129 h 287"/>
              <a:gd name="T42" fmla="*/ 6 w 132"/>
              <a:gd name="T43" fmla="*/ 124 h 287"/>
              <a:gd name="T44" fmla="*/ 6 w 132"/>
              <a:gd name="T45" fmla="*/ 113 h 287"/>
              <a:gd name="T46" fmla="*/ 11 w 132"/>
              <a:gd name="T47" fmla="*/ 107 h 287"/>
              <a:gd name="T48" fmla="*/ 28 w 132"/>
              <a:gd name="T49" fmla="*/ 97 h 287"/>
              <a:gd name="T50" fmla="*/ 34 w 132"/>
              <a:gd name="T51" fmla="*/ 76 h 287"/>
              <a:gd name="T52" fmla="*/ 28 w 132"/>
              <a:gd name="T53" fmla="*/ 65 h 287"/>
              <a:gd name="T54" fmla="*/ 22 w 132"/>
              <a:gd name="T55" fmla="*/ 60 h 287"/>
              <a:gd name="T56" fmla="*/ 28 w 132"/>
              <a:gd name="T57" fmla="*/ 54 h 287"/>
              <a:gd name="T58" fmla="*/ 28 w 132"/>
              <a:gd name="T59" fmla="*/ 49 h 287"/>
              <a:gd name="T60" fmla="*/ 22 w 132"/>
              <a:gd name="T61" fmla="*/ 38 h 287"/>
              <a:gd name="T62" fmla="*/ 28 w 132"/>
              <a:gd name="T63" fmla="*/ 22 h 287"/>
              <a:gd name="T64" fmla="*/ 22 w 132"/>
              <a:gd name="T65" fmla="*/ 16 h 287"/>
              <a:gd name="T66" fmla="*/ 22 w 132"/>
              <a:gd name="T67" fmla="*/ 11 h 287"/>
              <a:gd name="T68" fmla="*/ 28 w 132"/>
              <a:gd name="T69" fmla="*/ 11 h 287"/>
              <a:gd name="T70" fmla="*/ 34 w 132"/>
              <a:gd name="T71" fmla="*/ 5 h 287"/>
              <a:gd name="T72" fmla="*/ 34 w 132"/>
              <a:gd name="T73" fmla="*/ 5 h 287"/>
              <a:gd name="T74" fmla="*/ 39 w 132"/>
              <a:gd name="T75" fmla="*/ 5 h 287"/>
              <a:gd name="T76" fmla="*/ 45 w 132"/>
              <a:gd name="T77" fmla="*/ 0 h 287"/>
              <a:gd name="T78" fmla="*/ 101 w 132"/>
              <a:gd name="T79" fmla="*/ 162 h 287"/>
              <a:gd name="T80" fmla="*/ 101 w 132"/>
              <a:gd name="T81" fmla="*/ 162 h 287"/>
              <a:gd name="T82" fmla="*/ 101 w 132"/>
              <a:gd name="T83" fmla="*/ 167 h 287"/>
              <a:gd name="T84" fmla="*/ 101 w 132"/>
              <a:gd name="T85" fmla="*/ 172 h 287"/>
              <a:gd name="T86" fmla="*/ 112 w 132"/>
              <a:gd name="T87" fmla="*/ 183 h 287"/>
              <a:gd name="T88" fmla="*/ 117 w 132"/>
              <a:gd name="T89" fmla="*/ 183 h 287"/>
              <a:gd name="T90" fmla="*/ 117 w 132"/>
              <a:gd name="T91" fmla="*/ 189 h 287"/>
              <a:gd name="T92" fmla="*/ 117 w 132"/>
              <a:gd name="T93" fmla="*/ 189 h 287"/>
              <a:gd name="T94" fmla="*/ 123 w 132"/>
              <a:gd name="T95" fmla="*/ 205 h 287"/>
              <a:gd name="T96" fmla="*/ 123 w 132"/>
              <a:gd name="T97" fmla="*/ 205 h 287"/>
              <a:gd name="T98" fmla="*/ 123 w 132"/>
              <a:gd name="T99" fmla="*/ 216 h 287"/>
              <a:gd name="T100" fmla="*/ 123 w 132"/>
              <a:gd name="T101" fmla="*/ 216 h 28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32"/>
              <a:gd name="T154" fmla="*/ 0 h 287"/>
              <a:gd name="T155" fmla="*/ 132 w 132"/>
              <a:gd name="T156" fmla="*/ 287 h 28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32" h="287">
                <a:moveTo>
                  <a:pt x="132" y="239"/>
                </a:moveTo>
                <a:lnTo>
                  <a:pt x="126" y="239"/>
                </a:lnTo>
                <a:lnTo>
                  <a:pt x="120" y="239"/>
                </a:lnTo>
                <a:lnTo>
                  <a:pt x="114" y="251"/>
                </a:lnTo>
                <a:lnTo>
                  <a:pt x="108" y="257"/>
                </a:lnTo>
                <a:lnTo>
                  <a:pt x="108" y="263"/>
                </a:lnTo>
                <a:lnTo>
                  <a:pt x="102" y="263"/>
                </a:lnTo>
                <a:lnTo>
                  <a:pt x="12" y="287"/>
                </a:lnTo>
                <a:lnTo>
                  <a:pt x="12" y="281"/>
                </a:lnTo>
                <a:lnTo>
                  <a:pt x="6" y="275"/>
                </a:lnTo>
                <a:lnTo>
                  <a:pt x="6" y="263"/>
                </a:lnTo>
                <a:lnTo>
                  <a:pt x="12" y="257"/>
                </a:lnTo>
                <a:lnTo>
                  <a:pt x="6" y="251"/>
                </a:lnTo>
                <a:lnTo>
                  <a:pt x="0" y="209"/>
                </a:lnTo>
                <a:lnTo>
                  <a:pt x="0" y="197"/>
                </a:lnTo>
                <a:lnTo>
                  <a:pt x="6" y="173"/>
                </a:lnTo>
                <a:lnTo>
                  <a:pt x="12" y="155"/>
                </a:lnTo>
                <a:lnTo>
                  <a:pt x="12" y="143"/>
                </a:lnTo>
                <a:lnTo>
                  <a:pt x="6" y="137"/>
                </a:lnTo>
                <a:lnTo>
                  <a:pt x="6" y="125"/>
                </a:lnTo>
                <a:lnTo>
                  <a:pt x="12" y="119"/>
                </a:lnTo>
                <a:lnTo>
                  <a:pt x="30" y="108"/>
                </a:lnTo>
                <a:lnTo>
                  <a:pt x="36" y="84"/>
                </a:lnTo>
                <a:lnTo>
                  <a:pt x="30" y="72"/>
                </a:lnTo>
                <a:lnTo>
                  <a:pt x="24" y="66"/>
                </a:lnTo>
                <a:lnTo>
                  <a:pt x="30" y="60"/>
                </a:lnTo>
                <a:lnTo>
                  <a:pt x="30" y="54"/>
                </a:lnTo>
                <a:lnTo>
                  <a:pt x="24" y="42"/>
                </a:lnTo>
                <a:lnTo>
                  <a:pt x="30" y="24"/>
                </a:lnTo>
                <a:lnTo>
                  <a:pt x="24" y="18"/>
                </a:lnTo>
                <a:lnTo>
                  <a:pt x="24" y="12"/>
                </a:lnTo>
                <a:lnTo>
                  <a:pt x="30" y="12"/>
                </a:lnTo>
                <a:lnTo>
                  <a:pt x="36" y="6"/>
                </a:lnTo>
                <a:lnTo>
                  <a:pt x="42" y="6"/>
                </a:lnTo>
                <a:lnTo>
                  <a:pt x="48" y="0"/>
                </a:lnTo>
                <a:lnTo>
                  <a:pt x="108" y="179"/>
                </a:lnTo>
                <a:lnTo>
                  <a:pt x="108" y="185"/>
                </a:lnTo>
                <a:lnTo>
                  <a:pt x="108" y="191"/>
                </a:lnTo>
                <a:lnTo>
                  <a:pt x="120" y="203"/>
                </a:lnTo>
                <a:lnTo>
                  <a:pt x="126" y="203"/>
                </a:lnTo>
                <a:lnTo>
                  <a:pt x="126" y="209"/>
                </a:lnTo>
                <a:lnTo>
                  <a:pt x="132" y="227"/>
                </a:lnTo>
                <a:lnTo>
                  <a:pt x="132" y="239"/>
                </a:lnTo>
              </a:path>
            </a:pathLst>
          </a:custGeom>
          <a:solidFill>
            <a:srgbClr val="FF7C8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5" name="Freeform 120"/>
          <p:cNvSpPr>
            <a:spLocks/>
          </p:cNvSpPr>
          <p:nvPr/>
        </p:nvSpPr>
        <p:spPr bwMode="auto">
          <a:xfrm>
            <a:off x="5157700" y="4153607"/>
            <a:ext cx="747359" cy="763796"/>
          </a:xfrm>
          <a:custGeom>
            <a:avLst/>
            <a:gdLst>
              <a:gd name="T0" fmla="*/ 0 w 407"/>
              <a:gd name="T1" fmla="*/ 15 h 376"/>
              <a:gd name="T2" fmla="*/ 339 w 407"/>
              <a:gd name="T3" fmla="*/ 0 h 376"/>
              <a:gd name="T4" fmla="*/ 339 w 407"/>
              <a:gd name="T5" fmla="*/ 5 h 376"/>
              <a:gd name="T6" fmla="*/ 345 w 407"/>
              <a:gd name="T7" fmla="*/ 10 h 376"/>
              <a:gd name="T8" fmla="*/ 350 w 407"/>
              <a:gd name="T9" fmla="*/ 15 h 376"/>
              <a:gd name="T10" fmla="*/ 350 w 407"/>
              <a:gd name="T11" fmla="*/ 26 h 376"/>
              <a:gd name="T12" fmla="*/ 339 w 407"/>
              <a:gd name="T13" fmla="*/ 32 h 376"/>
              <a:gd name="T14" fmla="*/ 328 w 407"/>
              <a:gd name="T15" fmla="*/ 43 h 376"/>
              <a:gd name="T16" fmla="*/ 328 w 407"/>
              <a:gd name="T17" fmla="*/ 48 h 376"/>
              <a:gd name="T18" fmla="*/ 378 w 407"/>
              <a:gd name="T19" fmla="*/ 48 h 376"/>
              <a:gd name="T20" fmla="*/ 378 w 407"/>
              <a:gd name="T21" fmla="*/ 54 h 376"/>
              <a:gd name="T22" fmla="*/ 378 w 407"/>
              <a:gd name="T23" fmla="*/ 54 h 376"/>
              <a:gd name="T24" fmla="*/ 372 w 407"/>
              <a:gd name="T25" fmla="*/ 64 h 376"/>
              <a:gd name="T26" fmla="*/ 367 w 407"/>
              <a:gd name="T27" fmla="*/ 75 h 376"/>
              <a:gd name="T28" fmla="*/ 361 w 407"/>
              <a:gd name="T29" fmla="*/ 92 h 376"/>
              <a:gd name="T30" fmla="*/ 350 w 407"/>
              <a:gd name="T31" fmla="*/ 108 h 376"/>
              <a:gd name="T32" fmla="*/ 356 w 407"/>
              <a:gd name="T33" fmla="*/ 119 h 376"/>
              <a:gd name="T34" fmla="*/ 350 w 407"/>
              <a:gd name="T35" fmla="*/ 135 h 376"/>
              <a:gd name="T36" fmla="*/ 350 w 407"/>
              <a:gd name="T37" fmla="*/ 135 h 376"/>
              <a:gd name="T38" fmla="*/ 345 w 407"/>
              <a:gd name="T39" fmla="*/ 141 h 376"/>
              <a:gd name="T40" fmla="*/ 339 w 407"/>
              <a:gd name="T41" fmla="*/ 146 h 376"/>
              <a:gd name="T42" fmla="*/ 328 w 407"/>
              <a:gd name="T43" fmla="*/ 162 h 376"/>
              <a:gd name="T44" fmla="*/ 322 w 407"/>
              <a:gd name="T45" fmla="*/ 179 h 376"/>
              <a:gd name="T46" fmla="*/ 322 w 407"/>
              <a:gd name="T47" fmla="*/ 189 h 376"/>
              <a:gd name="T48" fmla="*/ 322 w 407"/>
              <a:gd name="T49" fmla="*/ 200 h 376"/>
              <a:gd name="T50" fmla="*/ 306 w 407"/>
              <a:gd name="T51" fmla="*/ 205 h 376"/>
              <a:gd name="T52" fmla="*/ 294 w 407"/>
              <a:gd name="T53" fmla="*/ 221 h 376"/>
              <a:gd name="T54" fmla="*/ 294 w 407"/>
              <a:gd name="T55" fmla="*/ 227 h 376"/>
              <a:gd name="T56" fmla="*/ 294 w 407"/>
              <a:gd name="T57" fmla="*/ 238 h 376"/>
              <a:gd name="T58" fmla="*/ 283 w 407"/>
              <a:gd name="T59" fmla="*/ 243 h 376"/>
              <a:gd name="T60" fmla="*/ 283 w 407"/>
              <a:gd name="T61" fmla="*/ 254 h 376"/>
              <a:gd name="T62" fmla="*/ 283 w 407"/>
              <a:gd name="T63" fmla="*/ 265 h 376"/>
              <a:gd name="T64" fmla="*/ 273 w 407"/>
              <a:gd name="T65" fmla="*/ 281 h 376"/>
              <a:gd name="T66" fmla="*/ 279 w 407"/>
              <a:gd name="T67" fmla="*/ 292 h 376"/>
              <a:gd name="T68" fmla="*/ 283 w 407"/>
              <a:gd name="T69" fmla="*/ 303 h 376"/>
              <a:gd name="T70" fmla="*/ 283 w 407"/>
              <a:gd name="T71" fmla="*/ 308 h 376"/>
              <a:gd name="T72" fmla="*/ 289 w 407"/>
              <a:gd name="T73" fmla="*/ 314 h 376"/>
              <a:gd name="T74" fmla="*/ 289 w 407"/>
              <a:gd name="T75" fmla="*/ 319 h 376"/>
              <a:gd name="T76" fmla="*/ 283 w 407"/>
              <a:gd name="T77" fmla="*/ 319 h 376"/>
              <a:gd name="T78" fmla="*/ 283 w 407"/>
              <a:gd name="T79" fmla="*/ 330 h 376"/>
              <a:gd name="T80" fmla="*/ 283 w 407"/>
              <a:gd name="T81" fmla="*/ 336 h 376"/>
              <a:gd name="T82" fmla="*/ 50 w 407"/>
              <a:gd name="T83" fmla="*/ 341 h 376"/>
              <a:gd name="T84" fmla="*/ 50 w 407"/>
              <a:gd name="T85" fmla="*/ 292 h 376"/>
              <a:gd name="T86" fmla="*/ 39 w 407"/>
              <a:gd name="T87" fmla="*/ 287 h 376"/>
              <a:gd name="T88" fmla="*/ 28 w 407"/>
              <a:gd name="T89" fmla="*/ 292 h 376"/>
              <a:gd name="T90" fmla="*/ 28 w 407"/>
              <a:gd name="T91" fmla="*/ 292 h 376"/>
              <a:gd name="T92" fmla="*/ 17 w 407"/>
              <a:gd name="T93" fmla="*/ 281 h 376"/>
              <a:gd name="T94" fmla="*/ 17 w 407"/>
              <a:gd name="T95" fmla="*/ 119 h 376"/>
              <a:gd name="T96" fmla="*/ 0 w 407"/>
              <a:gd name="T97" fmla="*/ 15 h 376"/>
              <a:gd name="T98" fmla="*/ 0 w 407"/>
              <a:gd name="T99" fmla="*/ 15 h 37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07"/>
              <a:gd name="T151" fmla="*/ 0 h 376"/>
              <a:gd name="T152" fmla="*/ 407 w 407"/>
              <a:gd name="T153" fmla="*/ 376 h 37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07" h="376">
                <a:moveTo>
                  <a:pt x="0" y="17"/>
                </a:moveTo>
                <a:lnTo>
                  <a:pt x="365" y="0"/>
                </a:lnTo>
                <a:lnTo>
                  <a:pt x="365" y="5"/>
                </a:lnTo>
                <a:lnTo>
                  <a:pt x="371" y="11"/>
                </a:lnTo>
                <a:lnTo>
                  <a:pt x="377" y="17"/>
                </a:lnTo>
                <a:lnTo>
                  <a:pt x="377" y="29"/>
                </a:lnTo>
                <a:lnTo>
                  <a:pt x="365" y="35"/>
                </a:lnTo>
                <a:lnTo>
                  <a:pt x="353" y="47"/>
                </a:lnTo>
                <a:lnTo>
                  <a:pt x="353" y="53"/>
                </a:lnTo>
                <a:lnTo>
                  <a:pt x="407" y="53"/>
                </a:lnTo>
                <a:lnTo>
                  <a:pt x="407" y="59"/>
                </a:lnTo>
                <a:lnTo>
                  <a:pt x="401" y="71"/>
                </a:lnTo>
                <a:lnTo>
                  <a:pt x="395" y="83"/>
                </a:lnTo>
                <a:lnTo>
                  <a:pt x="389" y="101"/>
                </a:lnTo>
                <a:lnTo>
                  <a:pt x="377" y="119"/>
                </a:lnTo>
                <a:lnTo>
                  <a:pt x="383" y="131"/>
                </a:lnTo>
                <a:lnTo>
                  <a:pt x="377" y="149"/>
                </a:lnTo>
                <a:lnTo>
                  <a:pt x="371" y="155"/>
                </a:lnTo>
                <a:lnTo>
                  <a:pt x="365" y="161"/>
                </a:lnTo>
                <a:lnTo>
                  <a:pt x="353" y="179"/>
                </a:lnTo>
                <a:lnTo>
                  <a:pt x="347" y="197"/>
                </a:lnTo>
                <a:lnTo>
                  <a:pt x="347" y="208"/>
                </a:lnTo>
                <a:lnTo>
                  <a:pt x="347" y="220"/>
                </a:lnTo>
                <a:lnTo>
                  <a:pt x="329" y="226"/>
                </a:lnTo>
                <a:lnTo>
                  <a:pt x="317" y="244"/>
                </a:lnTo>
                <a:lnTo>
                  <a:pt x="317" y="250"/>
                </a:lnTo>
                <a:lnTo>
                  <a:pt x="317" y="262"/>
                </a:lnTo>
                <a:lnTo>
                  <a:pt x="305" y="268"/>
                </a:lnTo>
                <a:lnTo>
                  <a:pt x="305" y="280"/>
                </a:lnTo>
                <a:lnTo>
                  <a:pt x="305" y="292"/>
                </a:lnTo>
                <a:lnTo>
                  <a:pt x="294" y="310"/>
                </a:lnTo>
                <a:lnTo>
                  <a:pt x="300" y="322"/>
                </a:lnTo>
                <a:lnTo>
                  <a:pt x="305" y="334"/>
                </a:lnTo>
                <a:lnTo>
                  <a:pt x="305" y="340"/>
                </a:lnTo>
                <a:lnTo>
                  <a:pt x="311" y="346"/>
                </a:lnTo>
                <a:lnTo>
                  <a:pt x="311" y="352"/>
                </a:lnTo>
                <a:lnTo>
                  <a:pt x="305" y="352"/>
                </a:lnTo>
                <a:lnTo>
                  <a:pt x="305" y="364"/>
                </a:lnTo>
                <a:lnTo>
                  <a:pt x="305" y="370"/>
                </a:lnTo>
                <a:lnTo>
                  <a:pt x="54" y="376"/>
                </a:lnTo>
                <a:lnTo>
                  <a:pt x="54" y="322"/>
                </a:lnTo>
                <a:lnTo>
                  <a:pt x="42" y="316"/>
                </a:lnTo>
                <a:lnTo>
                  <a:pt x="30" y="322"/>
                </a:lnTo>
                <a:lnTo>
                  <a:pt x="18" y="310"/>
                </a:lnTo>
                <a:lnTo>
                  <a:pt x="18" y="131"/>
                </a:lnTo>
                <a:lnTo>
                  <a:pt x="0" y="17"/>
                </a:lnTo>
                <a:close/>
              </a:path>
            </a:pathLst>
          </a:custGeom>
          <a:solidFill>
            <a:srgbClr val="FFFF0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16" name="Group 6"/>
          <p:cNvGrpSpPr>
            <a:grpSpLocks/>
          </p:cNvGrpSpPr>
          <p:nvPr/>
        </p:nvGrpSpPr>
        <p:grpSpPr bwMode="auto">
          <a:xfrm>
            <a:off x="112594" y="4534476"/>
            <a:ext cx="2113564" cy="1646305"/>
            <a:chOff x="864" y="2462"/>
            <a:chExt cx="1366" cy="940"/>
          </a:xfrm>
          <a:solidFill>
            <a:srgbClr val="FF7C80"/>
          </a:solidFill>
        </p:grpSpPr>
        <p:sp>
          <p:nvSpPr>
            <p:cNvPr id="117" name="Freeform 7"/>
            <p:cNvSpPr>
              <a:spLocks/>
            </p:cNvSpPr>
            <p:nvPr/>
          </p:nvSpPr>
          <p:spPr bwMode="auto">
            <a:xfrm>
              <a:off x="1272" y="2462"/>
              <a:ext cx="958" cy="839"/>
            </a:xfrm>
            <a:custGeom>
              <a:avLst/>
              <a:gdLst>
                <a:gd name="T0" fmla="*/ 73 w 2262"/>
                <a:gd name="T1" fmla="*/ 159 h 1918"/>
                <a:gd name="T2" fmla="*/ 130 w 2262"/>
                <a:gd name="T3" fmla="*/ 210 h 1918"/>
                <a:gd name="T4" fmla="*/ 89 w 2262"/>
                <a:gd name="T5" fmla="*/ 261 h 1918"/>
                <a:gd name="T6" fmla="*/ 81 w 2262"/>
                <a:gd name="T7" fmla="*/ 227 h 1918"/>
                <a:gd name="T8" fmla="*/ 25 w 2262"/>
                <a:gd name="T9" fmla="*/ 286 h 1918"/>
                <a:gd name="T10" fmla="*/ 57 w 2262"/>
                <a:gd name="T11" fmla="*/ 336 h 1918"/>
                <a:gd name="T12" fmla="*/ 138 w 2262"/>
                <a:gd name="T13" fmla="*/ 319 h 1918"/>
                <a:gd name="T14" fmla="*/ 114 w 2262"/>
                <a:gd name="T15" fmla="*/ 386 h 1918"/>
                <a:gd name="T16" fmla="*/ 89 w 2262"/>
                <a:gd name="T17" fmla="*/ 411 h 1918"/>
                <a:gd name="T18" fmla="*/ 49 w 2262"/>
                <a:gd name="T19" fmla="*/ 429 h 1918"/>
                <a:gd name="T20" fmla="*/ 33 w 2262"/>
                <a:gd name="T21" fmla="*/ 512 h 1918"/>
                <a:gd name="T22" fmla="*/ 57 w 2262"/>
                <a:gd name="T23" fmla="*/ 562 h 1918"/>
                <a:gd name="T24" fmla="*/ 114 w 2262"/>
                <a:gd name="T25" fmla="*/ 587 h 1918"/>
                <a:gd name="T26" fmla="*/ 114 w 2262"/>
                <a:gd name="T27" fmla="*/ 629 h 1918"/>
                <a:gd name="T28" fmla="*/ 178 w 2262"/>
                <a:gd name="T29" fmla="*/ 647 h 1918"/>
                <a:gd name="T30" fmla="*/ 211 w 2262"/>
                <a:gd name="T31" fmla="*/ 655 h 1918"/>
                <a:gd name="T32" fmla="*/ 146 w 2262"/>
                <a:gd name="T33" fmla="*/ 739 h 1918"/>
                <a:gd name="T34" fmla="*/ 97 w 2262"/>
                <a:gd name="T35" fmla="*/ 772 h 1918"/>
                <a:gd name="T36" fmla="*/ 17 w 2262"/>
                <a:gd name="T37" fmla="*/ 814 h 1918"/>
                <a:gd name="T38" fmla="*/ 17 w 2262"/>
                <a:gd name="T39" fmla="*/ 839 h 1918"/>
                <a:gd name="T40" fmla="*/ 146 w 2262"/>
                <a:gd name="T41" fmla="*/ 781 h 1918"/>
                <a:gd name="T42" fmla="*/ 317 w 2262"/>
                <a:gd name="T43" fmla="*/ 629 h 1918"/>
                <a:gd name="T44" fmla="*/ 301 w 2262"/>
                <a:gd name="T45" fmla="*/ 612 h 1918"/>
                <a:gd name="T46" fmla="*/ 390 w 2262"/>
                <a:gd name="T47" fmla="*/ 496 h 1918"/>
                <a:gd name="T48" fmla="*/ 365 w 2262"/>
                <a:gd name="T49" fmla="*/ 529 h 1918"/>
                <a:gd name="T50" fmla="*/ 374 w 2262"/>
                <a:gd name="T51" fmla="*/ 571 h 1918"/>
                <a:gd name="T52" fmla="*/ 365 w 2262"/>
                <a:gd name="T53" fmla="*/ 596 h 1918"/>
                <a:gd name="T54" fmla="*/ 438 w 2262"/>
                <a:gd name="T55" fmla="*/ 554 h 1918"/>
                <a:gd name="T56" fmla="*/ 438 w 2262"/>
                <a:gd name="T57" fmla="*/ 512 h 1918"/>
                <a:gd name="T58" fmla="*/ 544 w 2262"/>
                <a:gd name="T59" fmla="*/ 538 h 1918"/>
                <a:gd name="T60" fmla="*/ 617 w 2262"/>
                <a:gd name="T61" fmla="*/ 529 h 1918"/>
                <a:gd name="T62" fmla="*/ 739 w 2262"/>
                <a:gd name="T63" fmla="*/ 571 h 1918"/>
                <a:gd name="T64" fmla="*/ 780 w 2262"/>
                <a:gd name="T65" fmla="*/ 621 h 1918"/>
                <a:gd name="T66" fmla="*/ 845 w 2262"/>
                <a:gd name="T67" fmla="*/ 671 h 1918"/>
                <a:gd name="T68" fmla="*/ 958 w 2262"/>
                <a:gd name="T69" fmla="*/ 680 h 1918"/>
                <a:gd name="T70" fmla="*/ 942 w 2262"/>
                <a:gd name="T71" fmla="*/ 612 h 1918"/>
                <a:gd name="T72" fmla="*/ 894 w 2262"/>
                <a:gd name="T73" fmla="*/ 604 h 1918"/>
                <a:gd name="T74" fmla="*/ 828 w 2262"/>
                <a:gd name="T75" fmla="*/ 554 h 1918"/>
                <a:gd name="T76" fmla="*/ 748 w 2262"/>
                <a:gd name="T77" fmla="*/ 496 h 1918"/>
                <a:gd name="T78" fmla="*/ 714 w 2262"/>
                <a:gd name="T79" fmla="*/ 538 h 1918"/>
                <a:gd name="T80" fmla="*/ 658 w 2262"/>
                <a:gd name="T81" fmla="*/ 487 h 1918"/>
                <a:gd name="T82" fmla="*/ 593 w 2262"/>
                <a:gd name="T83" fmla="*/ 420 h 1918"/>
                <a:gd name="T84" fmla="*/ 519 w 2262"/>
                <a:gd name="T85" fmla="*/ 109 h 1918"/>
                <a:gd name="T86" fmla="*/ 455 w 2262"/>
                <a:gd name="T87" fmla="*/ 26 h 1918"/>
                <a:gd name="T88" fmla="*/ 349 w 2262"/>
                <a:gd name="T89" fmla="*/ 26 h 1918"/>
                <a:gd name="T90" fmla="*/ 301 w 2262"/>
                <a:gd name="T91" fmla="*/ 26 h 1918"/>
                <a:gd name="T92" fmla="*/ 227 w 2262"/>
                <a:gd name="T93" fmla="*/ 0 h 1918"/>
                <a:gd name="T94" fmla="*/ 178 w 2262"/>
                <a:gd name="T95" fmla="*/ 18 h 1918"/>
                <a:gd name="T96" fmla="*/ 122 w 2262"/>
                <a:gd name="T97" fmla="*/ 68 h 1918"/>
                <a:gd name="T98" fmla="*/ 97 w 2262"/>
                <a:gd name="T99" fmla="*/ 109 h 1918"/>
                <a:gd name="T100" fmla="*/ 49 w 2262"/>
                <a:gd name="T101" fmla="*/ 135 h 19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62"/>
                <a:gd name="T154" fmla="*/ 0 h 1918"/>
                <a:gd name="T155" fmla="*/ 2262 w 2262"/>
                <a:gd name="T156" fmla="*/ 1918 h 19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62" h="1918">
                  <a:moveTo>
                    <a:pt x="115" y="309"/>
                  </a:moveTo>
                  <a:lnTo>
                    <a:pt x="173" y="364"/>
                  </a:lnTo>
                  <a:lnTo>
                    <a:pt x="230" y="461"/>
                  </a:lnTo>
                  <a:lnTo>
                    <a:pt x="306" y="480"/>
                  </a:lnTo>
                  <a:lnTo>
                    <a:pt x="306" y="596"/>
                  </a:lnTo>
                  <a:lnTo>
                    <a:pt x="211" y="596"/>
                  </a:lnTo>
                  <a:lnTo>
                    <a:pt x="211" y="520"/>
                  </a:lnTo>
                  <a:lnTo>
                    <a:pt x="192" y="520"/>
                  </a:lnTo>
                  <a:lnTo>
                    <a:pt x="0" y="596"/>
                  </a:lnTo>
                  <a:lnTo>
                    <a:pt x="58" y="654"/>
                  </a:lnTo>
                  <a:lnTo>
                    <a:pt x="58" y="730"/>
                  </a:lnTo>
                  <a:lnTo>
                    <a:pt x="134" y="769"/>
                  </a:lnTo>
                  <a:lnTo>
                    <a:pt x="250" y="788"/>
                  </a:lnTo>
                  <a:lnTo>
                    <a:pt x="327" y="730"/>
                  </a:lnTo>
                  <a:lnTo>
                    <a:pt x="345" y="864"/>
                  </a:lnTo>
                  <a:lnTo>
                    <a:pt x="269" y="883"/>
                  </a:lnTo>
                  <a:lnTo>
                    <a:pt x="250" y="921"/>
                  </a:lnTo>
                  <a:lnTo>
                    <a:pt x="211" y="940"/>
                  </a:lnTo>
                  <a:lnTo>
                    <a:pt x="154" y="903"/>
                  </a:lnTo>
                  <a:lnTo>
                    <a:pt x="115" y="980"/>
                  </a:lnTo>
                  <a:lnTo>
                    <a:pt x="19" y="1075"/>
                  </a:lnTo>
                  <a:lnTo>
                    <a:pt x="77" y="1171"/>
                  </a:lnTo>
                  <a:lnTo>
                    <a:pt x="58" y="1209"/>
                  </a:lnTo>
                  <a:lnTo>
                    <a:pt x="134" y="1285"/>
                  </a:lnTo>
                  <a:lnTo>
                    <a:pt x="230" y="1285"/>
                  </a:lnTo>
                  <a:lnTo>
                    <a:pt x="269" y="1343"/>
                  </a:lnTo>
                  <a:lnTo>
                    <a:pt x="250" y="1381"/>
                  </a:lnTo>
                  <a:lnTo>
                    <a:pt x="269" y="1439"/>
                  </a:lnTo>
                  <a:lnTo>
                    <a:pt x="345" y="1400"/>
                  </a:lnTo>
                  <a:lnTo>
                    <a:pt x="421" y="1478"/>
                  </a:lnTo>
                  <a:lnTo>
                    <a:pt x="536" y="1419"/>
                  </a:lnTo>
                  <a:lnTo>
                    <a:pt x="498" y="1497"/>
                  </a:lnTo>
                  <a:lnTo>
                    <a:pt x="498" y="1574"/>
                  </a:lnTo>
                  <a:lnTo>
                    <a:pt x="345" y="1689"/>
                  </a:lnTo>
                  <a:lnTo>
                    <a:pt x="288" y="1765"/>
                  </a:lnTo>
                  <a:lnTo>
                    <a:pt x="230" y="1765"/>
                  </a:lnTo>
                  <a:lnTo>
                    <a:pt x="134" y="1841"/>
                  </a:lnTo>
                  <a:lnTo>
                    <a:pt x="39" y="1861"/>
                  </a:lnTo>
                  <a:lnTo>
                    <a:pt x="0" y="1900"/>
                  </a:lnTo>
                  <a:lnTo>
                    <a:pt x="39" y="1918"/>
                  </a:lnTo>
                  <a:lnTo>
                    <a:pt x="230" y="1841"/>
                  </a:lnTo>
                  <a:lnTo>
                    <a:pt x="345" y="1785"/>
                  </a:lnTo>
                  <a:lnTo>
                    <a:pt x="574" y="1631"/>
                  </a:lnTo>
                  <a:lnTo>
                    <a:pt x="748" y="1439"/>
                  </a:lnTo>
                  <a:lnTo>
                    <a:pt x="767" y="1400"/>
                  </a:lnTo>
                  <a:lnTo>
                    <a:pt x="710" y="1400"/>
                  </a:lnTo>
                  <a:lnTo>
                    <a:pt x="882" y="1151"/>
                  </a:lnTo>
                  <a:lnTo>
                    <a:pt x="921" y="1133"/>
                  </a:lnTo>
                  <a:lnTo>
                    <a:pt x="921" y="1171"/>
                  </a:lnTo>
                  <a:lnTo>
                    <a:pt x="863" y="1209"/>
                  </a:lnTo>
                  <a:lnTo>
                    <a:pt x="845" y="1324"/>
                  </a:lnTo>
                  <a:lnTo>
                    <a:pt x="882" y="1305"/>
                  </a:lnTo>
                  <a:lnTo>
                    <a:pt x="845" y="1343"/>
                  </a:lnTo>
                  <a:lnTo>
                    <a:pt x="863" y="1363"/>
                  </a:lnTo>
                  <a:lnTo>
                    <a:pt x="979" y="1285"/>
                  </a:lnTo>
                  <a:lnTo>
                    <a:pt x="1035" y="1266"/>
                  </a:lnTo>
                  <a:lnTo>
                    <a:pt x="1055" y="1209"/>
                  </a:lnTo>
                  <a:lnTo>
                    <a:pt x="1035" y="1171"/>
                  </a:lnTo>
                  <a:lnTo>
                    <a:pt x="1150" y="1151"/>
                  </a:lnTo>
                  <a:lnTo>
                    <a:pt x="1285" y="1229"/>
                  </a:lnTo>
                  <a:lnTo>
                    <a:pt x="1400" y="1190"/>
                  </a:lnTo>
                  <a:lnTo>
                    <a:pt x="1457" y="1209"/>
                  </a:lnTo>
                  <a:lnTo>
                    <a:pt x="1534" y="1209"/>
                  </a:lnTo>
                  <a:lnTo>
                    <a:pt x="1745" y="1305"/>
                  </a:lnTo>
                  <a:lnTo>
                    <a:pt x="1784" y="1343"/>
                  </a:lnTo>
                  <a:lnTo>
                    <a:pt x="1841" y="1419"/>
                  </a:lnTo>
                  <a:lnTo>
                    <a:pt x="1955" y="1497"/>
                  </a:lnTo>
                  <a:lnTo>
                    <a:pt x="1995" y="1535"/>
                  </a:lnTo>
                  <a:lnTo>
                    <a:pt x="2129" y="1611"/>
                  </a:lnTo>
                  <a:lnTo>
                    <a:pt x="2262" y="1555"/>
                  </a:lnTo>
                  <a:lnTo>
                    <a:pt x="2262" y="1478"/>
                  </a:lnTo>
                  <a:lnTo>
                    <a:pt x="2225" y="1400"/>
                  </a:lnTo>
                  <a:lnTo>
                    <a:pt x="2167" y="1381"/>
                  </a:lnTo>
                  <a:lnTo>
                    <a:pt x="2110" y="1381"/>
                  </a:lnTo>
                  <a:lnTo>
                    <a:pt x="2033" y="1324"/>
                  </a:lnTo>
                  <a:lnTo>
                    <a:pt x="1955" y="1266"/>
                  </a:lnTo>
                  <a:lnTo>
                    <a:pt x="1802" y="1114"/>
                  </a:lnTo>
                  <a:lnTo>
                    <a:pt x="1765" y="1133"/>
                  </a:lnTo>
                  <a:lnTo>
                    <a:pt x="1726" y="1190"/>
                  </a:lnTo>
                  <a:lnTo>
                    <a:pt x="1687" y="1229"/>
                  </a:lnTo>
                  <a:lnTo>
                    <a:pt x="1553" y="1151"/>
                  </a:lnTo>
                  <a:lnTo>
                    <a:pt x="1553" y="1114"/>
                  </a:lnTo>
                  <a:lnTo>
                    <a:pt x="1439" y="1151"/>
                  </a:lnTo>
                  <a:lnTo>
                    <a:pt x="1400" y="959"/>
                  </a:lnTo>
                  <a:lnTo>
                    <a:pt x="1305" y="538"/>
                  </a:lnTo>
                  <a:lnTo>
                    <a:pt x="1226" y="250"/>
                  </a:lnTo>
                  <a:lnTo>
                    <a:pt x="1189" y="117"/>
                  </a:lnTo>
                  <a:lnTo>
                    <a:pt x="1074" y="59"/>
                  </a:lnTo>
                  <a:lnTo>
                    <a:pt x="1015" y="97"/>
                  </a:lnTo>
                  <a:lnTo>
                    <a:pt x="824" y="59"/>
                  </a:lnTo>
                  <a:lnTo>
                    <a:pt x="767" y="79"/>
                  </a:lnTo>
                  <a:lnTo>
                    <a:pt x="710" y="59"/>
                  </a:lnTo>
                  <a:lnTo>
                    <a:pt x="710" y="41"/>
                  </a:lnTo>
                  <a:lnTo>
                    <a:pt x="536" y="0"/>
                  </a:lnTo>
                  <a:lnTo>
                    <a:pt x="519" y="41"/>
                  </a:lnTo>
                  <a:lnTo>
                    <a:pt x="421" y="41"/>
                  </a:lnTo>
                  <a:lnTo>
                    <a:pt x="345" y="97"/>
                  </a:lnTo>
                  <a:lnTo>
                    <a:pt x="288" y="155"/>
                  </a:lnTo>
                  <a:lnTo>
                    <a:pt x="269" y="212"/>
                  </a:lnTo>
                  <a:lnTo>
                    <a:pt x="230" y="250"/>
                  </a:lnTo>
                  <a:lnTo>
                    <a:pt x="154" y="250"/>
                  </a:lnTo>
                  <a:lnTo>
                    <a:pt x="115" y="309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Freeform 8"/>
            <p:cNvSpPr>
              <a:spLocks/>
            </p:cNvSpPr>
            <p:nvPr/>
          </p:nvSpPr>
          <p:spPr bwMode="auto">
            <a:xfrm>
              <a:off x="1272" y="2462"/>
              <a:ext cx="958" cy="839"/>
            </a:xfrm>
            <a:custGeom>
              <a:avLst/>
              <a:gdLst>
                <a:gd name="T0" fmla="*/ 73 w 2262"/>
                <a:gd name="T1" fmla="*/ 159 h 1918"/>
                <a:gd name="T2" fmla="*/ 130 w 2262"/>
                <a:gd name="T3" fmla="*/ 210 h 1918"/>
                <a:gd name="T4" fmla="*/ 89 w 2262"/>
                <a:gd name="T5" fmla="*/ 261 h 1918"/>
                <a:gd name="T6" fmla="*/ 81 w 2262"/>
                <a:gd name="T7" fmla="*/ 227 h 1918"/>
                <a:gd name="T8" fmla="*/ 25 w 2262"/>
                <a:gd name="T9" fmla="*/ 286 h 1918"/>
                <a:gd name="T10" fmla="*/ 57 w 2262"/>
                <a:gd name="T11" fmla="*/ 336 h 1918"/>
                <a:gd name="T12" fmla="*/ 138 w 2262"/>
                <a:gd name="T13" fmla="*/ 319 h 1918"/>
                <a:gd name="T14" fmla="*/ 114 w 2262"/>
                <a:gd name="T15" fmla="*/ 386 h 1918"/>
                <a:gd name="T16" fmla="*/ 89 w 2262"/>
                <a:gd name="T17" fmla="*/ 411 h 1918"/>
                <a:gd name="T18" fmla="*/ 49 w 2262"/>
                <a:gd name="T19" fmla="*/ 429 h 1918"/>
                <a:gd name="T20" fmla="*/ 33 w 2262"/>
                <a:gd name="T21" fmla="*/ 512 h 1918"/>
                <a:gd name="T22" fmla="*/ 57 w 2262"/>
                <a:gd name="T23" fmla="*/ 562 h 1918"/>
                <a:gd name="T24" fmla="*/ 114 w 2262"/>
                <a:gd name="T25" fmla="*/ 587 h 1918"/>
                <a:gd name="T26" fmla="*/ 114 w 2262"/>
                <a:gd name="T27" fmla="*/ 629 h 1918"/>
                <a:gd name="T28" fmla="*/ 178 w 2262"/>
                <a:gd name="T29" fmla="*/ 647 h 1918"/>
                <a:gd name="T30" fmla="*/ 211 w 2262"/>
                <a:gd name="T31" fmla="*/ 655 h 1918"/>
                <a:gd name="T32" fmla="*/ 146 w 2262"/>
                <a:gd name="T33" fmla="*/ 739 h 1918"/>
                <a:gd name="T34" fmla="*/ 97 w 2262"/>
                <a:gd name="T35" fmla="*/ 772 h 1918"/>
                <a:gd name="T36" fmla="*/ 17 w 2262"/>
                <a:gd name="T37" fmla="*/ 814 h 1918"/>
                <a:gd name="T38" fmla="*/ 17 w 2262"/>
                <a:gd name="T39" fmla="*/ 839 h 1918"/>
                <a:gd name="T40" fmla="*/ 146 w 2262"/>
                <a:gd name="T41" fmla="*/ 781 h 1918"/>
                <a:gd name="T42" fmla="*/ 317 w 2262"/>
                <a:gd name="T43" fmla="*/ 629 h 1918"/>
                <a:gd name="T44" fmla="*/ 301 w 2262"/>
                <a:gd name="T45" fmla="*/ 612 h 1918"/>
                <a:gd name="T46" fmla="*/ 390 w 2262"/>
                <a:gd name="T47" fmla="*/ 496 h 1918"/>
                <a:gd name="T48" fmla="*/ 365 w 2262"/>
                <a:gd name="T49" fmla="*/ 529 h 1918"/>
                <a:gd name="T50" fmla="*/ 374 w 2262"/>
                <a:gd name="T51" fmla="*/ 571 h 1918"/>
                <a:gd name="T52" fmla="*/ 365 w 2262"/>
                <a:gd name="T53" fmla="*/ 596 h 1918"/>
                <a:gd name="T54" fmla="*/ 438 w 2262"/>
                <a:gd name="T55" fmla="*/ 554 h 1918"/>
                <a:gd name="T56" fmla="*/ 438 w 2262"/>
                <a:gd name="T57" fmla="*/ 512 h 1918"/>
                <a:gd name="T58" fmla="*/ 544 w 2262"/>
                <a:gd name="T59" fmla="*/ 538 h 1918"/>
                <a:gd name="T60" fmla="*/ 617 w 2262"/>
                <a:gd name="T61" fmla="*/ 529 h 1918"/>
                <a:gd name="T62" fmla="*/ 739 w 2262"/>
                <a:gd name="T63" fmla="*/ 571 h 1918"/>
                <a:gd name="T64" fmla="*/ 780 w 2262"/>
                <a:gd name="T65" fmla="*/ 621 h 1918"/>
                <a:gd name="T66" fmla="*/ 845 w 2262"/>
                <a:gd name="T67" fmla="*/ 671 h 1918"/>
                <a:gd name="T68" fmla="*/ 958 w 2262"/>
                <a:gd name="T69" fmla="*/ 680 h 1918"/>
                <a:gd name="T70" fmla="*/ 942 w 2262"/>
                <a:gd name="T71" fmla="*/ 612 h 1918"/>
                <a:gd name="T72" fmla="*/ 894 w 2262"/>
                <a:gd name="T73" fmla="*/ 604 h 1918"/>
                <a:gd name="T74" fmla="*/ 828 w 2262"/>
                <a:gd name="T75" fmla="*/ 554 h 1918"/>
                <a:gd name="T76" fmla="*/ 748 w 2262"/>
                <a:gd name="T77" fmla="*/ 496 h 1918"/>
                <a:gd name="T78" fmla="*/ 714 w 2262"/>
                <a:gd name="T79" fmla="*/ 538 h 1918"/>
                <a:gd name="T80" fmla="*/ 658 w 2262"/>
                <a:gd name="T81" fmla="*/ 487 h 1918"/>
                <a:gd name="T82" fmla="*/ 593 w 2262"/>
                <a:gd name="T83" fmla="*/ 420 h 1918"/>
                <a:gd name="T84" fmla="*/ 519 w 2262"/>
                <a:gd name="T85" fmla="*/ 109 h 1918"/>
                <a:gd name="T86" fmla="*/ 455 w 2262"/>
                <a:gd name="T87" fmla="*/ 26 h 1918"/>
                <a:gd name="T88" fmla="*/ 349 w 2262"/>
                <a:gd name="T89" fmla="*/ 26 h 1918"/>
                <a:gd name="T90" fmla="*/ 301 w 2262"/>
                <a:gd name="T91" fmla="*/ 26 h 1918"/>
                <a:gd name="T92" fmla="*/ 227 w 2262"/>
                <a:gd name="T93" fmla="*/ 0 h 1918"/>
                <a:gd name="T94" fmla="*/ 178 w 2262"/>
                <a:gd name="T95" fmla="*/ 18 h 1918"/>
                <a:gd name="T96" fmla="*/ 122 w 2262"/>
                <a:gd name="T97" fmla="*/ 68 h 1918"/>
                <a:gd name="T98" fmla="*/ 97 w 2262"/>
                <a:gd name="T99" fmla="*/ 109 h 1918"/>
                <a:gd name="T100" fmla="*/ 49 w 2262"/>
                <a:gd name="T101" fmla="*/ 135 h 19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62"/>
                <a:gd name="T154" fmla="*/ 0 h 1918"/>
                <a:gd name="T155" fmla="*/ 2262 w 2262"/>
                <a:gd name="T156" fmla="*/ 1918 h 19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62" h="1918">
                  <a:moveTo>
                    <a:pt x="115" y="309"/>
                  </a:moveTo>
                  <a:lnTo>
                    <a:pt x="173" y="364"/>
                  </a:lnTo>
                  <a:lnTo>
                    <a:pt x="230" y="461"/>
                  </a:lnTo>
                  <a:lnTo>
                    <a:pt x="306" y="480"/>
                  </a:lnTo>
                  <a:lnTo>
                    <a:pt x="306" y="596"/>
                  </a:lnTo>
                  <a:lnTo>
                    <a:pt x="211" y="596"/>
                  </a:lnTo>
                  <a:lnTo>
                    <a:pt x="211" y="520"/>
                  </a:lnTo>
                  <a:lnTo>
                    <a:pt x="192" y="520"/>
                  </a:lnTo>
                  <a:lnTo>
                    <a:pt x="0" y="596"/>
                  </a:lnTo>
                  <a:lnTo>
                    <a:pt x="58" y="654"/>
                  </a:lnTo>
                  <a:lnTo>
                    <a:pt x="58" y="730"/>
                  </a:lnTo>
                  <a:lnTo>
                    <a:pt x="134" y="769"/>
                  </a:lnTo>
                  <a:lnTo>
                    <a:pt x="250" y="788"/>
                  </a:lnTo>
                  <a:lnTo>
                    <a:pt x="327" y="730"/>
                  </a:lnTo>
                  <a:lnTo>
                    <a:pt x="345" y="864"/>
                  </a:lnTo>
                  <a:lnTo>
                    <a:pt x="269" y="883"/>
                  </a:lnTo>
                  <a:lnTo>
                    <a:pt x="250" y="921"/>
                  </a:lnTo>
                  <a:lnTo>
                    <a:pt x="211" y="940"/>
                  </a:lnTo>
                  <a:lnTo>
                    <a:pt x="154" y="903"/>
                  </a:lnTo>
                  <a:lnTo>
                    <a:pt x="115" y="980"/>
                  </a:lnTo>
                  <a:lnTo>
                    <a:pt x="19" y="1075"/>
                  </a:lnTo>
                  <a:lnTo>
                    <a:pt x="77" y="1171"/>
                  </a:lnTo>
                  <a:lnTo>
                    <a:pt x="58" y="1209"/>
                  </a:lnTo>
                  <a:lnTo>
                    <a:pt x="134" y="1285"/>
                  </a:lnTo>
                  <a:lnTo>
                    <a:pt x="230" y="1285"/>
                  </a:lnTo>
                  <a:lnTo>
                    <a:pt x="269" y="1343"/>
                  </a:lnTo>
                  <a:lnTo>
                    <a:pt x="250" y="1381"/>
                  </a:lnTo>
                  <a:lnTo>
                    <a:pt x="269" y="1439"/>
                  </a:lnTo>
                  <a:lnTo>
                    <a:pt x="345" y="1400"/>
                  </a:lnTo>
                  <a:lnTo>
                    <a:pt x="421" y="1478"/>
                  </a:lnTo>
                  <a:lnTo>
                    <a:pt x="536" y="1419"/>
                  </a:lnTo>
                  <a:lnTo>
                    <a:pt x="498" y="1497"/>
                  </a:lnTo>
                  <a:lnTo>
                    <a:pt x="498" y="1574"/>
                  </a:lnTo>
                  <a:lnTo>
                    <a:pt x="345" y="1689"/>
                  </a:lnTo>
                  <a:lnTo>
                    <a:pt x="288" y="1765"/>
                  </a:lnTo>
                  <a:lnTo>
                    <a:pt x="230" y="1765"/>
                  </a:lnTo>
                  <a:lnTo>
                    <a:pt x="134" y="1841"/>
                  </a:lnTo>
                  <a:lnTo>
                    <a:pt x="39" y="1861"/>
                  </a:lnTo>
                  <a:lnTo>
                    <a:pt x="0" y="1900"/>
                  </a:lnTo>
                  <a:lnTo>
                    <a:pt x="39" y="1918"/>
                  </a:lnTo>
                  <a:lnTo>
                    <a:pt x="230" y="1841"/>
                  </a:lnTo>
                  <a:lnTo>
                    <a:pt x="345" y="1785"/>
                  </a:lnTo>
                  <a:lnTo>
                    <a:pt x="574" y="1631"/>
                  </a:lnTo>
                  <a:lnTo>
                    <a:pt x="748" y="1439"/>
                  </a:lnTo>
                  <a:lnTo>
                    <a:pt x="767" y="1400"/>
                  </a:lnTo>
                  <a:lnTo>
                    <a:pt x="710" y="1400"/>
                  </a:lnTo>
                  <a:lnTo>
                    <a:pt x="882" y="1151"/>
                  </a:lnTo>
                  <a:lnTo>
                    <a:pt x="921" y="1133"/>
                  </a:lnTo>
                  <a:lnTo>
                    <a:pt x="921" y="1171"/>
                  </a:lnTo>
                  <a:lnTo>
                    <a:pt x="863" y="1209"/>
                  </a:lnTo>
                  <a:lnTo>
                    <a:pt x="845" y="1324"/>
                  </a:lnTo>
                  <a:lnTo>
                    <a:pt x="882" y="1305"/>
                  </a:lnTo>
                  <a:lnTo>
                    <a:pt x="845" y="1343"/>
                  </a:lnTo>
                  <a:lnTo>
                    <a:pt x="863" y="1363"/>
                  </a:lnTo>
                  <a:lnTo>
                    <a:pt x="979" y="1285"/>
                  </a:lnTo>
                  <a:lnTo>
                    <a:pt x="1035" y="1266"/>
                  </a:lnTo>
                  <a:lnTo>
                    <a:pt x="1055" y="1209"/>
                  </a:lnTo>
                  <a:lnTo>
                    <a:pt x="1035" y="1171"/>
                  </a:lnTo>
                  <a:lnTo>
                    <a:pt x="1150" y="1151"/>
                  </a:lnTo>
                  <a:lnTo>
                    <a:pt x="1285" y="1229"/>
                  </a:lnTo>
                  <a:lnTo>
                    <a:pt x="1400" y="1190"/>
                  </a:lnTo>
                  <a:lnTo>
                    <a:pt x="1457" y="1209"/>
                  </a:lnTo>
                  <a:lnTo>
                    <a:pt x="1534" y="1209"/>
                  </a:lnTo>
                  <a:lnTo>
                    <a:pt x="1745" y="1305"/>
                  </a:lnTo>
                  <a:lnTo>
                    <a:pt x="1784" y="1343"/>
                  </a:lnTo>
                  <a:lnTo>
                    <a:pt x="1841" y="1419"/>
                  </a:lnTo>
                  <a:lnTo>
                    <a:pt x="1955" y="1497"/>
                  </a:lnTo>
                  <a:lnTo>
                    <a:pt x="1995" y="1535"/>
                  </a:lnTo>
                  <a:lnTo>
                    <a:pt x="2129" y="1611"/>
                  </a:lnTo>
                  <a:lnTo>
                    <a:pt x="2262" y="1555"/>
                  </a:lnTo>
                  <a:lnTo>
                    <a:pt x="2262" y="1478"/>
                  </a:lnTo>
                  <a:lnTo>
                    <a:pt x="2225" y="1400"/>
                  </a:lnTo>
                  <a:lnTo>
                    <a:pt x="2167" y="1381"/>
                  </a:lnTo>
                  <a:lnTo>
                    <a:pt x="2110" y="1381"/>
                  </a:lnTo>
                  <a:lnTo>
                    <a:pt x="2033" y="1324"/>
                  </a:lnTo>
                  <a:lnTo>
                    <a:pt x="1955" y="1266"/>
                  </a:lnTo>
                  <a:lnTo>
                    <a:pt x="1802" y="1114"/>
                  </a:lnTo>
                  <a:lnTo>
                    <a:pt x="1765" y="1133"/>
                  </a:lnTo>
                  <a:lnTo>
                    <a:pt x="1726" y="1190"/>
                  </a:lnTo>
                  <a:lnTo>
                    <a:pt x="1687" y="1229"/>
                  </a:lnTo>
                  <a:lnTo>
                    <a:pt x="1553" y="1151"/>
                  </a:lnTo>
                  <a:lnTo>
                    <a:pt x="1553" y="1114"/>
                  </a:lnTo>
                  <a:lnTo>
                    <a:pt x="1439" y="1151"/>
                  </a:lnTo>
                  <a:lnTo>
                    <a:pt x="1400" y="959"/>
                  </a:lnTo>
                  <a:lnTo>
                    <a:pt x="1305" y="538"/>
                  </a:lnTo>
                  <a:lnTo>
                    <a:pt x="1226" y="250"/>
                  </a:lnTo>
                  <a:lnTo>
                    <a:pt x="1189" y="117"/>
                  </a:lnTo>
                  <a:lnTo>
                    <a:pt x="1074" y="59"/>
                  </a:lnTo>
                  <a:lnTo>
                    <a:pt x="1015" y="97"/>
                  </a:lnTo>
                  <a:lnTo>
                    <a:pt x="824" y="59"/>
                  </a:lnTo>
                  <a:lnTo>
                    <a:pt x="767" y="79"/>
                  </a:lnTo>
                  <a:lnTo>
                    <a:pt x="710" y="59"/>
                  </a:lnTo>
                  <a:lnTo>
                    <a:pt x="710" y="41"/>
                  </a:lnTo>
                  <a:lnTo>
                    <a:pt x="536" y="0"/>
                  </a:lnTo>
                  <a:lnTo>
                    <a:pt x="519" y="41"/>
                  </a:lnTo>
                  <a:lnTo>
                    <a:pt x="421" y="41"/>
                  </a:lnTo>
                  <a:lnTo>
                    <a:pt x="345" y="97"/>
                  </a:lnTo>
                  <a:lnTo>
                    <a:pt x="288" y="155"/>
                  </a:lnTo>
                  <a:lnTo>
                    <a:pt x="269" y="212"/>
                  </a:lnTo>
                  <a:lnTo>
                    <a:pt x="230" y="250"/>
                  </a:lnTo>
                  <a:lnTo>
                    <a:pt x="154" y="250"/>
                  </a:lnTo>
                  <a:lnTo>
                    <a:pt x="115" y="309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Freeform 9"/>
            <p:cNvSpPr>
              <a:spLocks/>
            </p:cNvSpPr>
            <p:nvPr/>
          </p:nvSpPr>
          <p:spPr bwMode="auto">
            <a:xfrm>
              <a:off x="1236" y="3297"/>
              <a:ext cx="22" cy="12"/>
            </a:xfrm>
            <a:custGeom>
              <a:avLst/>
              <a:gdLst>
                <a:gd name="T0" fmla="*/ 11 w 52"/>
                <a:gd name="T1" fmla="*/ 7 h 29"/>
                <a:gd name="T2" fmla="*/ 11 w 52"/>
                <a:gd name="T3" fmla="*/ 7 h 29"/>
                <a:gd name="T4" fmla="*/ 12 w 52"/>
                <a:gd name="T5" fmla="*/ 6 h 29"/>
                <a:gd name="T6" fmla="*/ 12 w 52"/>
                <a:gd name="T7" fmla="*/ 5 h 29"/>
                <a:gd name="T8" fmla="*/ 12 w 52"/>
                <a:gd name="T9" fmla="*/ 4 h 29"/>
                <a:gd name="T10" fmla="*/ 12 w 52"/>
                <a:gd name="T11" fmla="*/ 3 h 29"/>
                <a:gd name="T12" fmla="*/ 12 w 52"/>
                <a:gd name="T13" fmla="*/ 3 h 29"/>
                <a:gd name="T14" fmla="*/ 8 w 52"/>
                <a:gd name="T15" fmla="*/ 2 h 29"/>
                <a:gd name="T16" fmla="*/ 5 w 52"/>
                <a:gd name="T17" fmla="*/ 1 h 29"/>
                <a:gd name="T18" fmla="*/ 2 w 52"/>
                <a:gd name="T19" fmla="*/ 1 h 29"/>
                <a:gd name="T20" fmla="*/ 0 w 52"/>
                <a:gd name="T21" fmla="*/ 3 h 29"/>
                <a:gd name="T22" fmla="*/ 0 w 52"/>
                <a:gd name="T23" fmla="*/ 3 h 29"/>
                <a:gd name="T24" fmla="*/ 0 w 52"/>
                <a:gd name="T25" fmla="*/ 5 h 29"/>
                <a:gd name="T26" fmla="*/ 1 w 52"/>
                <a:gd name="T27" fmla="*/ 7 h 29"/>
                <a:gd name="T28" fmla="*/ 3 w 52"/>
                <a:gd name="T29" fmla="*/ 9 h 29"/>
                <a:gd name="T30" fmla="*/ 5 w 52"/>
                <a:gd name="T31" fmla="*/ 10 h 29"/>
                <a:gd name="T32" fmla="*/ 7 w 52"/>
                <a:gd name="T33" fmla="*/ 11 h 29"/>
                <a:gd name="T34" fmla="*/ 9 w 52"/>
                <a:gd name="T35" fmla="*/ 12 h 29"/>
                <a:gd name="T36" fmla="*/ 12 w 52"/>
                <a:gd name="T37" fmla="*/ 12 h 29"/>
                <a:gd name="T38" fmla="*/ 15 w 52"/>
                <a:gd name="T39" fmla="*/ 12 h 29"/>
                <a:gd name="T40" fmla="*/ 15 w 52"/>
                <a:gd name="T41" fmla="*/ 12 h 29"/>
                <a:gd name="T42" fmla="*/ 18 w 52"/>
                <a:gd name="T43" fmla="*/ 10 h 29"/>
                <a:gd name="T44" fmla="*/ 21 w 52"/>
                <a:gd name="T45" fmla="*/ 7 h 29"/>
                <a:gd name="T46" fmla="*/ 22 w 52"/>
                <a:gd name="T47" fmla="*/ 4 h 29"/>
                <a:gd name="T48" fmla="*/ 22 w 52"/>
                <a:gd name="T49" fmla="*/ 1 h 29"/>
                <a:gd name="T50" fmla="*/ 22 w 52"/>
                <a:gd name="T51" fmla="*/ 1 h 29"/>
                <a:gd name="T52" fmla="*/ 19 w 52"/>
                <a:gd name="T53" fmla="*/ 0 h 29"/>
                <a:gd name="T54" fmla="*/ 17 w 52"/>
                <a:gd name="T55" fmla="*/ 2 h 29"/>
                <a:gd name="T56" fmla="*/ 15 w 52"/>
                <a:gd name="T57" fmla="*/ 5 h 29"/>
                <a:gd name="T58" fmla="*/ 12 w 52"/>
                <a:gd name="T59" fmla="*/ 7 h 29"/>
                <a:gd name="T60" fmla="*/ 12 w 52"/>
                <a:gd name="T61" fmla="*/ 7 h 29"/>
                <a:gd name="T62" fmla="*/ 12 w 52"/>
                <a:gd name="T63" fmla="*/ 8 h 29"/>
                <a:gd name="T64" fmla="*/ 12 w 52"/>
                <a:gd name="T65" fmla="*/ 9 h 29"/>
                <a:gd name="T66" fmla="*/ 12 w 52"/>
                <a:gd name="T67" fmla="*/ 10 h 29"/>
                <a:gd name="T68" fmla="*/ 12 w 52"/>
                <a:gd name="T69" fmla="*/ 12 h 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"/>
                <a:gd name="T106" fmla="*/ 0 h 29"/>
                <a:gd name="T107" fmla="*/ 52 w 52"/>
                <a:gd name="T108" fmla="*/ 29 h 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" h="29">
                  <a:moveTo>
                    <a:pt x="27" y="17"/>
                  </a:moveTo>
                  <a:lnTo>
                    <a:pt x="27" y="17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0" y="5"/>
                  </a:lnTo>
                  <a:lnTo>
                    <a:pt x="12" y="2"/>
                  </a:lnTo>
                  <a:lnTo>
                    <a:pt x="4" y="2"/>
                  </a:lnTo>
                  <a:lnTo>
                    <a:pt x="0" y="7"/>
                  </a:lnTo>
                  <a:lnTo>
                    <a:pt x="0" y="12"/>
                  </a:lnTo>
                  <a:lnTo>
                    <a:pt x="3" y="16"/>
                  </a:lnTo>
                  <a:lnTo>
                    <a:pt x="6" y="21"/>
                  </a:lnTo>
                  <a:lnTo>
                    <a:pt x="11" y="24"/>
                  </a:lnTo>
                  <a:lnTo>
                    <a:pt x="16" y="26"/>
                  </a:lnTo>
                  <a:lnTo>
                    <a:pt x="22" y="29"/>
                  </a:lnTo>
                  <a:lnTo>
                    <a:pt x="29" y="29"/>
                  </a:lnTo>
                  <a:lnTo>
                    <a:pt x="35" y="28"/>
                  </a:lnTo>
                  <a:lnTo>
                    <a:pt x="42" y="24"/>
                  </a:lnTo>
                  <a:lnTo>
                    <a:pt x="49" y="17"/>
                  </a:lnTo>
                  <a:lnTo>
                    <a:pt x="52" y="9"/>
                  </a:lnTo>
                  <a:lnTo>
                    <a:pt x="51" y="2"/>
                  </a:lnTo>
                  <a:lnTo>
                    <a:pt x="46" y="0"/>
                  </a:lnTo>
                  <a:lnTo>
                    <a:pt x="41" y="5"/>
                  </a:lnTo>
                  <a:lnTo>
                    <a:pt x="36" y="12"/>
                  </a:lnTo>
                  <a:lnTo>
                    <a:pt x="29" y="17"/>
                  </a:lnTo>
                  <a:lnTo>
                    <a:pt x="28" y="20"/>
                  </a:lnTo>
                  <a:lnTo>
                    <a:pt x="28" y="22"/>
                  </a:lnTo>
                  <a:lnTo>
                    <a:pt x="28" y="25"/>
                  </a:lnTo>
                  <a:lnTo>
                    <a:pt x="29" y="29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Freeform 10"/>
            <p:cNvSpPr>
              <a:spLocks/>
            </p:cNvSpPr>
            <p:nvPr/>
          </p:nvSpPr>
          <p:spPr bwMode="auto">
            <a:xfrm>
              <a:off x="1189" y="3307"/>
              <a:ext cx="45" cy="31"/>
            </a:xfrm>
            <a:custGeom>
              <a:avLst/>
              <a:gdLst>
                <a:gd name="T0" fmla="*/ 39 w 107"/>
                <a:gd name="T1" fmla="*/ 1 h 70"/>
                <a:gd name="T2" fmla="*/ 32 w 107"/>
                <a:gd name="T3" fmla="*/ 1 h 70"/>
                <a:gd name="T4" fmla="*/ 26 w 107"/>
                <a:gd name="T5" fmla="*/ 0 h 70"/>
                <a:gd name="T6" fmla="*/ 20 w 107"/>
                <a:gd name="T7" fmla="*/ 1 h 70"/>
                <a:gd name="T8" fmla="*/ 15 w 107"/>
                <a:gd name="T9" fmla="*/ 5 h 70"/>
                <a:gd name="T10" fmla="*/ 14 w 107"/>
                <a:gd name="T11" fmla="*/ 10 h 70"/>
                <a:gd name="T12" fmla="*/ 13 w 107"/>
                <a:gd name="T13" fmla="*/ 12 h 70"/>
                <a:gd name="T14" fmla="*/ 7 w 107"/>
                <a:gd name="T15" fmla="*/ 14 h 70"/>
                <a:gd name="T16" fmla="*/ 5 w 107"/>
                <a:gd name="T17" fmla="*/ 18 h 70"/>
                <a:gd name="T18" fmla="*/ 4 w 107"/>
                <a:gd name="T19" fmla="*/ 21 h 70"/>
                <a:gd name="T20" fmla="*/ 3 w 107"/>
                <a:gd name="T21" fmla="*/ 25 h 70"/>
                <a:gd name="T22" fmla="*/ 0 w 107"/>
                <a:gd name="T23" fmla="*/ 27 h 70"/>
                <a:gd name="T24" fmla="*/ 0 w 107"/>
                <a:gd name="T25" fmla="*/ 30 h 70"/>
                <a:gd name="T26" fmla="*/ 0 w 107"/>
                <a:gd name="T27" fmla="*/ 30 h 70"/>
                <a:gd name="T28" fmla="*/ 1 w 107"/>
                <a:gd name="T29" fmla="*/ 30 h 70"/>
                <a:gd name="T30" fmla="*/ 2 w 107"/>
                <a:gd name="T31" fmla="*/ 30 h 70"/>
                <a:gd name="T32" fmla="*/ 2 w 107"/>
                <a:gd name="T33" fmla="*/ 30 h 70"/>
                <a:gd name="T34" fmla="*/ 2 w 107"/>
                <a:gd name="T35" fmla="*/ 31 h 70"/>
                <a:gd name="T36" fmla="*/ 3 w 107"/>
                <a:gd name="T37" fmla="*/ 31 h 70"/>
                <a:gd name="T38" fmla="*/ 7 w 107"/>
                <a:gd name="T39" fmla="*/ 31 h 70"/>
                <a:gd name="T40" fmla="*/ 11 w 107"/>
                <a:gd name="T41" fmla="*/ 28 h 70"/>
                <a:gd name="T42" fmla="*/ 15 w 107"/>
                <a:gd name="T43" fmla="*/ 25 h 70"/>
                <a:gd name="T44" fmla="*/ 19 w 107"/>
                <a:gd name="T45" fmla="*/ 23 h 70"/>
                <a:gd name="T46" fmla="*/ 24 w 107"/>
                <a:gd name="T47" fmla="*/ 20 h 70"/>
                <a:gd name="T48" fmla="*/ 28 w 107"/>
                <a:gd name="T49" fmla="*/ 17 h 70"/>
                <a:gd name="T50" fmla="*/ 32 w 107"/>
                <a:gd name="T51" fmla="*/ 13 h 70"/>
                <a:gd name="T52" fmla="*/ 36 w 107"/>
                <a:gd name="T53" fmla="*/ 10 h 70"/>
                <a:gd name="T54" fmla="*/ 40 w 107"/>
                <a:gd name="T55" fmla="*/ 9 h 70"/>
                <a:gd name="T56" fmla="*/ 43 w 107"/>
                <a:gd name="T57" fmla="*/ 7 h 70"/>
                <a:gd name="T58" fmla="*/ 45 w 107"/>
                <a:gd name="T59" fmla="*/ 4 h 70"/>
                <a:gd name="T60" fmla="*/ 44 w 107"/>
                <a:gd name="T61" fmla="*/ 1 h 70"/>
                <a:gd name="T62" fmla="*/ 42 w 107"/>
                <a:gd name="T63" fmla="*/ 0 h 70"/>
                <a:gd name="T64" fmla="*/ 42 w 107"/>
                <a:gd name="T65" fmla="*/ 0 h 70"/>
                <a:gd name="T66" fmla="*/ 42 w 107"/>
                <a:gd name="T67" fmla="*/ 0 h 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"/>
                <a:gd name="T103" fmla="*/ 0 h 70"/>
                <a:gd name="T104" fmla="*/ 107 w 107"/>
                <a:gd name="T105" fmla="*/ 70 h 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" h="70">
                  <a:moveTo>
                    <a:pt x="100" y="1"/>
                  </a:moveTo>
                  <a:lnTo>
                    <a:pt x="93" y="2"/>
                  </a:lnTo>
                  <a:lnTo>
                    <a:pt x="85" y="2"/>
                  </a:lnTo>
                  <a:lnTo>
                    <a:pt x="77" y="2"/>
                  </a:lnTo>
                  <a:lnTo>
                    <a:pt x="70" y="1"/>
                  </a:lnTo>
                  <a:lnTo>
                    <a:pt x="62" y="1"/>
                  </a:lnTo>
                  <a:lnTo>
                    <a:pt x="54" y="2"/>
                  </a:lnTo>
                  <a:lnTo>
                    <a:pt x="47" y="3"/>
                  </a:lnTo>
                  <a:lnTo>
                    <a:pt x="40" y="7"/>
                  </a:lnTo>
                  <a:lnTo>
                    <a:pt x="35" y="12"/>
                  </a:lnTo>
                  <a:lnTo>
                    <a:pt x="33" y="17"/>
                  </a:lnTo>
                  <a:lnTo>
                    <a:pt x="34" y="23"/>
                  </a:lnTo>
                  <a:lnTo>
                    <a:pt x="37" y="29"/>
                  </a:lnTo>
                  <a:lnTo>
                    <a:pt x="30" y="28"/>
                  </a:lnTo>
                  <a:lnTo>
                    <a:pt x="23" y="29"/>
                  </a:lnTo>
                  <a:lnTo>
                    <a:pt x="17" y="32"/>
                  </a:lnTo>
                  <a:lnTo>
                    <a:pt x="12" y="37"/>
                  </a:lnTo>
                  <a:lnTo>
                    <a:pt x="11" y="40"/>
                  </a:lnTo>
                  <a:lnTo>
                    <a:pt x="10" y="45"/>
                  </a:lnTo>
                  <a:lnTo>
                    <a:pt x="10" y="48"/>
                  </a:lnTo>
                  <a:lnTo>
                    <a:pt x="10" y="53"/>
                  </a:lnTo>
                  <a:lnTo>
                    <a:pt x="8" y="56"/>
                  </a:lnTo>
                  <a:lnTo>
                    <a:pt x="4" y="59"/>
                  </a:lnTo>
                  <a:lnTo>
                    <a:pt x="1" y="61"/>
                  </a:lnTo>
                  <a:lnTo>
                    <a:pt x="0" y="67"/>
                  </a:lnTo>
                  <a:lnTo>
                    <a:pt x="1" y="67"/>
                  </a:lnTo>
                  <a:lnTo>
                    <a:pt x="1" y="68"/>
                  </a:lnTo>
                  <a:lnTo>
                    <a:pt x="2" y="68"/>
                  </a:lnTo>
                  <a:lnTo>
                    <a:pt x="4" y="68"/>
                  </a:lnTo>
                  <a:lnTo>
                    <a:pt x="5" y="68"/>
                  </a:lnTo>
                  <a:lnTo>
                    <a:pt x="4" y="69"/>
                  </a:lnTo>
                  <a:lnTo>
                    <a:pt x="3" y="70"/>
                  </a:lnTo>
                  <a:lnTo>
                    <a:pt x="8" y="70"/>
                  </a:lnTo>
                  <a:lnTo>
                    <a:pt x="12" y="70"/>
                  </a:lnTo>
                  <a:lnTo>
                    <a:pt x="17" y="69"/>
                  </a:lnTo>
                  <a:lnTo>
                    <a:pt x="20" y="67"/>
                  </a:lnTo>
                  <a:lnTo>
                    <a:pt x="25" y="63"/>
                  </a:lnTo>
                  <a:lnTo>
                    <a:pt x="31" y="59"/>
                  </a:lnTo>
                  <a:lnTo>
                    <a:pt x="35" y="56"/>
                  </a:lnTo>
                  <a:lnTo>
                    <a:pt x="41" y="53"/>
                  </a:lnTo>
                  <a:lnTo>
                    <a:pt x="46" y="51"/>
                  </a:lnTo>
                  <a:lnTo>
                    <a:pt x="50" y="47"/>
                  </a:lnTo>
                  <a:lnTo>
                    <a:pt x="56" y="45"/>
                  </a:lnTo>
                  <a:lnTo>
                    <a:pt x="61" y="41"/>
                  </a:lnTo>
                  <a:lnTo>
                    <a:pt x="66" y="38"/>
                  </a:lnTo>
                  <a:lnTo>
                    <a:pt x="71" y="33"/>
                  </a:lnTo>
                  <a:lnTo>
                    <a:pt x="77" y="29"/>
                  </a:lnTo>
                  <a:lnTo>
                    <a:pt x="81" y="25"/>
                  </a:lnTo>
                  <a:lnTo>
                    <a:pt x="86" y="23"/>
                  </a:lnTo>
                  <a:lnTo>
                    <a:pt x="91" y="21"/>
                  </a:lnTo>
                  <a:lnTo>
                    <a:pt x="94" y="20"/>
                  </a:lnTo>
                  <a:lnTo>
                    <a:pt x="99" y="17"/>
                  </a:lnTo>
                  <a:lnTo>
                    <a:pt x="102" y="15"/>
                  </a:lnTo>
                  <a:lnTo>
                    <a:pt x="106" y="13"/>
                  </a:lnTo>
                  <a:lnTo>
                    <a:pt x="107" y="9"/>
                  </a:lnTo>
                  <a:lnTo>
                    <a:pt x="106" y="5"/>
                  </a:lnTo>
                  <a:lnTo>
                    <a:pt x="104" y="3"/>
                  </a:lnTo>
                  <a:lnTo>
                    <a:pt x="103" y="2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9" y="0"/>
                  </a:lnTo>
                  <a:lnTo>
                    <a:pt x="99" y="1"/>
                  </a:lnTo>
                  <a:lnTo>
                    <a:pt x="100" y="1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11"/>
            <p:cNvSpPr>
              <a:spLocks/>
            </p:cNvSpPr>
            <p:nvPr/>
          </p:nvSpPr>
          <p:spPr bwMode="auto">
            <a:xfrm>
              <a:off x="1189" y="3307"/>
              <a:ext cx="45" cy="31"/>
            </a:xfrm>
            <a:custGeom>
              <a:avLst/>
              <a:gdLst>
                <a:gd name="T0" fmla="*/ 42 w 107"/>
                <a:gd name="T1" fmla="*/ 0 h 70"/>
                <a:gd name="T2" fmla="*/ 36 w 107"/>
                <a:gd name="T3" fmla="*/ 1 h 70"/>
                <a:gd name="T4" fmla="*/ 29 w 107"/>
                <a:gd name="T5" fmla="*/ 0 h 70"/>
                <a:gd name="T6" fmla="*/ 23 w 107"/>
                <a:gd name="T7" fmla="*/ 1 h 70"/>
                <a:gd name="T8" fmla="*/ 17 w 107"/>
                <a:gd name="T9" fmla="*/ 3 h 70"/>
                <a:gd name="T10" fmla="*/ 15 w 107"/>
                <a:gd name="T11" fmla="*/ 5 h 70"/>
                <a:gd name="T12" fmla="*/ 14 w 107"/>
                <a:gd name="T13" fmla="*/ 10 h 70"/>
                <a:gd name="T14" fmla="*/ 16 w 107"/>
                <a:gd name="T15" fmla="*/ 13 h 70"/>
                <a:gd name="T16" fmla="*/ 10 w 107"/>
                <a:gd name="T17" fmla="*/ 13 h 70"/>
                <a:gd name="T18" fmla="*/ 5 w 107"/>
                <a:gd name="T19" fmla="*/ 16 h 70"/>
                <a:gd name="T20" fmla="*/ 5 w 107"/>
                <a:gd name="T21" fmla="*/ 18 h 70"/>
                <a:gd name="T22" fmla="*/ 4 w 107"/>
                <a:gd name="T23" fmla="*/ 21 h 70"/>
                <a:gd name="T24" fmla="*/ 4 w 107"/>
                <a:gd name="T25" fmla="*/ 23 h 70"/>
                <a:gd name="T26" fmla="*/ 2 w 107"/>
                <a:gd name="T27" fmla="*/ 26 h 70"/>
                <a:gd name="T28" fmla="*/ 0 w 107"/>
                <a:gd name="T29" fmla="*/ 30 h 70"/>
                <a:gd name="T30" fmla="*/ 0 w 107"/>
                <a:gd name="T31" fmla="*/ 30 h 70"/>
                <a:gd name="T32" fmla="*/ 0 w 107"/>
                <a:gd name="T33" fmla="*/ 30 h 70"/>
                <a:gd name="T34" fmla="*/ 0 w 107"/>
                <a:gd name="T35" fmla="*/ 30 h 70"/>
                <a:gd name="T36" fmla="*/ 2 w 107"/>
                <a:gd name="T37" fmla="*/ 30 h 70"/>
                <a:gd name="T38" fmla="*/ 2 w 107"/>
                <a:gd name="T39" fmla="*/ 30 h 70"/>
                <a:gd name="T40" fmla="*/ 2 w 107"/>
                <a:gd name="T41" fmla="*/ 30 h 70"/>
                <a:gd name="T42" fmla="*/ 2 w 107"/>
                <a:gd name="T43" fmla="*/ 31 h 70"/>
                <a:gd name="T44" fmla="*/ 1 w 107"/>
                <a:gd name="T45" fmla="*/ 31 h 70"/>
                <a:gd name="T46" fmla="*/ 5 w 107"/>
                <a:gd name="T47" fmla="*/ 31 h 70"/>
                <a:gd name="T48" fmla="*/ 8 w 107"/>
                <a:gd name="T49" fmla="*/ 30 h 70"/>
                <a:gd name="T50" fmla="*/ 11 w 107"/>
                <a:gd name="T51" fmla="*/ 28 h 70"/>
                <a:gd name="T52" fmla="*/ 15 w 107"/>
                <a:gd name="T53" fmla="*/ 25 h 70"/>
                <a:gd name="T54" fmla="*/ 19 w 107"/>
                <a:gd name="T55" fmla="*/ 23 h 70"/>
                <a:gd name="T56" fmla="*/ 24 w 107"/>
                <a:gd name="T57" fmla="*/ 20 h 70"/>
                <a:gd name="T58" fmla="*/ 26 w 107"/>
                <a:gd name="T59" fmla="*/ 18 h 70"/>
                <a:gd name="T60" fmla="*/ 30 w 107"/>
                <a:gd name="T61" fmla="*/ 15 h 70"/>
                <a:gd name="T62" fmla="*/ 34 w 107"/>
                <a:gd name="T63" fmla="*/ 11 h 70"/>
                <a:gd name="T64" fmla="*/ 36 w 107"/>
                <a:gd name="T65" fmla="*/ 10 h 70"/>
                <a:gd name="T66" fmla="*/ 40 w 107"/>
                <a:gd name="T67" fmla="*/ 9 h 70"/>
                <a:gd name="T68" fmla="*/ 42 w 107"/>
                <a:gd name="T69" fmla="*/ 8 h 70"/>
                <a:gd name="T70" fmla="*/ 45 w 107"/>
                <a:gd name="T71" fmla="*/ 6 h 70"/>
                <a:gd name="T72" fmla="*/ 45 w 107"/>
                <a:gd name="T73" fmla="*/ 2 h 70"/>
                <a:gd name="T74" fmla="*/ 44 w 107"/>
                <a:gd name="T75" fmla="*/ 1 h 70"/>
                <a:gd name="T76" fmla="*/ 42 w 107"/>
                <a:gd name="T77" fmla="*/ 0 h 70"/>
                <a:gd name="T78" fmla="*/ 41 w 107"/>
                <a:gd name="T79" fmla="*/ 0 h 70"/>
                <a:gd name="T80" fmla="*/ 42 w 107"/>
                <a:gd name="T81" fmla="*/ 0 h 70"/>
                <a:gd name="T82" fmla="*/ 42 w 107"/>
                <a:gd name="T83" fmla="*/ 0 h 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7"/>
                <a:gd name="T127" fmla="*/ 0 h 70"/>
                <a:gd name="T128" fmla="*/ 107 w 107"/>
                <a:gd name="T129" fmla="*/ 70 h 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7" h="70">
                  <a:moveTo>
                    <a:pt x="100" y="1"/>
                  </a:moveTo>
                  <a:lnTo>
                    <a:pt x="100" y="1"/>
                  </a:lnTo>
                  <a:lnTo>
                    <a:pt x="93" y="2"/>
                  </a:lnTo>
                  <a:lnTo>
                    <a:pt x="85" y="2"/>
                  </a:lnTo>
                  <a:lnTo>
                    <a:pt x="77" y="2"/>
                  </a:lnTo>
                  <a:lnTo>
                    <a:pt x="70" y="1"/>
                  </a:lnTo>
                  <a:lnTo>
                    <a:pt x="62" y="1"/>
                  </a:lnTo>
                  <a:lnTo>
                    <a:pt x="54" y="2"/>
                  </a:lnTo>
                  <a:lnTo>
                    <a:pt x="47" y="3"/>
                  </a:lnTo>
                  <a:lnTo>
                    <a:pt x="40" y="7"/>
                  </a:lnTo>
                  <a:lnTo>
                    <a:pt x="35" y="12"/>
                  </a:lnTo>
                  <a:lnTo>
                    <a:pt x="33" y="17"/>
                  </a:lnTo>
                  <a:lnTo>
                    <a:pt x="34" y="23"/>
                  </a:lnTo>
                  <a:lnTo>
                    <a:pt x="37" y="29"/>
                  </a:lnTo>
                  <a:lnTo>
                    <a:pt x="30" y="28"/>
                  </a:lnTo>
                  <a:lnTo>
                    <a:pt x="23" y="29"/>
                  </a:lnTo>
                  <a:lnTo>
                    <a:pt x="17" y="32"/>
                  </a:lnTo>
                  <a:lnTo>
                    <a:pt x="12" y="37"/>
                  </a:lnTo>
                  <a:lnTo>
                    <a:pt x="11" y="40"/>
                  </a:lnTo>
                  <a:lnTo>
                    <a:pt x="10" y="45"/>
                  </a:lnTo>
                  <a:lnTo>
                    <a:pt x="10" y="48"/>
                  </a:lnTo>
                  <a:lnTo>
                    <a:pt x="10" y="53"/>
                  </a:lnTo>
                  <a:lnTo>
                    <a:pt x="8" y="56"/>
                  </a:lnTo>
                  <a:lnTo>
                    <a:pt x="4" y="59"/>
                  </a:lnTo>
                  <a:lnTo>
                    <a:pt x="1" y="61"/>
                  </a:lnTo>
                  <a:lnTo>
                    <a:pt x="0" y="67"/>
                  </a:lnTo>
                  <a:lnTo>
                    <a:pt x="1" y="67"/>
                  </a:lnTo>
                  <a:lnTo>
                    <a:pt x="1" y="68"/>
                  </a:lnTo>
                  <a:lnTo>
                    <a:pt x="2" y="68"/>
                  </a:lnTo>
                  <a:lnTo>
                    <a:pt x="4" y="68"/>
                  </a:lnTo>
                  <a:lnTo>
                    <a:pt x="5" y="68"/>
                  </a:lnTo>
                  <a:lnTo>
                    <a:pt x="4" y="69"/>
                  </a:lnTo>
                  <a:lnTo>
                    <a:pt x="3" y="70"/>
                  </a:lnTo>
                  <a:lnTo>
                    <a:pt x="8" y="70"/>
                  </a:lnTo>
                  <a:lnTo>
                    <a:pt x="12" y="70"/>
                  </a:lnTo>
                  <a:lnTo>
                    <a:pt x="17" y="69"/>
                  </a:lnTo>
                  <a:lnTo>
                    <a:pt x="20" y="67"/>
                  </a:lnTo>
                  <a:lnTo>
                    <a:pt x="25" y="63"/>
                  </a:lnTo>
                  <a:lnTo>
                    <a:pt x="31" y="59"/>
                  </a:lnTo>
                  <a:lnTo>
                    <a:pt x="35" y="56"/>
                  </a:lnTo>
                  <a:lnTo>
                    <a:pt x="41" y="53"/>
                  </a:lnTo>
                  <a:lnTo>
                    <a:pt x="46" y="51"/>
                  </a:lnTo>
                  <a:lnTo>
                    <a:pt x="50" y="47"/>
                  </a:lnTo>
                  <a:lnTo>
                    <a:pt x="56" y="45"/>
                  </a:lnTo>
                  <a:lnTo>
                    <a:pt x="61" y="41"/>
                  </a:lnTo>
                  <a:lnTo>
                    <a:pt x="66" y="38"/>
                  </a:lnTo>
                  <a:lnTo>
                    <a:pt x="71" y="33"/>
                  </a:lnTo>
                  <a:lnTo>
                    <a:pt x="77" y="29"/>
                  </a:lnTo>
                  <a:lnTo>
                    <a:pt x="81" y="25"/>
                  </a:lnTo>
                  <a:lnTo>
                    <a:pt x="86" y="23"/>
                  </a:lnTo>
                  <a:lnTo>
                    <a:pt x="91" y="21"/>
                  </a:lnTo>
                  <a:lnTo>
                    <a:pt x="94" y="20"/>
                  </a:lnTo>
                  <a:lnTo>
                    <a:pt x="99" y="17"/>
                  </a:lnTo>
                  <a:lnTo>
                    <a:pt x="102" y="15"/>
                  </a:lnTo>
                  <a:lnTo>
                    <a:pt x="106" y="13"/>
                  </a:lnTo>
                  <a:lnTo>
                    <a:pt x="107" y="9"/>
                  </a:lnTo>
                  <a:lnTo>
                    <a:pt x="106" y="5"/>
                  </a:lnTo>
                  <a:lnTo>
                    <a:pt x="104" y="3"/>
                  </a:lnTo>
                  <a:lnTo>
                    <a:pt x="103" y="2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9" y="0"/>
                  </a:lnTo>
                  <a:lnTo>
                    <a:pt x="99" y="1"/>
                  </a:lnTo>
                  <a:lnTo>
                    <a:pt x="100" y="1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Freeform 12"/>
            <p:cNvSpPr>
              <a:spLocks/>
            </p:cNvSpPr>
            <p:nvPr/>
          </p:nvSpPr>
          <p:spPr bwMode="auto">
            <a:xfrm>
              <a:off x="1146" y="3325"/>
              <a:ext cx="41" cy="31"/>
            </a:xfrm>
            <a:custGeom>
              <a:avLst/>
              <a:gdLst>
                <a:gd name="T0" fmla="*/ 38 w 96"/>
                <a:gd name="T1" fmla="*/ 11 h 73"/>
                <a:gd name="T2" fmla="*/ 39 w 96"/>
                <a:gd name="T3" fmla="*/ 8 h 73"/>
                <a:gd name="T4" fmla="*/ 41 w 96"/>
                <a:gd name="T5" fmla="*/ 5 h 73"/>
                <a:gd name="T6" fmla="*/ 41 w 96"/>
                <a:gd name="T7" fmla="*/ 3 h 73"/>
                <a:gd name="T8" fmla="*/ 39 w 96"/>
                <a:gd name="T9" fmla="*/ 0 h 73"/>
                <a:gd name="T10" fmla="*/ 37 w 96"/>
                <a:gd name="T11" fmla="*/ 0 h 73"/>
                <a:gd name="T12" fmla="*/ 34 w 96"/>
                <a:gd name="T13" fmla="*/ 0 h 73"/>
                <a:gd name="T14" fmla="*/ 32 w 96"/>
                <a:gd name="T15" fmla="*/ 0 h 73"/>
                <a:gd name="T16" fmla="*/ 29 w 96"/>
                <a:gd name="T17" fmla="*/ 2 h 73"/>
                <a:gd name="T18" fmla="*/ 27 w 96"/>
                <a:gd name="T19" fmla="*/ 4 h 73"/>
                <a:gd name="T20" fmla="*/ 25 w 96"/>
                <a:gd name="T21" fmla="*/ 6 h 73"/>
                <a:gd name="T22" fmla="*/ 24 w 96"/>
                <a:gd name="T23" fmla="*/ 8 h 73"/>
                <a:gd name="T24" fmla="*/ 22 w 96"/>
                <a:gd name="T25" fmla="*/ 10 h 73"/>
                <a:gd name="T26" fmla="*/ 21 w 96"/>
                <a:gd name="T27" fmla="*/ 11 h 73"/>
                <a:gd name="T28" fmla="*/ 21 w 96"/>
                <a:gd name="T29" fmla="*/ 12 h 73"/>
                <a:gd name="T30" fmla="*/ 21 w 96"/>
                <a:gd name="T31" fmla="*/ 14 h 73"/>
                <a:gd name="T32" fmla="*/ 21 w 96"/>
                <a:gd name="T33" fmla="*/ 16 h 73"/>
                <a:gd name="T34" fmla="*/ 20 w 96"/>
                <a:gd name="T35" fmla="*/ 17 h 73"/>
                <a:gd name="T36" fmla="*/ 19 w 96"/>
                <a:gd name="T37" fmla="*/ 18 h 73"/>
                <a:gd name="T38" fmla="*/ 18 w 96"/>
                <a:gd name="T39" fmla="*/ 19 h 73"/>
                <a:gd name="T40" fmla="*/ 16 w 96"/>
                <a:gd name="T41" fmla="*/ 20 h 73"/>
                <a:gd name="T42" fmla="*/ 15 w 96"/>
                <a:gd name="T43" fmla="*/ 20 h 73"/>
                <a:gd name="T44" fmla="*/ 13 w 96"/>
                <a:gd name="T45" fmla="*/ 20 h 73"/>
                <a:gd name="T46" fmla="*/ 12 w 96"/>
                <a:gd name="T47" fmla="*/ 21 h 73"/>
                <a:gd name="T48" fmla="*/ 10 w 96"/>
                <a:gd name="T49" fmla="*/ 21 h 73"/>
                <a:gd name="T50" fmla="*/ 9 w 96"/>
                <a:gd name="T51" fmla="*/ 22 h 73"/>
                <a:gd name="T52" fmla="*/ 7 w 96"/>
                <a:gd name="T53" fmla="*/ 23 h 73"/>
                <a:gd name="T54" fmla="*/ 6 w 96"/>
                <a:gd name="T55" fmla="*/ 25 h 73"/>
                <a:gd name="T56" fmla="*/ 3 w 96"/>
                <a:gd name="T57" fmla="*/ 27 h 73"/>
                <a:gd name="T58" fmla="*/ 3 w 96"/>
                <a:gd name="T59" fmla="*/ 27 h 73"/>
                <a:gd name="T60" fmla="*/ 1 w 96"/>
                <a:gd name="T61" fmla="*/ 28 h 73"/>
                <a:gd name="T62" fmla="*/ 0 w 96"/>
                <a:gd name="T63" fmla="*/ 29 h 73"/>
                <a:gd name="T64" fmla="*/ 0 w 96"/>
                <a:gd name="T65" fmla="*/ 30 h 73"/>
                <a:gd name="T66" fmla="*/ 2 w 96"/>
                <a:gd name="T67" fmla="*/ 31 h 73"/>
                <a:gd name="T68" fmla="*/ 4 w 96"/>
                <a:gd name="T69" fmla="*/ 31 h 73"/>
                <a:gd name="T70" fmla="*/ 6 w 96"/>
                <a:gd name="T71" fmla="*/ 31 h 73"/>
                <a:gd name="T72" fmla="*/ 8 w 96"/>
                <a:gd name="T73" fmla="*/ 29 h 73"/>
                <a:gd name="T74" fmla="*/ 10 w 96"/>
                <a:gd name="T75" fmla="*/ 28 h 73"/>
                <a:gd name="T76" fmla="*/ 12 w 96"/>
                <a:gd name="T77" fmla="*/ 26 h 73"/>
                <a:gd name="T78" fmla="*/ 14 w 96"/>
                <a:gd name="T79" fmla="*/ 25 h 73"/>
                <a:gd name="T80" fmla="*/ 16 w 96"/>
                <a:gd name="T81" fmla="*/ 23 h 73"/>
                <a:gd name="T82" fmla="*/ 19 w 96"/>
                <a:gd name="T83" fmla="*/ 22 h 73"/>
                <a:gd name="T84" fmla="*/ 23 w 96"/>
                <a:gd name="T85" fmla="*/ 21 h 73"/>
                <a:gd name="T86" fmla="*/ 26 w 96"/>
                <a:gd name="T87" fmla="*/ 19 h 73"/>
                <a:gd name="T88" fmla="*/ 29 w 96"/>
                <a:gd name="T89" fmla="*/ 17 h 73"/>
                <a:gd name="T90" fmla="*/ 32 w 96"/>
                <a:gd name="T91" fmla="*/ 16 h 73"/>
                <a:gd name="T92" fmla="*/ 34 w 96"/>
                <a:gd name="T93" fmla="*/ 14 h 73"/>
                <a:gd name="T94" fmla="*/ 36 w 96"/>
                <a:gd name="T95" fmla="*/ 12 h 73"/>
                <a:gd name="T96" fmla="*/ 38 w 96"/>
                <a:gd name="T97" fmla="*/ 11 h 73"/>
                <a:gd name="T98" fmla="*/ 38 w 96"/>
                <a:gd name="T99" fmla="*/ 11 h 73"/>
                <a:gd name="T100" fmla="*/ 38 w 96"/>
                <a:gd name="T101" fmla="*/ 11 h 73"/>
                <a:gd name="T102" fmla="*/ 38 w 96"/>
                <a:gd name="T103" fmla="*/ 11 h 73"/>
                <a:gd name="T104" fmla="*/ 38 w 96"/>
                <a:gd name="T105" fmla="*/ 11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6"/>
                <a:gd name="T160" fmla="*/ 0 h 73"/>
                <a:gd name="T161" fmla="*/ 96 w 96"/>
                <a:gd name="T162" fmla="*/ 73 h 7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6" h="73">
                  <a:moveTo>
                    <a:pt x="88" y="27"/>
                  </a:moveTo>
                  <a:lnTo>
                    <a:pt x="91" y="20"/>
                  </a:lnTo>
                  <a:lnTo>
                    <a:pt x="96" y="12"/>
                  </a:lnTo>
                  <a:lnTo>
                    <a:pt x="96" y="6"/>
                  </a:lnTo>
                  <a:lnTo>
                    <a:pt x="92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4" y="1"/>
                  </a:lnTo>
                  <a:lnTo>
                    <a:pt x="69" y="5"/>
                  </a:lnTo>
                  <a:lnTo>
                    <a:pt x="64" y="10"/>
                  </a:lnTo>
                  <a:lnTo>
                    <a:pt x="59" y="14"/>
                  </a:lnTo>
                  <a:lnTo>
                    <a:pt x="56" y="19"/>
                  </a:lnTo>
                  <a:lnTo>
                    <a:pt x="51" y="23"/>
                  </a:lnTo>
                  <a:lnTo>
                    <a:pt x="50" y="26"/>
                  </a:lnTo>
                  <a:lnTo>
                    <a:pt x="50" y="29"/>
                  </a:lnTo>
                  <a:lnTo>
                    <a:pt x="49" y="33"/>
                  </a:lnTo>
                  <a:lnTo>
                    <a:pt x="48" y="37"/>
                  </a:lnTo>
                  <a:lnTo>
                    <a:pt x="46" y="40"/>
                  </a:lnTo>
                  <a:lnTo>
                    <a:pt x="44" y="42"/>
                  </a:lnTo>
                  <a:lnTo>
                    <a:pt x="42" y="44"/>
                  </a:lnTo>
                  <a:lnTo>
                    <a:pt x="38" y="46"/>
                  </a:lnTo>
                  <a:lnTo>
                    <a:pt x="35" y="48"/>
                  </a:lnTo>
                  <a:lnTo>
                    <a:pt x="31" y="48"/>
                  </a:lnTo>
                  <a:lnTo>
                    <a:pt x="28" y="49"/>
                  </a:lnTo>
                  <a:lnTo>
                    <a:pt x="24" y="50"/>
                  </a:lnTo>
                  <a:lnTo>
                    <a:pt x="21" y="52"/>
                  </a:lnTo>
                  <a:lnTo>
                    <a:pt x="16" y="54"/>
                  </a:lnTo>
                  <a:lnTo>
                    <a:pt x="13" y="59"/>
                  </a:lnTo>
                  <a:lnTo>
                    <a:pt x="8" y="63"/>
                  </a:lnTo>
                  <a:lnTo>
                    <a:pt x="6" y="64"/>
                  </a:lnTo>
                  <a:lnTo>
                    <a:pt x="3" y="66"/>
                  </a:lnTo>
                  <a:lnTo>
                    <a:pt x="0" y="68"/>
                  </a:lnTo>
                  <a:lnTo>
                    <a:pt x="1" y="71"/>
                  </a:lnTo>
                  <a:lnTo>
                    <a:pt x="5" y="73"/>
                  </a:lnTo>
                  <a:lnTo>
                    <a:pt x="9" y="73"/>
                  </a:lnTo>
                  <a:lnTo>
                    <a:pt x="14" y="72"/>
                  </a:lnTo>
                  <a:lnTo>
                    <a:pt x="19" y="69"/>
                  </a:lnTo>
                  <a:lnTo>
                    <a:pt x="23" y="66"/>
                  </a:lnTo>
                  <a:lnTo>
                    <a:pt x="28" y="61"/>
                  </a:lnTo>
                  <a:lnTo>
                    <a:pt x="33" y="58"/>
                  </a:lnTo>
                  <a:lnTo>
                    <a:pt x="37" y="54"/>
                  </a:lnTo>
                  <a:lnTo>
                    <a:pt x="45" y="51"/>
                  </a:lnTo>
                  <a:lnTo>
                    <a:pt x="53" y="49"/>
                  </a:lnTo>
                  <a:lnTo>
                    <a:pt x="61" y="45"/>
                  </a:lnTo>
                  <a:lnTo>
                    <a:pt x="69" y="41"/>
                  </a:lnTo>
                  <a:lnTo>
                    <a:pt x="74" y="37"/>
                  </a:lnTo>
                  <a:lnTo>
                    <a:pt x="79" y="33"/>
                  </a:lnTo>
                  <a:lnTo>
                    <a:pt x="84" y="29"/>
                  </a:lnTo>
                  <a:lnTo>
                    <a:pt x="90" y="27"/>
                  </a:lnTo>
                  <a:lnTo>
                    <a:pt x="89" y="27"/>
                  </a:lnTo>
                  <a:lnTo>
                    <a:pt x="88" y="27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Freeform 13"/>
            <p:cNvSpPr>
              <a:spLocks/>
            </p:cNvSpPr>
            <p:nvPr/>
          </p:nvSpPr>
          <p:spPr bwMode="auto">
            <a:xfrm>
              <a:off x="1146" y="3325"/>
              <a:ext cx="41" cy="31"/>
            </a:xfrm>
            <a:custGeom>
              <a:avLst/>
              <a:gdLst>
                <a:gd name="T0" fmla="*/ 38 w 96"/>
                <a:gd name="T1" fmla="*/ 11 h 73"/>
                <a:gd name="T2" fmla="*/ 41 w 96"/>
                <a:gd name="T3" fmla="*/ 5 h 73"/>
                <a:gd name="T4" fmla="*/ 39 w 96"/>
                <a:gd name="T5" fmla="*/ 0 h 73"/>
                <a:gd name="T6" fmla="*/ 37 w 96"/>
                <a:gd name="T7" fmla="*/ 0 h 73"/>
                <a:gd name="T8" fmla="*/ 32 w 96"/>
                <a:gd name="T9" fmla="*/ 0 h 73"/>
                <a:gd name="T10" fmla="*/ 27 w 96"/>
                <a:gd name="T11" fmla="*/ 4 h 73"/>
                <a:gd name="T12" fmla="*/ 24 w 96"/>
                <a:gd name="T13" fmla="*/ 8 h 73"/>
                <a:gd name="T14" fmla="*/ 22 w 96"/>
                <a:gd name="T15" fmla="*/ 10 h 73"/>
                <a:gd name="T16" fmla="*/ 21 w 96"/>
                <a:gd name="T17" fmla="*/ 12 h 73"/>
                <a:gd name="T18" fmla="*/ 21 w 96"/>
                <a:gd name="T19" fmla="*/ 16 h 73"/>
                <a:gd name="T20" fmla="*/ 20 w 96"/>
                <a:gd name="T21" fmla="*/ 17 h 73"/>
                <a:gd name="T22" fmla="*/ 18 w 96"/>
                <a:gd name="T23" fmla="*/ 19 h 73"/>
                <a:gd name="T24" fmla="*/ 16 w 96"/>
                <a:gd name="T25" fmla="*/ 20 h 73"/>
                <a:gd name="T26" fmla="*/ 13 w 96"/>
                <a:gd name="T27" fmla="*/ 20 h 73"/>
                <a:gd name="T28" fmla="*/ 10 w 96"/>
                <a:gd name="T29" fmla="*/ 21 h 73"/>
                <a:gd name="T30" fmla="*/ 9 w 96"/>
                <a:gd name="T31" fmla="*/ 22 h 73"/>
                <a:gd name="T32" fmla="*/ 6 w 96"/>
                <a:gd name="T33" fmla="*/ 25 h 73"/>
                <a:gd name="T34" fmla="*/ 3 w 96"/>
                <a:gd name="T35" fmla="*/ 27 h 73"/>
                <a:gd name="T36" fmla="*/ 1 w 96"/>
                <a:gd name="T37" fmla="*/ 28 h 73"/>
                <a:gd name="T38" fmla="*/ 0 w 96"/>
                <a:gd name="T39" fmla="*/ 30 h 73"/>
                <a:gd name="T40" fmla="*/ 2 w 96"/>
                <a:gd name="T41" fmla="*/ 31 h 73"/>
                <a:gd name="T42" fmla="*/ 6 w 96"/>
                <a:gd name="T43" fmla="*/ 31 h 73"/>
                <a:gd name="T44" fmla="*/ 8 w 96"/>
                <a:gd name="T45" fmla="*/ 29 h 73"/>
                <a:gd name="T46" fmla="*/ 12 w 96"/>
                <a:gd name="T47" fmla="*/ 26 h 73"/>
                <a:gd name="T48" fmla="*/ 16 w 96"/>
                <a:gd name="T49" fmla="*/ 23 h 73"/>
                <a:gd name="T50" fmla="*/ 19 w 96"/>
                <a:gd name="T51" fmla="*/ 22 h 73"/>
                <a:gd name="T52" fmla="*/ 26 w 96"/>
                <a:gd name="T53" fmla="*/ 19 h 73"/>
                <a:gd name="T54" fmla="*/ 29 w 96"/>
                <a:gd name="T55" fmla="*/ 17 h 73"/>
                <a:gd name="T56" fmla="*/ 34 w 96"/>
                <a:gd name="T57" fmla="*/ 14 h 73"/>
                <a:gd name="T58" fmla="*/ 38 w 96"/>
                <a:gd name="T59" fmla="*/ 11 h 73"/>
                <a:gd name="T60" fmla="*/ 38 w 96"/>
                <a:gd name="T61" fmla="*/ 11 h 73"/>
                <a:gd name="T62" fmla="*/ 38 w 96"/>
                <a:gd name="T63" fmla="*/ 11 h 7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6"/>
                <a:gd name="T97" fmla="*/ 0 h 73"/>
                <a:gd name="T98" fmla="*/ 96 w 96"/>
                <a:gd name="T99" fmla="*/ 73 h 7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6" h="73">
                  <a:moveTo>
                    <a:pt x="88" y="27"/>
                  </a:moveTo>
                  <a:lnTo>
                    <a:pt x="88" y="27"/>
                  </a:lnTo>
                  <a:lnTo>
                    <a:pt x="91" y="20"/>
                  </a:lnTo>
                  <a:lnTo>
                    <a:pt x="96" y="12"/>
                  </a:lnTo>
                  <a:lnTo>
                    <a:pt x="96" y="6"/>
                  </a:lnTo>
                  <a:lnTo>
                    <a:pt x="92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4" y="1"/>
                  </a:lnTo>
                  <a:lnTo>
                    <a:pt x="69" y="5"/>
                  </a:lnTo>
                  <a:lnTo>
                    <a:pt x="64" y="10"/>
                  </a:lnTo>
                  <a:lnTo>
                    <a:pt x="59" y="14"/>
                  </a:lnTo>
                  <a:lnTo>
                    <a:pt x="56" y="19"/>
                  </a:lnTo>
                  <a:lnTo>
                    <a:pt x="51" y="23"/>
                  </a:lnTo>
                  <a:lnTo>
                    <a:pt x="50" y="26"/>
                  </a:lnTo>
                  <a:lnTo>
                    <a:pt x="50" y="29"/>
                  </a:lnTo>
                  <a:lnTo>
                    <a:pt x="49" y="33"/>
                  </a:lnTo>
                  <a:lnTo>
                    <a:pt x="48" y="37"/>
                  </a:lnTo>
                  <a:lnTo>
                    <a:pt x="46" y="40"/>
                  </a:lnTo>
                  <a:lnTo>
                    <a:pt x="44" y="42"/>
                  </a:lnTo>
                  <a:lnTo>
                    <a:pt x="42" y="44"/>
                  </a:lnTo>
                  <a:lnTo>
                    <a:pt x="38" y="46"/>
                  </a:lnTo>
                  <a:lnTo>
                    <a:pt x="35" y="48"/>
                  </a:lnTo>
                  <a:lnTo>
                    <a:pt x="31" y="48"/>
                  </a:lnTo>
                  <a:lnTo>
                    <a:pt x="28" y="49"/>
                  </a:lnTo>
                  <a:lnTo>
                    <a:pt x="24" y="50"/>
                  </a:lnTo>
                  <a:lnTo>
                    <a:pt x="21" y="52"/>
                  </a:lnTo>
                  <a:lnTo>
                    <a:pt x="16" y="54"/>
                  </a:lnTo>
                  <a:lnTo>
                    <a:pt x="13" y="59"/>
                  </a:lnTo>
                  <a:lnTo>
                    <a:pt x="8" y="63"/>
                  </a:lnTo>
                  <a:lnTo>
                    <a:pt x="6" y="64"/>
                  </a:lnTo>
                  <a:lnTo>
                    <a:pt x="3" y="66"/>
                  </a:lnTo>
                  <a:lnTo>
                    <a:pt x="0" y="68"/>
                  </a:lnTo>
                  <a:lnTo>
                    <a:pt x="1" y="71"/>
                  </a:lnTo>
                  <a:lnTo>
                    <a:pt x="5" y="73"/>
                  </a:lnTo>
                  <a:lnTo>
                    <a:pt x="9" y="73"/>
                  </a:lnTo>
                  <a:lnTo>
                    <a:pt x="14" y="72"/>
                  </a:lnTo>
                  <a:lnTo>
                    <a:pt x="19" y="69"/>
                  </a:lnTo>
                  <a:lnTo>
                    <a:pt x="23" y="66"/>
                  </a:lnTo>
                  <a:lnTo>
                    <a:pt x="28" y="61"/>
                  </a:lnTo>
                  <a:lnTo>
                    <a:pt x="33" y="58"/>
                  </a:lnTo>
                  <a:lnTo>
                    <a:pt x="37" y="54"/>
                  </a:lnTo>
                  <a:lnTo>
                    <a:pt x="45" y="51"/>
                  </a:lnTo>
                  <a:lnTo>
                    <a:pt x="53" y="49"/>
                  </a:lnTo>
                  <a:lnTo>
                    <a:pt x="61" y="45"/>
                  </a:lnTo>
                  <a:lnTo>
                    <a:pt x="69" y="41"/>
                  </a:lnTo>
                  <a:lnTo>
                    <a:pt x="74" y="37"/>
                  </a:lnTo>
                  <a:lnTo>
                    <a:pt x="79" y="33"/>
                  </a:lnTo>
                  <a:lnTo>
                    <a:pt x="84" y="29"/>
                  </a:lnTo>
                  <a:lnTo>
                    <a:pt x="90" y="27"/>
                  </a:lnTo>
                  <a:lnTo>
                    <a:pt x="89" y="27"/>
                  </a:lnTo>
                  <a:lnTo>
                    <a:pt x="88" y="27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Freeform 14"/>
            <p:cNvSpPr>
              <a:spLocks/>
            </p:cNvSpPr>
            <p:nvPr/>
          </p:nvSpPr>
          <p:spPr bwMode="auto">
            <a:xfrm>
              <a:off x="1128" y="3360"/>
              <a:ext cx="11" cy="4"/>
            </a:xfrm>
            <a:custGeom>
              <a:avLst/>
              <a:gdLst>
                <a:gd name="T0" fmla="*/ 8 w 24"/>
                <a:gd name="T1" fmla="*/ 1 h 10"/>
                <a:gd name="T2" fmla="*/ 6 w 24"/>
                <a:gd name="T3" fmla="*/ 1 h 10"/>
                <a:gd name="T4" fmla="*/ 3 w 24"/>
                <a:gd name="T5" fmla="*/ 1 h 10"/>
                <a:gd name="T6" fmla="*/ 1 w 24"/>
                <a:gd name="T7" fmla="*/ 2 h 10"/>
                <a:gd name="T8" fmla="*/ 0 w 24"/>
                <a:gd name="T9" fmla="*/ 4 h 10"/>
                <a:gd name="T10" fmla="*/ 3 w 24"/>
                <a:gd name="T11" fmla="*/ 4 h 10"/>
                <a:gd name="T12" fmla="*/ 6 w 24"/>
                <a:gd name="T13" fmla="*/ 4 h 10"/>
                <a:gd name="T14" fmla="*/ 9 w 24"/>
                <a:gd name="T15" fmla="*/ 3 h 10"/>
                <a:gd name="T16" fmla="*/ 11 w 24"/>
                <a:gd name="T17" fmla="*/ 1 h 10"/>
                <a:gd name="T18" fmla="*/ 11 w 24"/>
                <a:gd name="T19" fmla="*/ 1 h 10"/>
                <a:gd name="T20" fmla="*/ 11 w 24"/>
                <a:gd name="T21" fmla="*/ 0 h 10"/>
                <a:gd name="T22" fmla="*/ 10 w 24"/>
                <a:gd name="T23" fmla="*/ 0 h 10"/>
                <a:gd name="T24" fmla="*/ 10 w 24"/>
                <a:gd name="T25" fmla="*/ 0 h 10"/>
                <a:gd name="T26" fmla="*/ 9 w 24"/>
                <a:gd name="T27" fmla="*/ 0 h 10"/>
                <a:gd name="T28" fmla="*/ 9 w 24"/>
                <a:gd name="T29" fmla="*/ 0 h 10"/>
                <a:gd name="T30" fmla="*/ 9 w 24"/>
                <a:gd name="T31" fmla="*/ 1 h 10"/>
                <a:gd name="T32" fmla="*/ 8 w 24"/>
                <a:gd name="T33" fmla="*/ 1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0"/>
                <a:gd name="T53" fmla="*/ 24 w 24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0">
                  <a:moveTo>
                    <a:pt x="18" y="2"/>
                  </a:moveTo>
                  <a:lnTo>
                    <a:pt x="12" y="3"/>
                  </a:lnTo>
                  <a:lnTo>
                    <a:pt x="7" y="3"/>
                  </a:lnTo>
                  <a:lnTo>
                    <a:pt x="2" y="6"/>
                  </a:lnTo>
                  <a:lnTo>
                    <a:pt x="0" y="10"/>
                  </a:lnTo>
                  <a:lnTo>
                    <a:pt x="7" y="10"/>
                  </a:lnTo>
                  <a:lnTo>
                    <a:pt x="14" y="10"/>
                  </a:lnTo>
                  <a:lnTo>
                    <a:pt x="19" y="8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18" y="2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Freeform 15"/>
            <p:cNvSpPr>
              <a:spLocks/>
            </p:cNvSpPr>
            <p:nvPr/>
          </p:nvSpPr>
          <p:spPr bwMode="auto">
            <a:xfrm>
              <a:off x="1128" y="3360"/>
              <a:ext cx="11" cy="4"/>
            </a:xfrm>
            <a:custGeom>
              <a:avLst/>
              <a:gdLst>
                <a:gd name="T0" fmla="*/ 8 w 24"/>
                <a:gd name="T1" fmla="*/ 1 h 10"/>
                <a:gd name="T2" fmla="*/ 8 w 24"/>
                <a:gd name="T3" fmla="*/ 1 h 10"/>
                <a:gd name="T4" fmla="*/ 6 w 24"/>
                <a:gd name="T5" fmla="*/ 1 h 10"/>
                <a:gd name="T6" fmla="*/ 3 w 24"/>
                <a:gd name="T7" fmla="*/ 1 h 10"/>
                <a:gd name="T8" fmla="*/ 1 w 24"/>
                <a:gd name="T9" fmla="*/ 2 h 10"/>
                <a:gd name="T10" fmla="*/ 0 w 24"/>
                <a:gd name="T11" fmla="*/ 4 h 10"/>
                <a:gd name="T12" fmla="*/ 0 w 24"/>
                <a:gd name="T13" fmla="*/ 4 h 10"/>
                <a:gd name="T14" fmla="*/ 3 w 24"/>
                <a:gd name="T15" fmla="*/ 4 h 10"/>
                <a:gd name="T16" fmla="*/ 6 w 24"/>
                <a:gd name="T17" fmla="*/ 4 h 10"/>
                <a:gd name="T18" fmla="*/ 9 w 24"/>
                <a:gd name="T19" fmla="*/ 3 h 10"/>
                <a:gd name="T20" fmla="*/ 11 w 24"/>
                <a:gd name="T21" fmla="*/ 1 h 10"/>
                <a:gd name="T22" fmla="*/ 11 w 24"/>
                <a:gd name="T23" fmla="*/ 1 h 10"/>
                <a:gd name="T24" fmla="*/ 11 w 24"/>
                <a:gd name="T25" fmla="*/ 1 h 10"/>
                <a:gd name="T26" fmla="*/ 11 w 24"/>
                <a:gd name="T27" fmla="*/ 0 h 10"/>
                <a:gd name="T28" fmla="*/ 10 w 24"/>
                <a:gd name="T29" fmla="*/ 0 h 10"/>
                <a:gd name="T30" fmla="*/ 10 w 24"/>
                <a:gd name="T31" fmla="*/ 0 h 10"/>
                <a:gd name="T32" fmla="*/ 10 w 24"/>
                <a:gd name="T33" fmla="*/ 0 h 10"/>
                <a:gd name="T34" fmla="*/ 9 w 24"/>
                <a:gd name="T35" fmla="*/ 0 h 10"/>
                <a:gd name="T36" fmla="*/ 9 w 24"/>
                <a:gd name="T37" fmla="*/ 0 h 10"/>
                <a:gd name="T38" fmla="*/ 9 w 24"/>
                <a:gd name="T39" fmla="*/ 1 h 10"/>
                <a:gd name="T40" fmla="*/ 8 w 24"/>
                <a:gd name="T41" fmla="*/ 1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"/>
                <a:gd name="T64" fmla="*/ 0 h 10"/>
                <a:gd name="T65" fmla="*/ 24 w 24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" h="10">
                  <a:moveTo>
                    <a:pt x="18" y="2"/>
                  </a:moveTo>
                  <a:lnTo>
                    <a:pt x="18" y="2"/>
                  </a:lnTo>
                  <a:lnTo>
                    <a:pt x="12" y="3"/>
                  </a:lnTo>
                  <a:lnTo>
                    <a:pt x="7" y="3"/>
                  </a:lnTo>
                  <a:lnTo>
                    <a:pt x="2" y="6"/>
                  </a:lnTo>
                  <a:lnTo>
                    <a:pt x="0" y="10"/>
                  </a:lnTo>
                  <a:lnTo>
                    <a:pt x="7" y="10"/>
                  </a:lnTo>
                  <a:lnTo>
                    <a:pt x="14" y="10"/>
                  </a:lnTo>
                  <a:lnTo>
                    <a:pt x="19" y="8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18" y="2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Freeform 16"/>
            <p:cNvSpPr>
              <a:spLocks/>
            </p:cNvSpPr>
            <p:nvPr/>
          </p:nvSpPr>
          <p:spPr bwMode="auto">
            <a:xfrm>
              <a:off x="1118" y="3369"/>
              <a:ext cx="6" cy="3"/>
            </a:xfrm>
            <a:custGeom>
              <a:avLst/>
              <a:gdLst>
                <a:gd name="T0" fmla="*/ 6 w 13"/>
                <a:gd name="T1" fmla="*/ 0 h 9"/>
                <a:gd name="T2" fmla="*/ 5 w 13"/>
                <a:gd name="T3" fmla="*/ 0 h 9"/>
                <a:gd name="T4" fmla="*/ 3 w 13"/>
                <a:gd name="T5" fmla="*/ 0 h 9"/>
                <a:gd name="T6" fmla="*/ 1 w 13"/>
                <a:gd name="T7" fmla="*/ 1 h 9"/>
                <a:gd name="T8" fmla="*/ 0 w 13"/>
                <a:gd name="T9" fmla="*/ 1 h 9"/>
                <a:gd name="T10" fmla="*/ 0 w 13"/>
                <a:gd name="T11" fmla="*/ 2 h 9"/>
                <a:gd name="T12" fmla="*/ 0 w 13"/>
                <a:gd name="T13" fmla="*/ 2 h 9"/>
                <a:gd name="T14" fmla="*/ 0 w 13"/>
                <a:gd name="T15" fmla="*/ 3 h 9"/>
                <a:gd name="T16" fmla="*/ 1 w 13"/>
                <a:gd name="T17" fmla="*/ 3 h 9"/>
                <a:gd name="T18" fmla="*/ 3 w 13"/>
                <a:gd name="T19" fmla="*/ 3 h 9"/>
                <a:gd name="T20" fmla="*/ 5 w 13"/>
                <a:gd name="T21" fmla="*/ 2 h 9"/>
                <a:gd name="T22" fmla="*/ 6 w 13"/>
                <a:gd name="T23" fmla="*/ 1 h 9"/>
                <a:gd name="T24" fmla="*/ 6 w 13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"/>
                <a:gd name="T40" fmla="*/ 0 h 9"/>
                <a:gd name="T41" fmla="*/ 13 w 13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" h="9">
                  <a:moveTo>
                    <a:pt x="12" y="1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9"/>
                  </a:lnTo>
                  <a:lnTo>
                    <a:pt x="7" y="8"/>
                  </a:lnTo>
                  <a:lnTo>
                    <a:pt x="11" y="6"/>
                  </a:lnTo>
                  <a:lnTo>
                    <a:pt x="13" y="4"/>
                  </a:lnTo>
                  <a:lnTo>
                    <a:pt x="12" y="1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Freeform 17"/>
            <p:cNvSpPr>
              <a:spLocks/>
            </p:cNvSpPr>
            <p:nvPr/>
          </p:nvSpPr>
          <p:spPr bwMode="auto">
            <a:xfrm>
              <a:off x="1118" y="3369"/>
              <a:ext cx="6" cy="3"/>
            </a:xfrm>
            <a:custGeom>
              <a:avLst/>
              <a:gdLst>
                <a:gd name="T0" fmla="*/ 6 w 13"/>
                <a:gd name="T1" fmla="*/ 0 h 9"/>
                <a:gd name="T2" fmla="*/ 6 w 13"/>
                <a:gd name="T3" fmla="*/ 0 h 9"/>
                <a:gd name="T4" fmla="*/ 5 w 13"/>
                <a:gd name="T5" fmla="*/ 0 h 9"/>
                <a:gd name="T6" fmla="*/ 3 w 13"/>
                <a:gd name="T7" fmla="*/ 0 h 9"/>
                <a:gd name="T8" fmla="*/ 1 w 13"/>
                <a:gd name="T9" fmla="*/ 1 h 9"/>
                <a:gd name="T10" fmla="*/ 0 w 13"/>
                <a:gd name="T11" fmla="*/ 1 h 9"/>
                <a:gd name="T12" fmla="*/ 0 w 13"/>
                <a:gd name="T13" fmla="*/ 1 h 9"/>
                <a:gd name="T14" fmla="*/ 0 w 13"/>
                <a:gd name="T15" fmla="*/ 2 h 9"/>
                <a:gd name="T16" fmla="*/ 0 w 13"/>
                <a:gd name="T17" fmla="*/ 2 h 9"/>
                <a:gd name="T18" fmla="*/ 0 w 13"/>
                <a:gd name="T19" fmla="*/ 3 h 9"/>
                <a:gd name="T20" fmla="*/ 1 w 13"/>
                <a:gd name="T21" fmla="*/ 3 h 9"/>
                <a:gd name="T22" fmla="*/ 1 w 13"/>
                <a:gd name="T23" fmla="*/ 3 h 9"/>
                <a:gd name="T24" fmla="*/ 3 w 13"/>
                <a:gd name="T25" fmla="*/ 3 h 9"/>
                <a:gd name="T26" fmla="*/ 5 w 13"/>
                <a:gd name="T27" fmla="*/ 2 h 9"/>
                <a:gd name="T28" fmla="*/ 6 w 13"/>
                <a:gd name="T29" fmla="*/ 1 h 9"/>
                <a:gd name="T30" fmla="*/ 6 w 13"/>
                <a:gd name="T31" fmla="*/ 0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9"/>
                <a:gd name="T50" fmla="*/ 13 w 13"/>
                <a:gd name="T51" fmla="*/ 9 h 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9">
                  <a:moveTo>
                    <a:pt x="12" y="1"/>
                  </a:moveTo>
                  <a:lnTo>
                    <a:pt x="12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9"/>
                  </a:lnTo>
                  <a:lnTo>
                    <a:pt x="7" y="8"/>
                  </a:lnTo>
                  <a:lnTo>
                    <a:pt x="11" y="6"/>
                  </a:lnTo>
                  <a:lnTo>
                    <a:pt x="13" y="4"/>
                  </a:lnTo>
                  <a:lnTo>
                    <a:pt x="12" y="1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Freeform 18"/>
            <p:cNvSpPr>
              <a:spLocks/>
            </p:cNvSpPr>
            <p:nvPr/>
          </p:nvSpPr>
          <p:spPr bwMode="auto">
            <a:xfrm>
              <a:off x="1109" y="3376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0 h 3"/>
                <a:gd name="T10" fmla="*/ 0 w 3"/>
                <a:gd name="T11" fmla="*/ 0 h 3"/>
                <a:gd name="T12" fmla="*/ 0 w 3"/>
                <a:gd name="T13" fmla="*/ 1 h 3"/>
                <a:gd name="T14" fmla="*/ 0 w 3"/>
                <a:gd name="T15" fmla="*/ 1 h 3"/>
                <a:gd name="T16" fmla="*/ 1 w 3"/>
                <a:gd name="T17" fmla="*/ 1 h 3"/>
                <a:gd name="T18" fmla="*/ 1 w 3"/>
                <a:gd name="T19" fmla="*/ 1 h 3"/>
                <a:gd name="T20" fmla="*/ 1 w 3"/>
                <a:gd name="T21" fmla="*/ 1 h 3"/>
                <a:gd name="T22" fmla="*/ 2 w 3"/>
                <a:gd name="T23" fmla="*/ 1 h 3"/>
                <a:gd name="T24" fmla="*/ 2 w 3"/>
                <a:gd name="T25" fmla="*/ 1 h 3"/>
                <a:gd name="T26" fmla="*/ 2 w 3"/>
                <a:gd name="T27" fmla="*/ 1 h 3"/>
                <a:gd name="T28" fmla="*/ 2 w 3"/>
                <a:gd name="T29" fmla="*/ 1 h 3"/>
                <a:gd name="T30" fmla="*/ 2 w 3"/>
                <a:gd name="T31" fmla="*/ 0 h 3"/>
                <a:gd name="T32" fmla="*/ 2 w 3"/>
                <a:gd name="T33" fmla="*/ 0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3"/>
                <a:gd name="T53" fmla="*/ 3 w 3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3">
                  <a:moveTo>
                    <a:pt x="3" y="1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Freeform 19"/>
            <p:cNvSpPr>
              <a:spLocks/>
            </p:cNvSpPr>
            <p:nvPr/>
          </p:nvSpPr>
          <p:spPr bwMode="auto">
            <a:xfrm>
              <a:off x="1109" y="3376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2 w 3"/>
                <a:gd name="T5" fmla="*/ 0 h 3"/>
                <a:gd name="T6" fmla="*/ 1 w 3"/>
                <a:gd name="T7" fmla="*/ 0 h 3"/>
                <a:gd name="T8" fmla="*/ 1 w 3"/>
                <a:gd name="T9" fmla="*/ 0 h 3"/>
                <a:gd name="T10" fmla="*/ 1 w 3"/>
                <a:gd name="T11" fmla="*/ 0 h 3"/>
                <a:gd name="T12" fmla="*/ 1 w 3"/>
                <a:gd name="T13" fmla="*/ 0 h 3"/>
                <a:gd name="T14" fmla="*/ 0 w 3"/>
                <a:gd name="T15" fmla="*/ 0 h 3"/>
                <a:gd name="T16" fmla="*/ 0 w 3"/>
                <a:gd name="T17" fmla="*/ 1 h 3"/>
                <a:gd name="T18" fmla="*/ 0 w 3"/>
                <a:gd name="T19" fmla="*/ 1 h 3"/>
                <a:gd name="T20" fmla="*/ 1 w 3"/>
                <a:gd name="T21" fmla="*/ 1 h 3"/>
                <a:gd name="T22" fmla="*/ 1 w 3"/>
                <a:gd name="T23" fmla="*/ 1 h 3"/>
                <a:gd name="T24" fmla="*/ 1 w 3"/>
                <a:gd name="T25" fmla="*/ 1 h 3"/>
                <a:gd name="T26" fmla="*/ 1 w 3"/>
                <a:gd name="T27" fmla="*/ 1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1 h 3"/>
                <a:gd name="T34" fmla="*/ 2 w 3"/>
                <a:gd name="T35" fmla="*/ 1 h 3"/>
                <a:gd name="T36" fmla="*/ 2 w 3"/>
                <a:gd name="T37" fmla="*/ 1 h 3"/>
                <a:gd name="T38" fmla="*/ 2 w 3"/>
                <a:gd name="T39" fmla="*/ 0 h 3"/>
                <a:gd name="T40" fmla="*/ 2 w 3"/>
                <a:gd name="T41" fmla="*/ 0 h 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"/>
                <a:gd name="T64" fmla="*/ 0 h 3"/>
                <a:gd name="T65" fmla="*/ 3 w 3"/>
                <a:gd name="T66" fmla="*/ 3 h 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1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Freeform 20"/>
            <p:cNvSpPr>
              <a:spLocks/>
            </p:cNvSpPr>
            <p:nvPr/>
          </p:nvSpPr>
          <p:spPr bwMode="auto">
            <a:xfrm>
              <a:off x="1102" y="3379"/>
              <a:ext cx="4" cy="2"/>
            </a:xfrm>
            <a:custGeom>
              <a:avLst/>
              <a:gdLst>
                <a:gd name="T0" fmla="*/ 2 w 7"/>
                <a:gd name="T1" fmla="*/ 0 h 3"/>
                <a:gd name="T2" fmla="*/ 2 w 7"/>
                <a:gd name="T3" fmla="*/ 0 h 3"/>
                <a:gd name="T4" fmla="*/ 1 w 7"/>
                <a:gd name="T5" fmla="*/ 0 h 3"/>
                <a:gd name="T6" fmla="*/ 1 w 7"/>
                <a:gd name="T7" fmla="*/ 0 h 3"/>
                <a:gd name="T8" fmla="*/ 0 w 7"/>
                <a:gd name="T9" fmla="*/ 0 h 3"/>
                <a:gd name="T10" fmla="*/ 0 w 7"/>
                <a:gd name="T11" fmla="*/ 0 h 3"/>
                <a:gd name="T12" fmla="*/ 0 w 7"/>
                <a:gd name="T13" fmla="*/ 1 h 3"/>
                <a:gd name="T14" fmla="*/ 0 w 7"/>
                <a:gd name="T15" fmla="*/ 1 h 3"/>
                <a:gd name="T16" fmla="*/ 0 w 7"/>
                <a:gd name="T17" fmla="*/ 2 h 3"/>
                <a:gd name="T18" fmla="*/ 1 w 7"/>
                <a:gd name="T19" fmla="*/ 2 h 3"/>
                <a:gd name="T20" fmla="*/ 2 w 7"/>
                <a:gd name="T21" fmla="*/ 2 h 3"/>
                <a:gd name="T22" fmla="*/ 3 w 7"/>
                <a:gd name="T23" fmla="*/ 2 h 3"/>
                <a:gd name="T24" fmla="*/ 4 w 7"/>
                <a:gd name="T25" fmla="*/ 2 h 3"/>
                <a:gd name="T26" fmla="*/ 4 w 7"/>
                <a:gd name="T27" fmla="*/ 1 h 3"/>
                <a:gd name="T28" fmla="*/ 3 w 7"/>
                <a:gd name="T29" fmla="*/ 1 h 3"/>
                <a:gd name="T30" fmla="*/ 3 w 7"/>
                <a:gd name="T31" fmla="*/ 0 h 3"/>
                <a:gd name="T32" fmla="*/ 2 w 7"/>
                <a:gd name="T33" fmla="*/ 0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3"/>
                <a:gd name="T53" fmla="*/ 7 w 7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3">
                  <a:moveTo>
                    <a:pt x="4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Freeform 21"/>
            <p:cNvSpPr>
              <a:spLocks/>
            </p:cNvSpPr>
            <p:nvPr/>
          </p:nvSpPr>
          <p:spPr bwMode="auto">
            <a:xfrm>
              <a:off x="1102" y="3379"/>
              <a:ext cx="4" cy="2"/>
            </a:xfrm>
            <a:custGeom>
              <a:avLst/>
              <a:gdLst>
                <a:gd name="T0" fmla="*/ 2 w 7"/>
                <a:gd name="T1" fmla="*/ 0 h 3"/>
                <a:gd name="T2" fmla="*/ 2 w 7"/>
                <a:gd name="T3" fmla="*/ 0 h 3"/>
                <a:gd name="T4" fmla="*/ 2 w 7"/>
                <a:gd name="T5" fmla="*/ 0 h 3"/>
                <a:gd name="T6" fmla="*/ 1 w 7"/>
                <a:gd name="T7" fmla="*/ 0 h 3"/>
                <a:gd name="T8" fmla="*/ 1 w 7"/>
                <a:gd name="T9" fmla="*/ 0 h 3"/>
                <a:gd name="T10" fmla="*/ 0 w 7"/>
                <a:gd name="T11" fmla="*/ 0 h 3"/>
                <a:gd name="T12" fmla="*/ 0 w 7"/>
                <a:gd name="T13" fmla="*/ 0 h 3"/>
                <a:gd name="T14" fmla="*/ 0 w 7"/>
                <a:gd name="T15" fmla="*/ 0 h 3"/>
                <a:gd name="T16" fmla="*/ 0 w 7"/>
                <a:gd name="T17" fmla="*/ 1 h 3"/>
                <a:gd name="T18" fmla="*/ 0 w 7"/>
                <a:gd name="T19" fmla="*/ 1 h 3"/>
                <a:gd name="T20" fmla="*/ 0 w 7"/>
                <a:gd name="T21" fmla="*/ 2 h 3"/>
                <a:gd name="T22" fmla="*/ 0 w 7"/>
                <a:gd name="T23" fmla="*/ 2 h 3"/>
                <a:gd name="T24" fmla="*/ 1 w 7"/>
                <a:gd name="T25" fmla="*/ 2 h 3"/>
                <a:gd name="T26" fmla="*/ 2 w 7"/>
                <a:gd name="T27" fmla="*/ 2 h 3"/>
                <a:gd name="T28" fmla="*/ 3 w 7"/>
                <a:gd name="T29" fmla="*/ 2 h 3"/>
                <a:gd name="T30" fmla="*/ 4 w 7"/>
                <a:gd name="T31" fmla="*/ 2 h 3"/>
                <a:gd name="T32" fmla="*/ 4 w 7"/>
                <a:gd name="T33" fmla="*/ 2 h 3"/>
                <a:gd name="T34" fmla="*/ 4 w 7"/>
                <a:gd name="T35" fmla="*/ 1 h 3"/>
                <a:gd name="T36" fmla="*/ 3 w 7"/>
                <a:gd name="T37" fmla="*/ 1 h 3"/>
                <a:gd name="T38" fmla="*/ 3 w 7"/>
                <a:gd name="T39" fmla="*/ 0 h 3"/>
                <a:gd name="T40" fmla="*/ 2 w 7"/>
                <a:gd name="T41" fmla="*/ 0 h 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"/>
                <a:gd name="T64" fmla="*/ 0 h 3"/>
                <a:gd name="T65" fmla="*/ 7 w 7"/>
                <a:gd name="T66" fmla="*/ 3 h 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" h="3">
                  <a:moveTo>
                    <a:pt x="4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Freeform 22"/>
            <p:cNvSpPr>
              <a:spLocks/>
            </p:cNvSpPr>
            <p:nvPr/>
          </p:nvSpPr>
          <p:spPr bwMode="auto">
            <a:xfrm>
              <a:off x="1086" y="3382"/>
              <a:ext cx="9" cy="2"/>
            </a:xfrm>
            <a:custGeom>
              <a:avLst/>
              <a:gdLst>
                <a:gd name="T0" fmla="*/ 4 w 23"/>
                <a:gd name="T1" fmla="*/ 0 h 6"/>
                <a:gd name="T2" fmla="*/ 3 w 23"/>
                <a:gd name="T3" fmla="*/ 0 h 6"/>
                <a:gd name="T4" fmla="*/ 2 w 23"/>
                <a:gd name="T5" fmla="*/ 1 h 6"/>
                <a:gd name="T6" fmla="*/ 1 w 23"/>
                <a:gd name="T7" fmla="*/ 1 h 6"/>
                <a:gd name="T8" fmla="*/ 0 w 23"/>
                <a:gd name="T9" fmla="*/ 1 h 6"/>
                <a:gd name="T10" fmla="*/ 0 w 23"/>
                <a:gd name="T11" fmla="*/ 1 h 6"/>
                <a:gd name="T12" fmla="*/ 0 w 23"/>
                <a:gd name="T13" fmla="*/ 2 h 6"/>
                <a:gd name="T14" fmla="*/ 0 w 23"/>
                <a:gd name="T15" fmla="*/ 2 h 6"/>
                <a:gd name="T16" fmla="*/ 0 w 23"/>
                <a:gd name="T17" fmla="*/ 2 h 6"/>
                <a:gd name="T18" fmla="*/ 2 w 23"/>
                <a:gd name="T19" fmla="*/ 2 h 6"/>
                <a:gd name="T20" fmla="*/ 5 w 23"/>
                <a:gd name="T21" fmla="*/ 2 h 6"/>
                <a:gd name="T22" fmla="*/ 7 w 23"/>
                <a:gd name="T23" fmla="*/ 2 h 6"/>
                <a:gd name="T24" fmla="*/ 9 w 23"/>
                <a:gd name="T25" fmla="*/ 2 h 6"/>
                <a:gd name="T26" fmla="*/ 9 w 23"/>
                <a:gd name="T27" fmla="*/ 2 h 6"/>
                <a:gd name="T28" fmla="*/ 9 w 23"/>
                <a:gd name="T29" fmla="*/ 2 h 6"/>
                <a:gd name="T30" fmla="*/ 9 w 23"/>
                <a:gd name="T31" fmla="*/ 1 h 6"/>
                <a:gd name="T32" fmla="*/ 9 w 23"/>
                <a:gd name="T33" fmla="*/ 1 h 6"/>
                <a:gd name="T34" fmla="*/ 8 w 23"/>
                <a:gd name="T35" fmla="*/ 1 h 6"/>
                <a:gd name="T36" fmla="*/ 7 w 23"/>
                <a:gd name="T37" fmla="*/ 1 h 6"/>
                <a:gd name="T38" fmla="*/ 5 w 23"/>
                <a:gd name="T39" fmla="*/ 0 h 6"/>
                <a:gd name="T40" fmla="*/ 4 w 23"/>
                <a:gd name="T41" fmla="*/ 0 h 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"/>
                <a:gd name="T64" fmla="*/ 0 h 6"/>
                <a:gd name="T65" fmla="*/ 23 w 23"/>
                <a:gd name="T66" fmla="*/ 6 h 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" h="6">
                  <a:moveTo>
                    <a:pt x="10" y="0"/>
                  </a:moveTo>
                  <a:lnTo>
                    <a:pt x="7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Freeform 23"/>
            <p:cNvSpPr>
              <a:spLocks/>
            </p:cNvSpPr>
            <p:nvPr/>
          </p:nvSpPr>
          <p:spPr bwMode="auto">
            <a:xfrm>
              <a:off x="1086" y="3382"/>
              <a:ext cx="9" cy="2"/>
            </a:xfrm>
            <a:custGeom>
              <a:avLst/>
              <a:gdLst>
                <a:gd name="T0" fmla="*/ 4 w 23"/>
                <a:gd name="T1" fmla="*/ 0 h 6"/>
                <a:gd name="T2" fmla="*/ 4 w 23"/>
                <a:gd name="T3" fmla="*/ 0 h 6"/>
                <a:gd name="T4" fmla="*/ 3 w 23"/>
                <a:gd name="T5" fmla="*/ 0 h 6"/>
                <a:gd name="T6" fmla="*/ 2 w 23"/>
                <a:gd name="T7" fmla="*/ 1 h 6"/>
                <a:gd name="T8" fmla="*/ 1 w 23"/>
                <a:gd name="T9" fmla="*/ 1 h 6"/>
                <a:gd name="T10" fmla="*/ 0 w 23"/>
                <a:gd name="T11" fmla="*/ 1 h 6"/>
                <a:gd name="T12" fmla="*/ 0 w 23"/>
                <a:gd name="T13" fmla="*/ 1 h 6"/>
                <a:gd name="T14" fmla="*/ 0 w 23"/>
                <a:gd name="T15" fmla="*/ 1 h 6"/>
                <a:gd name="T16" fmla="*/ 0 w 23"/>
                <a:gd name="T17" fmla="*/ 2 h 6"/>
                <a:gd name="T18" fmla="*/ 0 w 23"/>
                <a:gd name="T19" fmla="*/ 2 h 6"/>
                <a:gd name="T20" fmla="*/ 0 w 23"/>
                <a:gd name="T21" fmla="*/ 2 h 6"/>
                <a:gd name="T22" fmla="*/ 0 w 23"/>
                <a:gd name="T23" fmla="*/ 2 h 6"/>
                <a:gd name="T24" fmla="*/ 2 w 23"/>
                <a:gd name="T25" fmla="*/ 2 h 6"/>
                <a:gd name="T26" fmla="*/ 5 w 23"/>
                <a:gd name="T27" fmla="*/ 2 h 6"/>
                <a:gd name="T28" fmla="*/ 7 w 23"/>
                <a:gd name="T29" fmla="*/ 2 h 6"/>
                <a:gd name="T30" fmla="*/ 9 w 23"/>
                <a:gd name="T31" fmla="*/ 2 h 6"/>
                <a:gd name="T32" fmla="*/ 9 w 23"/>
                <a:gd name="T33" fmla="*/ 2 h 6"/>
                <a:gd name="T34" fmla="*/ 9 w 23"/>
                <a:gd name="T35" fmla="*/ 2 h 6"/>
                <a:gd name="T36" fmla="*/ 9 w 23"/>
                <a:gd name="T37" fmla="*/ 2 h 6"/>
                <a:gd name="T38" fmla="*/ 9 w 23"/>
                <a:gd name="T39" fmla="*/ 1 h 6"/>
                <a:gd name="T40" fmla="*/ 9 w 23"/>
                <a:gd name="T41" fmla="*/ 1 h 6"/>
                <a:gd name="T42" fmla="*/ 9 w 23"/>
                <a:gd name="T43" fmla="*/ 1 h 6"/>
                <a:gd name="T44" fmla="*/ 8 w 23"/>
                <a:gd name="T45" fmla="*/ 1 h 6"/>
                <a:gd name="T46" fmla="*/ 7 w 23"/>
                <a:gd name="T47" fmla="*/ 1 h 6"/>
                <a:gd name="T48" fmla="*/ 5 w 23"/>
                <a:gd name="T49" fmla="*/ 0 h 6"/>
                <a:gd name="T50" fmla="*/ 4 w 23"/>
                <a:gd name="T51" fmla="*/ 0 h 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3"/>
                <a:gd name="T79" fmla="*/ 0 h 6"/>
                <a:gd name="T80" fmla="*/ 23 w 23"/>
                <a:gd name="T81" fmla="*/ 6 h 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3" h="6">
                  <a:moveTo>
                    <a:pt x="10" y="0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 24"/>
            <p:cNvSpPr>
              <a:spLocks/>
            </p:cNvSpPr>
            <p:nvPr/>
          </p:nvSpPr>
          <p:spPr bwMode="auto">
            <a:xfrm>
              <a:off x="1068" y="3377"/>
              <a:ext cx="15" cy="12"/>
            </a:xfrm>
            <a:custGeom>
              <a:avLst/>
              <a:gdLst>
                <a:gd name="T0" fmla="*/ 8 w 36"/>
                <a:gd name="T1" fmla="*/ 2 h 28"/>
                <a:gd name="T2" fmla="*/ 10 w 36"/>
                <a:gd name="T3" fmla="*/ 0 h 28"/>
                <a:gd name="T4" fmla="*/ 13 w 36"/>
                <a:gd name="T5" fmla="*/ 0 h 28"/>
                <a:gd name="T6" fmla="*/ 15 w 36"/>
                <a:gd name="T7" fmla="*/ 1 h 28"/>
                <a:gd name="T8" fmla="*/ 15 w 36"/>
                <a:gd name="T9" fmla="*/ 4 h 28"/>
                <a:gd name="T10" fmla="*/ 15 w 36"/>
                <a:gd name="T11" fmla="*/ 4 h 28"/>
                <a:gd name="T12" fmla="*/ 13 w 36"/>
                <a:gd name="T13" fmla="*/ 5 h 28"/>
                <a:gd name="T14" fmla="*/ 12 w 36"/>
                <a:gd name="T15" fmla="*/ 5 h 28"/>
                <a:gd name="T16" fmla="*/ 12 w 36"/>
                <a:gd name="T17" fmla="*/ 5 h 28"/>
                <a:gd name="T18" fmla="*/ 12 w 36"/>
                <a:gd name="T19" fmla="*/ 6 h 28"/>
                <a:gd name="T20" fmla="*/ 13 w 36"/>
                <a:gd name="T21" fmla="*/ 6 h 28"/>
                <a:gd name="T22" fmla="*/ 13 w 36"/>
                <a:gd name="T23" fmla="*/ 6 h 28"/>
                <a:gd name="T24" fmla="*/ 15 w 36"/>
                <a:gd name="T25" fmla="*/ 6 h 28"/>
                <a:gd name="T26" fmla="*/ 13 w 36"/>
                <a:gd name="T27" fmla="*/ 7 h 28"/>
                <a:gd name="T28" fmla="*/ 12 w 36"/>
                <a:gd name="T29" fmla="*/ 7 h 28"/>
                <a:gd name="T30" fmla="*/ 11 w 36"/>
                <a:gd name="T31" fmla="*/ 8 h 28"/>
                <a:gd name="T32" fmla="*/ 10 w 36"/>
                <a:gd name="T33" fmla="*/ 9 h 28"/>
                <a:gd name="T34" fmla="*/ 9 w 36"/>
                <a:gd name="T35" fmla="*/ 9 h 28"/>
                <a:gd name="T36" fmla="*/ 8 w 36"/>
                <a:gd name="T37" fmla="*/ 9 h 28"/>
                <a:gd name="T38" fmla="*/ 8 w 36"/>
                <a:gd name="T39" fmla="*/ 10 h 28"/>
                <a:gd name="T40" fmla="*/ 7 w 36"/>
                <a:gd name="T41" fmla="*/ 11 h 28"/>
                <a:gd name="T42" fmla="*/ 5 w 36"/>
                <a:gd name="T43" fmla="*/ 11 h 28"/>
                <a:gd name="T44" fmla="*/ 4 w 36"/>
                <a:gd name="T45" fmla="*/ 12 h 28"/>
                <a:gd name="T46" fmla="*/ 2 w 36"/>
                <a:gd name="T47" fmla="*/ 12 h 28"/>
                <a:gd name="T48" fmla="*/ 0 w 36"/>
                <a:gd name="T49" fmla="*/ 12 h 28"/>
                <a:gd name="T50" fmla="*/ 1 w 36"/>
                <a:gd name="T51" fmla="*/ 10 h 28"/>
                <a:gd name="T52" fmla="*/ 3 w 36"/>
                <a:gd name="T53" fmla="*/ 8 h 28"/>
                <a:gd name="T54" fmla="*/ 5 w 36"/>
                <a:gd name="T55" fmla="*/ 6 h 28"/>
                <a:gd name="T56" fmla="*/ 7 w 36"/>
                <a:gd name="T57" fmla="*/ 4 h 28"/>
                <a:gd name="T58" fmla="*/ 8 w 36"/>
                <a:gd name="T59" fmla="*/ 4 h 28"/>
                <a:gd name="T60" fmla="*/ 9 w 36"/>
                <a:gd name="T61" fmla="*/ 3 h 28"/>
                <a:gd name="T62" fmla="*/ 9 w 36"/>
                <a:gd name="T63" fmla="*/ 3 h 28"/>
                <a:gd name="T64" fmla="*/ 8 w 36"/>
                <a:gd name="T65" fmla="*/ 2 h 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"/>
                <a:gd name="T100" fmla="*/ 0 h 28"/>
                <a:gd name="T101" fmla="*/ 36 w 36"/>
                <a:gd name="T102" fmla="*/ 28 h 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" h="28">
                  <a:moveTo>
                    <a:pt x="20" y="5"/>
                  </a:moveTo>
                  <a:lnTo>
                    <a:pt x="25" y="1"/>
                  </a:lnTo>
                  <a:lnTo>
                    <a:pt x="31" y="0"/>
                  </a:lnTo>
                  <a:lnTo>
                    <a:pt x="35" y="2"/>
                  </a:lnTo>
                  <a:lnTo>
                    <a:pt x="36" y="9"/>
                  </a:lnTo>
                  <a:lnTo>
                    <a:pt x="35" y="10"/>
                  </a:lnTo>
                  <a:lnTo>
                    <a:pt x="32" y="11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9" y="13"/>
                  </a:lnTo>
                  <a:lnTo>
                    <a:pt x="31" y="13"/>
                  </a:lnTo>
                  <a:lnTo>
                    <a:pt x="32" y="14"/>
                  </a:lnTo>
                  <a:lnTo>
                    <a:pt x="35" y="14"/>
                  </a:lnTo>
                  <a:lnTo>
                    <a:pt x="32" y="16"/>
                  </a:lnTo>
                  <a:lnTo>
                    <a:pt x="30" y="17"/>
                  </a:lnTo>
                  <a:lnTo>
                    <a:pt x="26" y="18"/>
                  </a:lnTo>
                  <a:lnTo>
                    <a:pt x="23" y="20"/>
                  </a:lnTo>
                  <a:lnTo>
                    <a:pt x="22" y="21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6" y="25"/>
                  </a:lnTo>
                  <a:lnTo>
                    <a:pt x="13" y="26"/>
                  </a:lnTo>
                  <a:lnTo>
                    <a:pt x="9" y="28"/>
                  </a:lnTo>
                  <a:lnTo>
                    <a:pt x="5" y="28"/>
                  </a:lnTo>
                  <a:lnTo>
                    <a:pt x="0" y="28"/>
                  </a:lnTo>
                  <a:lnTo>
                    <a:pt x="3" y="23"/>
                  </a:lnTo>
                  <a:lnTo>
                    <a:pt x="8" y="18"/>
                  </a:lnTo>
                  <a:lnTo>
                    <a:pt x="13" y="15"/>
                  </a:lnTo>
                  <a:lnTo>
                    <a:pt x="16" y="10"/>
                  </a:lnTo>
                  <a:lnTo>
                    <a:pt x="18" y="9"/>
                  </a:lnTo>
                  <a:lnTo>
                    <a:pt x="21" y="8"/>
                  </a:lnTo>
                  <a:lnTo>
                    <a:pt x="22" y="6"/>
                  </a:lnTo>
                  <a:lnTo>
                    <a:pt x="20" y="5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 25"/>
            <p:cNvSpPr>
              <a:spLocks/>
            </p:cNvSpPr>
            <p:nvPr/>
          </p:nvSpPr>
          <p:spPr bwMode="auto">
            <a:xfrm>
              <a:off x="1068" y="3377"/>
              <a:ext cx="15" cy="12"/>
            </a:xfrm>
            <a:custGeom>
              <a:avLst/>
              <a:gdLst>
                <a:gd name="T0" fmla="*/ 8 w 36"/>
                <a:gd name="T1" fmla="*/ 2 h 28"/>
                <a:gd name="T2" fmla="*/ 8 w 36"/>
                <a:gd name="T3" fmla="*/ 2 h 28"/>
                <a:gd name="T4" fmla="*/ 10 w 36"/>
                <a:gd name="T5" fmla="*/ 0 h 28"/>
                <a:gd name="T6" fmla="*/ 13 w 36"/>
                <a:gd name="T7" fmla="*/ 0 h 28"/>
                <a:gd name="T8" fmla="*/ 15 w 36"/>
                <a:gd name="T9" fmla="*/ 1 h 28"/>
                <a:gd name="T10" fmla="*/ 15 w 36"/>
                <a:gd name="T11" fmla="*/ 4 h 28"/>
                <a:gd name="T12" fmla="*/ 15 w 36"/>
                <a:gd name="T13" fmla="*/ 4 h 28"/>
                <a:gd name="T14" fmla="*/ 15 w 36"/>
                <a:gd name="T15" fmla="*/ 4 h 28"/>
                <a:gd name="T16" fmla="*/ 13 w 36"/>
                <a:gd name="T17" fmla="*/ 5 h 28"/>
                <a:gd name="T18" fmla="*/ 12 w 36"/>
                <a:gd name="T19" fmla="*/ 5 h 28"/>
                <a:gd name="T20" fmla="*/ 12 w 36"/>
                <a:gd name="T21" fmla="*/ 5 h 28"/>
                <a:gd name="T22" fmla="*/ 12 w 36"/>
                <a:gd name="T23" fmla="*/ 5 h 28"/>
                <a:gd name="T24" fmla="*/ 12 w 36"/>
                <a:gd name="T25" fmla="*/ 6 h 28"/>
                <a:gd name="T26" fmla="*/ 13 w 36"/>
                <a:gd name="T27" fmla="*/ 6 h 28"/>
                <a:gd name="T28" fmla="*/ 13 w 36"/>
                <a:gd name="T29" fmla="*/ 6 h 28"/>
                <a:gd name="T30" fmla="*/ 15 w 36"/>
                <a:gd name="T31" fmla="*/ 6 h 28"/>
                <a:gd name="T32" fmla="*/ 15 w 36"/>
                <a:gd name="T33" fmla="*/ 6 h 28"/>
                <a:gd name="T34" fmla="*/ 13 w 36"/>
                <a:gd name="T35" fmla="*/ 7 h 28"/>
                <a:gd name="T36" fmla="*/ 12 w 36"/>
                <a:gd name="T37" fmla="*/ 7 h 28"/>
                <a:gd name="T38" fmla="*/ 11 w 36"/>
                <a:gd name="T39" fmla="*/ 8 h 28"/>
                <a:gd name="T40" fmla="*/ 10 w 36"/>
                <a:gd name="T41" fmla="*/ 9 h 28"/>
                <a:gd name="T42" fmla="*/ 10 w 36"/>
                <a:gd name="T43" fmla="*/ 9 h 28"/>
                <a:gd name="T44" fmla="*/ 9 w 36"/>
                <a:gd name="T45" fmla="*/ 9 h 28"/>
                <a:gd name="T46" fmla="*/ 8 w 36"/>
                <a:gd name="T47" fmla="*/ 9 h 28"/>
                <a:gd name="T48" fmla="*/ 8 w 36"/>
                <a:gd name="T49" fmla="*/ 10 h 28"/>
                <a:gd name="T50" fmla="*/ 7 w 36"/>
                <a:gd name="T51" fmla="*/ 11 h 28"/>
                <a:gd name="T52" fmla="*/ 7 w 36"/>
                <a:gd name="T53" fmla="*/ 11 h 28"/>
                <a:gd name="T54" fmla="*/ 5 w 36"/>
                <a:gd name="T55" fmla="*/ 11 h 28"/>
                <a:gd name="T56" fmla="*/ 4 w 36"/>
                <a:gd name="T57" fmla="*/ 12 h 28"/>
                <a:gd name="T58" fmla="*/ 2 w 36"/>
                <a:gd name="T59" fmla="*/ 12 h 28"/>
                <a:gd name="T60" fmla="*/ 0 w 36"/>
                <a:gd name="T61" fmla="*/ 12 h 28"/>
                <a:gd name="T62" fmla="*/ 0 w 36"/>
                <a:gd name="T63" fmla="*/ 12 h 28"/>
                <a:gd name="T64" fmla="*/ 1 w 36"/>
                <a:gd name="T65" fmla="*/ 10 h 28"/>
                <a:gd name="T66" fmla="*/ 3 w 36"/>
                <a:gd name="T67" fmla="*/ 8 h 28"/>
                <a:gd name="T68" fmla="*/ 5 w 36"/>
                <a:gd name="T69" fmla="*/ 6 h 28"/>
                <a:gd name="T70" fmla="*/ 7 w 36"/>
                <a:gd name="T71" fmla="*/ 4 h 28"/>
                <a:gd name="T72" fmla="*/ 7 w 36"/>
                <a:gd name="T73" fmla="*/ 4 h 28"/>
                <a:gd name="T74" fmla="*/ 8 w 36"/>
                <a:gd name="T75" fmla="*/ 4 h 28"/>
                <a:gd name="T76" fmla="*/ 9 w 36"/>
                <a:gd name="T77" fmla="*/ 3 h 28"/>
                <a:gd name="T78" fmla="*/ 9 w 36"/>
                <a:gd name="T79" fmla="*/ 3 h 28"/>
                <a:gd name="T80" fmla="*/ 8 w 36"/>
                <a:gd name="T81" fmla="*/ 2 h 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"/>
                <a:gd name="T124" fmla="*/ 0 h 28"/>
                <a:gd name="T125" fmla="*/ 36 w 36"/>
                <a:gd name="T126" fmla="*/ 28 h 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" h="28">
                  <a:moveTo>
                    <a:pt x="20" y="5"/>
                  </a:moveTo>
                  <a:lnTo>
                    <a:pt x="20" y="5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35" y="2"/>
                  </a:lnTo>
                  <a:lnTo>
                    <a:pt x="36" y="9"/>
                  </a:lnTo>
                  <a:lnTo>
                    <a:pt x="35" y="10"/>
                  </a:lnTo>
                  <a:lnTo>
                    <a:pt x="32" y="11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9" y="13"/>
                  </a:lnTo>
                  <a:lnTo>
                    <a:pt x="31" y="13"/>
                  </a:lnTo>
                  <a:lnTo>
                    <a:pt x="32" y="14"/>
                  </a:lnTo>
                  <a:lnTo>
                    <a:pt x="35" y="14"/>
                  </a:lnTo>
                  <a:lnTo>
                    <a:pt x="32" y="16"/>
                  </a:lnTo>
                  <a:lnTo>
                    <a:pt x="30" y="17"/>
                  </a:lnTo>
                  <a:lnTo>
                    <a:pt x="26" y="18"/>
                  </a:lnTo>
                  <a:lnTo>
                    <a:pt x="23" y="20"/>
                  </a:lnTo>
                  <a:lnTo>
                    <a:pt x="22" y="21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6" y="25"/>
                  </a:lnTo>
                  <a:lnTo>
                    <a:pt x="13" y="26"/>
                  </a:lnTo>
                  <a:lnTo>
                    <a:pt x="9" y="28"/>
                  </a:lnTo>
                  <a:lnTo>
                    <a:pt x="5" y="28"/>
                  </a:lnTo>
                  <a:lnTo>
                    <a:pt x="0" y="28"/>
                  </a:lnTo>
                  <a:lnTo>
                    <a:pt x="3" y="23"/>
                  </a:lnTo>
                  <a:lnTo>
                    <a:pt x="8" y="18"/>
                  </a:lnTo>
                  <a:lnTo>
                    <a:pt x="13" y="15"/>
                  </a:lnTo>
                  <a:lnTo>
                    <a:pt x="16" y="10"/>
                  </a:lnTo>
                  <a:lnTo>
                    <a:pt x="18" y="9"/>
                  </a:lnTo>
                  <a:lnTo>
                    <a:pt x="21" y="8"/>
                  </a:lnTo>
                  <a:lnTo>
                    <a:pt x="22" y="6"/>
                  </a:lnTo>
                  <a:lnTo>
                    <a:pt x="20" y="5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 26"/>
            <p:cNvSpPr>
              <a:spLocks/>
            </p:cNvSpPr>
            <p:nvPr/>
          </p:nvSpPr>
          <p:spPr bwMode="auto">
            <a:xfrm>
              <a:off x="1048" y="3382"/>
              <a:ext cx="13" cy="15"/>
            </a:xfrm>
            <a:custGeom>
              <a:avLst/>
              <a:gdLst>
                <a:gd name="T0" fmla="*/ 10 w 29"/>
                <a:gd name="T1" fmla="*/ 5 h 33"/>
                <a:gd name="T2" fmla="*/ 9 w 29"/>
                <a:gd name="T3" fmla="*/ 5 h 33"/>
                <a:gd name="T4" fmla="*/ 8 w 29"/>
                <a:gd name="T5" fmla="*/ 4 h 33"/>
                <a:gd name="T6" fmla="*/ 8 w 29"/>
                <a:gd name="T7" fmla="*/ 2 h 33"/>
                <a:gd name="T8" fmla="*/ 7 w 29"/>
                <a:gd name="T9" fmla="*/ 1 h 33"/>
                <a:gd name="T10" fmla="*/ 5 w 29"/>
                <a:gd name="T11" fmla="*/ 0 h 33"/>
                <a:gd name="T12" fmla="*/ 4 w 29"/>
                <a:gd name="T13" fmla="*/ 0 h 33"/>
                <a:gd name="T14" fmla="*/ 2 w 29"/>
                <a:gd name="T15" fmla="*/ 0 h 33"/>
                <a:gd name="T16" fmla="*/ 1 w 29"/>
                <a:gd name="T17" fmla="*/ 1 h 33"/>
                <a:gd name="T18" fmla="*/ 0 w 29"/>
                <a:gd name="T19" fmla="*/ 1 h 33"/>
                <a:gd name="T20" fmla="*/ 0 w 29"/>
                <a:gd name="T21" fmla="*/ 2 h 33"/>
                <a:gd name="T22" fmla="*/ 0 w 29"/>
                <a:gd name="T23" fmla="*/ 4 h 33"/>
                <a:gd name="T24" fmla="*/ 0 w 29"/>
                <a:gd name="T25" fmla="*/ 5 h 33"/>
                <a:gd name="T26" fmla="*/ 2 w 29"/>
                <a:gd name="T27" fmla="*/ 5 h 33"/>
                <a:gd name="T28" fmla="*/ 4 w 29"/>
                <a:gd name="T29" fmla="*/ 7 h 33"/>
                <a:gd name="T30" fmla="*/ 6 w 29"/>
                <a:gd name="T31" fmla="*/ 8 h 33"/>
                <a:gd name="T32" fmla="*/ 6 w 29"/>
                <a:gd name="T33" fmla="*/ 9 h 33"/>
                <a:gd name="T34" fmla="*/ 5 w 29"/>
                <a:gd name="T35" fmla="*/ 10 h 33"/>
                <a:gd name="T36" fmla="*/ 4 w 29"/>
                <a:gd name="T37" fmla="*/ 11 h 33"/>
                <a:gd name="T38" fmla="*/ 3 w 29"/>
                <a:gd name="T39" fmla="*/ 11 h 33"/>
                <a:gd name="T40" fmla="*/ 2 w 29"/>
                <a:gd name="T41" fmla="*/ 12 h 33"/>
                <a:gd name="T42" fmla="*/ 3 w 29"/>
                <a:gd name="T43" fmla="*/ 14 h 33"/>
                <a:gd name="T44" fmla="*/ 4 w 29"/>
                <a:gd name="T45" fmla="*/ 15 h 33"/>
                <a:gd name="T46" fmla="*/ 5 w 29"/>
                <a:gd name="T47" fmla="*/ 15 h 33"/>
                <a:gd name="T48" fmla="*/ 7 w 29"/>
                <a:gd name="T49" fmla="*/ 15 h 33"/>
                <a:gd name="T50" fmla="*/ 8 w 29"/>
                <a:gd name="T51" fmla="*/ 14 h 33"/>
                <a:gd name="T52" fmla="*/ 9 w 29"/>
                <a:gd name="T53" fmla="*/ 14 h 33"/>
                <a:gd name="T54" fmla="*/ 10 w 29"/>
                <a:gd name="T55" fmla="*/ 13 h 33"/>
                <a:gd name="T56" fmla="*/ 11 w 29"/>
                <a:gd name="T57" fmla="*/ 12 h 33"/>
                <a:gd name="T58" fmla="*/ 13 w 29"/>
                <a:gd name="T59" fmla="*/ 11 h 33"/>
                <a:gd name="T60" fmla="*/ 13 w 29"/>
                <a:gd name="T61" fmla="*/ 9 h 33"/>
                <a:gd name="T62" fmla="*/ 12 w 29"/>
                <a:gd name="T63" fmla="*/ 7 h 33"/>
                <a:gd name="T64" fmla="*/ 10 w 29"/>
                <a:gd name="T65" fmla="*/ 5 h 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"/>
                <a:gd name="T100" fmla="*/ 0 h 33"/>
                <a:gd name="T101" fmla="*/ 29 w 29"/>
                <a:gd name="T102" fmla="*/ 33 h 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" h="33">
                  <a:moveTo>
                    <a:pt x="22" y="12"/>
                  </a:moveTo>
                  <a:lnTo>
                    <a:pt x="19" y="10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6" y="3"/>
                  </a:lnTo>
                  <a:lnTo>
                    <a:pt x="12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10"/>
                  </a:lnTo>
                  <a:lnTo>
                    <a:pt x="4" y="12"/>
                  </a:lnTo>
                  <a:lnTo>
                    <a:pt x="10" y="15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1" y="23"/>
                  </a:lnTo>
                  <a:lnTo>
                    <a:pt x="9" y="24"/>
                  </a:lnTo>
                  <a:lnTo>
                    <a:pt x="7" y="25"/>
                  </a:lnTo>
                  <a:lnTo>
                    <a:pt x="5" y="27"/>
                  </a:lnTo>
                  <a:lnTo>
                    <a:pt x="7" y="30"/>
                  </a:lnTo>
                  <a:lnTo>
                    <a:pt x="10" y="32"/>
                  </a:lnTo>
                  <a:lnTo>
                    <a:pt x="12" y="33"/>
                  </a:lnTo>
                  <a:lnTo>
                    <a:pt x="16" y="32"/>
                  </a:lnTo>
                  <a:lnTo>
                    <a:pt x="18" y="31"/>
                  </a:lnTo>
                  <a:lnTo>
                    <a:pt x="20" y="30"/>
                  </a:lnTo>
                  <a:lnTo>
                    <a:pt x="23" y="28"/>
                  </a:lnTo>
                  <a:lnTo>
                    <a:pt x="25" y="27"/>
                  </a:lnTo>
                  <a:lnTo>
                    <a:pt x="29" y="24"/>
                  </a:lnTo>
                  <a:lnTo>
                    <a:pt x="29" y="19"/>
                  </a:lnTo>
                  <a:lnTo>
                    <a:pt x="26" y="15"/>
                  </a:lnTo>
                  <a:lnTo>
                    <a:pt x="22" y="12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 27"/>
            <p:cNvSpPr>
              <a:spLocks/>
            </p:cNvSpPr>
            <p:nvPr/>
          </p:nvSpPr>
          <p:spPr bwMode="auto">
            <a:xfrm>
              <a:off x="1048" y="3382"/>
              <a:ext cx="13" cy="15"/>
            </a:xfrm>
            <a:custGeom>
              <a:avLst/>
              <a:gdLst>
                <a:gd name="T0" fmla="*/ 10 w 29"/>
                <a:gd name="T1" fmla="*/ 5 h 33"/>
                <a:gd name="T2" fmla="*/ 10 w 29"/>
                <a:gd name="T3" fmla="*/ 5 h 33"/>
                <a:gd name="T4" fmla="*/ 9 w 29"/>
                <a:gd name="T5" fmla="*/ 5 h 33"/>
                <a:gd name="T6" fmla="*/ 8 w 29"/>
                <a:gd name="T7" fmla="*/ 4 h 33"/>
                <a:gd name="T8" fmla="*/ 8 w 29"/>
                <a:gd name="T9" fmla="*/ 2 h 33"/>
                <a:gd name="T10" fmla="*/ 7 w 29"/>
                <a:gd name="T11" fmla="*/ 1 h 33"/>
                <a:gd name="T12" fmla="*/ 7 w 29"/>
                <a:gd name="T13" fmla="*/ 1 h 33"/>
                <a:gd name="T14" fmla="*/ 5 w 29"/>
                <a:gd name="T15" fmla="*/ 0 h 33"/>
                <a:gd name="T16" fmla="*/ 4 w 29"/>
                <a:gd name="T17" fmla="*/ 0 h 33"/>
                <a:gd name="T18" fmla="*/ 2 w 29"/>
                <a:gd name="T19" fmla="*/ 0 h 33"/>
                <a:gd name="T20" fmla="*/ 1 w 29"/>
                <a:gd name="T21" fmla="*/ 1 h 33"/>
                <a:gd name="T22" fmla="*/ 1 w 29"/>
                <a:gd name="T23" fmla="*/ 1 h 33"/>
                <a:gd name="T24" fmla="*/ 0 w 29"/>
                <a:gd name="T25" fmla="*/ 1 h 33"/>
                <a:gd name="T26" fmla="*/ 0 w 29"/>
                <a:gd name="T27" fmla="*/ 2 h 33"/>
                <a:gd name="T28" fmla="*/ 0 w 29"/>
                <a:gd name="T29" fmla="*/ 4 h 33"/>
                <a:gd name="T30" fmla="*/ 0 w 29"/>
                <a:gd name="T31" fmla="*/ 5 h 33"/>
                <a:gd name="T32" fmla="*/ 0 w 29"/>
                <a:gd name="T33" fmla="*/ 5 h 33"/>
                <a:gd name="T34" fmla="*/ 2 w 29"/>
                <a:gd name="T35" fmla="*/ 5 h 33"/>
                <a:gd name="T36" fmla="*/ 4 w 29"/>
                <a:gd name="T37" fmla="*/ 7 h 33"/>
                <a:gd name="T38" fmla="*/ 6 w 29"/>
                <a:gd name="T39" fmla="*/ 8 h 33"/>
                <a:gd name="T40" fmla="*/ 6 w 29"/>
                <a:gd name="T41" fmla="*/ 9 h 33"/>
                <a:gd name="T42" fmla="*/ 6 w 29"/>
                <a:gd name="T43" fmla="*/ 9 h 33"/>
                <a:gd name="T44" fmla="*/ 5 w 29"/>
                <a:gd name="T45" fmla="*/ 10 h 33"/>
                <a:gd name="T46" fmla="*/ 4 w 29"/>
                <a:gd name="T47" fmla="*/ 11 h 33"/>
                <a:gd name="T48" fmla="*/ 3 w 29"/>
                <a:gd name="T49" fmla="*/ 11 h 33"/>
                <a:gd name="T50" fmla="*/ 2 w 29"/>
                <a:gd name="T51" fmla="*/ 12 h 33"/>
                <a:gd name="T52" fmla="*/ 2 w 29"/>
                <a:gd name="T53" fmla="*/ 12 h 33"/>
                <a:gd name="T54" fmla="*/ 3 w 29"/>
                <a:gd name="T55" fmla="*/ 14 h 33"/>
                <a:gd name="T56" fmla="*/ 4 w 29"/>
                <a:gd name="T57" fmla="*/ 15 h 33"/>
                <a:gd name="T58" fmla="*/ 5 w 29"/>
                <a:gd name="T59" fmla="*/ 15 h 33"/>
                <a:gd name="T60" fmla="*/ 7 w 29"/>
                <a:gd name="T61" fmla="*/ 15 h 33"/>
                <a:gd name="T62" fmla="*/ 7 w 29"/>
                <a:gd name="T63" fmla="*/ 15 h 33"/>
                <a:gd name="T64" fmla="*/ 8 w 29"/>
                <a:gd name="T65" fmla="*/ 14 h 33"/>
                <a:gd name="T66" fmla="*/ 9 w 29"/>
                <a:gd name="T67" fmla="*/ 14 h 33"/>
                <a:gd name="T68" fmla="*/ 10 w 29"/>
                <a:gd name="T69" fmla="*/ 13 h 33"/>
                <a:gd name="T70" fmla="*/ 11 w 29"/>
                <a:gd name="T71" fmla="*/ 12 h 33"/>
                <a:gd name="T72" fmla="*/ 11 w 29"/>
                <a:gd name="T73" fmla="*/ 12 h 33"/>
                <a:gd name="T74" fmla="*/ 13 w 29"/>
                <a:gd name="T75" fmla="*/ 11 h 33"/>
                <a:gd name="T76" fmla="*/ 13 w 29"/>
                <a:gd name="T77" fmla="*/ 9 h 33"/>
                <a:gd name="T78" fmla="*/ 12 w 29"/>
                <a:gd name="T79" fmla="*/ 7 h 33"/>
                <a:gd name="T80" fmla="*/ 10 w 29"/>
                <a:gd name="T81" fmla="*/ 5 h 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"/>
                <a:gd name="T124" fmla="*/ 0 h 33"/>
                <a:gd name="T125" fmla="*/ 29 w 29"/>
                <a:gd name="T126" fmla="*/ 33 h 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" h="33">
                  <a:moveTo>
                    <a:pt x="22" y="12"/>
                  </a:moveTo>
                  <a:lnTo>
                    <a:pt x="22" y="12"/>
                  </a:lnTo>
                  <a:lnTo>
                    <a:pt x="19" y="10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6" y="3"/>
                  </a:lnTo>
                  <a:lnTo>
                    <a:pt x="12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10"/>
                  </a:lnTo>
                  <a:lnTo>
                    <a:pt x="4" y="12"/>
                  </a:lnTo>
                  <a:lnTo>
                    <a:pt x="10" y="15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1" y="23"/>
                  </a:lnTo>
                  <a:lnTo>
                    <a:pt x="9" y="24"/>
                  </a:lnTo>
                  <a:lnTo>
                    <a:pt x="7" y="25"/>
                  </a:lnTo>
                  <a:lnTo>
                    <a:pt x="5" y="27"/>
                  </a:lnTo>
                  <a:lnTo>
                    <a:pt x="7" y="30"/>
                  </a:lnTo>
                  <a:lnTo>
                    <a:pt x="10" y="32"/>
                  </a:lnTo>
                  <a:lnTo>
                    <a:pt x="12" y="33"/>
                  </a:lnTo>
                  <a:lnTo>
                    <a:pt x="16" y="32"/>
                  </a:lnTo>
                  <a:lnTo>
                    <a:pt x="18" y="31"/>
                  </a:lnTo>
                  <a:lnTo>
                    <a:pt x="20" y="30"/>
                  </a:lnTo>
                  <a:lnTo>
                    <a:pt x="23" y="28"/>
                  </a:lnTo>
                  <a:lnTo>
                    <a:pt x="25" y="27"/>
                  </a:lnTo>
                  <a:lnTo>
                    <a:pt x="29" y="24"/>
                  </a:lnTo>
                  <a:lnTo>
                    <a:pt x="29" y="19"/>
                  </a:lnTo>
                  <a:lnTo>
                    <a:pt x="26" y="15"/>
                  </a:lnTo>
                  <a:lnTo>
                    <a:pt x="22" y="12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 28"/>
            <p:cNvSpPr>
              <a:spLocks/>
            </p:cNvSpPr>
            <p:nvPr/>
          </p:nvSpPr>
          <p:spPr bwMode="auto">
            <a:xfrm>
              <a:off x="1026" y="3384"/>
              <a:ext cx="18" cy="13"/>
            </a:xfrm>
            <a:custGeom>
              <a:avLst/>
              <a:gdLst>
                <a:gd name="T0" fmla="*/ 13 w 43"/>
                <a:gd name="T1" fmla="*/ 5 h 29"/>
                <a:gd name="T2" fmla="*/ 13 w 43"/>
                <a:gd name="T3" fmla="*/ 4 h 29"/>
                <a:gd name="T4" fmla="*/ 13 w 43"/>
                <a:gd name="T5" fmla="*/ 3 h 29"/>
                <a:gd name="T6" fmla="*/ 12 w 43"/>
                <a:gd name="T7" fmla="*/ 2 h 29"/>
                <a:gd name="T8" fmla="*/ 12 w 43"/>
                <a:gd name="T9" fmla="*/ 0 h 29"/>
                <a:gd name="T10" fmla="*/ 13 w 43"/>
                <a:gd name="T11" fmla="*/ 0 h 29"/>
                <a:gd name="T12" fmla="*/ 15 w 43"/>
                <a:gd name="T13" fmla="*/ 0 h 29"/>
                <a:gd name="T14" fmla="*/ 16 w 43"/>
                <a:gd name="T15" fmla="*/ 0 h 29"/>
                <a:gd name="T16" fmla="*/ 16 w 43"/>
                <a:gd name="T17" fmla="*/ 2 h 29"/>
                <a:gd name="T18" fmla="*/ 17 w 43"/>
                <a:gd name="T19" fmla="*/ 3 h 29"/>
                <a:gd name="T20" fmla="*/ 18 w 43"/>
                <a:gd name="T21" fmla="*/ 5 h 29"/>
                <a:gd name="T22" fmla="*/ 18 w 43"/>
                <a:gd name="T23" fmla="*/ 7 h 29"/>
                <a:gd name="T24" fmla="*/ 17 w 43"/>
                <a:gd name="T25" fmla="*/ 8 h 29"/>
                <a:gd name="T26" fmla="*/ 15 w 43"/>
                <a:gd name="T27" fmla="*/ 9 h 29"/>
                <a:gd name="T28" fmla="*/ 13 w 43"/>
                <a:gd name="T29" fmla="*/ 9 h 29"/>
                <a:gd name="T30" fmla="*/ 11 w 43"/>
                <a:gd name="T31" fmla="*/ 10 h 29"/>
                <a:gd name="T32" fmla="*/ 9 w 43"/>
                <a:gd name="T33" fmla="*/ 11 h 29"/>
                <a:gd name="T34" fmla="*/ 7 w 43"/>
                <a:gd name="T35" fmla="*/ 12 h 29"/>
                <a:gd name="T36" fmla="*/ 5 w 43"/>
                <a:gd name="T37" fmla="*/ 13 h 29"/>
                <a:gd name="T38" fmla="*/ 3 w 43"/>
                <a:gd name="T39" fmla="*/ 13 h 29"/>
                <a:gd name="T40" fmla="*/ 0 w 43"/>
                <a:gd name="T41" fmla="*/ 13 h 29"/>
                <a:gd name="T42" fmla="*/ 0 w 43"/>
                <a:gd name="T43" fmla="*/ 11 h 29"/>
                <a:gd name="T44" fmla="*/ 1 w 43"/>
                <a:gd name="T45" fmla="*/ 10 h 29"/>
                <a:gd name="T46" fmla="*/ 3 w 43"/>
                <a:gd name="T47" fmla="*/ 9 h 29"/>
                <a:gd name="T48" fmla="*/ 5 w 43"/>
                <a:gd name="T49" fmla="*/ 9 h 29"/>
                <a:gd name="T50" fmla="*/ 7 w 43"/>
                <a:gd name="T51" fmla="*/ 8 h 29"/>
                <a:gd name="T52" fmla="*/ 10 w 43"/>
                <a:gd name="T53" fmla="*/ 7 h 29"/>
                <a:gd name="T54" fmla="*/ 12 w 43"/>
                <a:gd name="T55" fmla="*/ 6 h 29"/>
                <a:gd name="T56" fmla="*/ 13 w 43"/>
                <a:gd name="T57" fmla="*/ 5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3"/>
                <a:gd name="T88" fmla="*/ 0 h 29"/>
                <a:gd name="T89" fmla="*/ 43 w 43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3" h="29">
                  <a:moveTo>
                    <a:pt x="31" y="12"/>
                  </a:moveTo>
                  <a:lnTo>
                    <a:pt x="31" y="9"/>
                  </a:lnTo>
                  <a:lnTo>
                    <a:pt x="30" y="7"/>
                  </a:lnTo>
                  <a:lnTo>
                    <a:pt x="29" y="4"/>
                  </a:lnTo>
                  <a:lnTo>
                    <a:pt x="29" y="1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39" y="4"/>
                  </a:lnTo>
                  <a:lnTo>
                    <a:pt x="41" y="7"/>
                  </a:lnTo>
                  <a:lnTo>
                    <a:pt x="43" y="12"/>
                  </a:lnTo>
                  <a:lnTo>
                    <a:pt x="43" y="15"/>
                  </a:lnTo>
                  <a:lnTo>
                    <a:pt x="40" y="18"/>
                  </a:lnTo>
                  <a:lnTo>
                    <a:pt x="36" y="20"/>
                  </a:lnTo>
                  <a:lnTo>
                    <a:pt x="31" y="21"/>
                  </a:lnTo>
                  <a:lnTo>
                    <a:pt x="26" y="23"/>
                  </a:lnTo>
                  <a:lnTo>
                    <a:pt x="22" y="24"/>
                  </a:lnTo>
                  <a:lnTo>
                    <a:pt x="16" y="26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1" y="19"/>
                  </a:lnTo>
                  <a:lnTo>
                    <a:pt x="17" y="18"/>
                  </a:lnTo>
                  <a:lnTo>
                    <a:pt x="23" y="16"/>
                  </a:lnTo>
                  <a:lnTo>
                    <a:pt x="28" y="14"/>
                  </a:lnTo>
                  <a:lnTo>
                    <a:pt x="31" y="12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 29"/>
            <p:cNvSpPr>
              <a:spLocks/>
            </p:cNvSpPr>
            <p:nvPr/>
          </p:nvSpPr>
          <p:spPr bwMode="auto">
            <a:xfrm>
              <a:off x="1026" y="3384"/>
              <a:ext cx="18" cy="13"/>
            </a:xfrm>
            <a:custGeom>
              <a:avLst/>
              <a:gdLst>
                <a:gd name="T0" fmla="*/ 13 w 43"/>
                <a:gd name="T1" fmla="*/ 5 h 29"/>
                <a:gd name="T2" fmla="*/ 13 w 43"/>
                <a:gd name="T3" fmla="*/ 5 h 29"/>
                <a:gd name="T4" fmla="*/ 13 w 43"/>
                <a:gd name="T5" fmla="*/ 4 h 29"/>
                <a:gd name="T6" fmla="*/ 13 w 43"/>
                <a:gd name="T7" fmla="*/ 3 h 29"/>
                <a:gd name="T8" fmla="*/ 12 w 43"/>
                <a:gd name="T9" fmla="*/ 2 h 29"/>
                <a:gd name="T10" fmla="*/ 12 w 43"/>
                <a:gd name="T11" fmla="*/ 0 h 29"/>
                <a:gd name="T12" fmla="*/ 12 w 43"/>
                <a:gd name="T13" fmla="*/ 0 h 29"/>
                <a:gd name="T14" fmla="*/ 13 w 43"/>
                <a:gd name="T15" fmla="*/ 0 h 29"/>
                <a:gd name="T16" fmla="*/ 15 w 43"/>
                <a:gd name="T17" fmla="*/ 0 h 29"/>
                <a:gd name="T18" fmla="*/ 16 w 43"/>
                <a:gd name="T19" fmla="*/ 0 h 29"/>
                <a:gd name="T20" fmla="*/ 16 w 43"/>
                <a:gd name="T21" fmla="*/ 2 h 29"/>
                <a:gd name="T22" fmla="*/ 16 w 43"/>
                <a:gd name="T23" fmla="*/ 2 h 29"/>
                <a:gd name="T24" fmla="*/ 17 w 43"/>
                <a:gd name="T25" fmla="*/ 3 h 29"/>
                <a:gd name="T26" fmla="*/ 18 w 43"/>
                <a:gd name="T27" fmla="*/ 5 h 29"/>
                <a:gd name="T28" fmla="*/ 18 w 43"/>
                <a:gd name="T29" fmla="*/ 7 h 29"/>
                <a:gd name="T30" fmla="*/ 17 w 43"/>
                <a:gd name="T31" fmla="*/ 8 h 29"/>
                <a:gd name="T32" fmla="*/ 17 w 43"/>
                <a:gd name="T33" fmla="*/ 8 h 29"/>
                <a:gd name="T34" fmla="*/ 15 w 43"/>
                <a:gd name="T35" fmla="*/ 9 h 29"/>
                <a:gd name="T36" fmla="*/ 13 w 43"/>
                <a:gd name="T37" fmla="*/ 9 h 29"/>
                <a:gd name="T38" fmla="*/ 11 w 43"/>
                <a:gd name="T39" fmla="*/ 10 h 29"/>
                <a:gd name="T40" fmla="*/ 9 w 43"/>
                <a:gd name="T41" fmla="*/ 11 h 29"/>
                <a:gd name="T42" fmla="*/ 7 w 43"/>
                <a:gd name="T43" fmla="*/ 12 h 29"/>
                <a:gd name="T44" fmla="*/ 5 w 43"/>
                <a:gd name="T45" fmla="*/ 13 h 29"/>
                <a:gd name="T46" fmla="*/ 3 w 43"/>
                <a:gd name="T47" fmla="*/ 13 h 29"/>
                <a:gd name="T48" fmla="*/ 0 w 43"/>
                <a:gd name="T49" fmla="*/ 13 h 29"/>
                <a:gd name="T50" fmla="*/ 0 w 43"/>
                <a:gd name="T51" fmla="*/ 13 h 29"/>
                <a:gd name="T52" fmla="*/ 0 w 43"/>
                <a:gd name="T53" fmla="*/ 11 h 29"/>
                <a:gd name="T54" fmla="*/ 1 w 43"/>
                <a:gd name="T55" fmla="*/ 10 h 29"/>
                <a:gd name="T56" fmla="*/ 3 w 43"/>
                <a:gd name="T57" fmla="*/ 9 h 29"/>
                <a:gd name="T58" fmla="*/ 5 w 43"/>
                <a:gd name="T59" fmla="*/ 9 h 29"/>
                <a:gd name="T60" fmla="*/ 7 w 43"/>
                <a:gd name="T61" fmla="*/ 8 h 29"/>
                <a:gd name="T62" fmla="*/ 10 w 43"/>
                <a:gd name="T63" fmla="*/ 7 h 29"/>
                <a:gd name="T64" fmla="*/ 12 w 43"/>
                <a:gd name="T65" fmla="*/ 6 h 29"/>
                <a:gd name="T66" fmla="*/ 13 w 43"/>
                <a:gd name="T67" fmla="*/ 5 h 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3"/>
                <a:gd name="T103" fmla="*/ 0 h 29"/>
                <a:gd name="T104" fmla="*/ 43 w 43"/>
                <a:gd name="T105" fmla="*/ 29 h 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3" h="29">
                  <a:moveTo>
                    <a:pt x="31" y="12"/>
                  </a:moveTo>
                  <a:lnTo>
                    <a:pt x="31" y="12"/>
                  </a:lnTo>
                  <a:lnTo>
                    <a:pt x="31" y="9"/>
                  </a:lnTo>
                  <a:lnTo>
                    <a:pt x="30" y="7"/>
                  </a:lnTo>
                  <a:lnTo>
                    <a:pt x="29" y="4"/>
                  </a:lnTo>
                  <a:lnTo>
                    <a:pt x="29" y="1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39" y="4"/>
                  </a:lnTo>
                  <a:lnTo>
                    <a:pt x="41" y="7"/>
                  </a:lnTo>
                  <a:lnTo>
                    <a:pt x="43" y="12"/>
                  </a:lnTo>
                  <a:lnTo>
                    <a:pt x="43" y="15"/>
                  </a:lnTo>
                  <a:lnTo>
                    <a:pt x="40" y="18"/>
                  </a:lnTo>
                  <a:lnTo>
                    <a:pt x="36" y="20"/>
                  </a:lnTo>
                  <a:lnTo>
                    <a:pt x="31" y="21"/>
                  </a:lnTo>
                  <a:lnTo>
                    <a:pt x="26" y="23"/>
                  </a:lnTo>
                  <a:lnTo>
                    <a:pt x="22" y="24"/>
                  </a:lnTo>
                  <a:lnTo>
                    <a:pt x="16" y="26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1" y="19"/>
                  </a:lnTo>
                  <a:lnTo>
                    <a:pt x="17" y="18"/>
                  </a:lnTo>
                  <a:lnTo>
                    <a:pt x="23" y="16"/>
                  </a:lnTo>
                  <a:lnTo>
                    <a:pt x="28" y="14"/>
                  </a:lnTo>
                  <a:lnTo>
                    <a:pt x="31" y="12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 30"/>
            <p:cNvSpPr>
              <a:spLocks/>
            </p:cNvSpPr>
            <p:nvPr/>
          </p:nvSpPr>
          <p:spPr bwMode="auto">
            <a:xfrm>
              <a:off x="1011" y="3384"/>
              <a:ext cx="13" cy="17"/>
            </a:xfrm>
            <a:custGeom>
              <a:avLst/>
              <a:gdLst>
                <a:gd name="T0" fmla="*/ 9 w 29"/>
                <a:gd name="T1" fmla="*/ 5 h 38"/>
                <a:gd name="T2" fmla="*/ 9 w 29"/>
                <a:gd name="T3" fmla="*/ 2 h 38"/>
                <a:gd name="T4" fmla="*/ 7 w 29"/>
                <a:gd name="T5" fmla="*/ 0 h 38"/>
                <a:gd name="T6" fmla="*/ 5 w 29"/>
                <a:gd name="T7" fmla="*/ 0 h 38"/>
                <a:gd name="T8" fmla="*/ 3 w 29"/>
                <a:gd name="T9" fmla="*/ 0 h 38"/>
                <a:gd name="T10" fmla="*/ 3 w 29"/>
                <a:gd name="T11" fmla="*/ 0 h 38"/>
                <a:gd name="T12" fmla="*/ 2 w 29"/>
                <a:gd name="T13" fmla="*/ 1 h 38"/>
                <a:gd name="T14" fmla="*/ 2 w 29"/>
                <a:gd name="T15" fmla="*/ 2 h 38"/>
                <a:gd name="T16" fmla="*/ 2 w 29"/>
                <a:gd name="T17" fmla="*/ 3 h 38"/>
                <a:gd name="T18" fmla="*/ 3 w 29"/>
                <a:gd name="T19" fmla="*/ 4 h 38"/>
                <a:gd name="T20" fmla="*/ 5 w 29"/>
                <a:gd name="T21" fmla="*/ 5 h 38"/>
                <a:gd name="T22" fmla="*/ 5 w 29"/>
                <a:gd name="T23" fmla="*/ 7 h 38"/>
                <a:gd name="T24" fmla="*/ 5 w 29"/>
                <a:gd name="T25" fmla="*/ 9 h 38"/>
                <a:gd name="T26" fmla="*/ 4 w 29"/>
                <a:gd name="T27" fmla="*/ 9 h 38"/>
                <a:gd name="T28" fmla="*/ 3 w 29"/>
                <a:gd name="T29" fmla="*/ 9 h 38"/>
                <a:gd name="T30" fmla="*/ 2 w 29"/>
                <a:gd name="T31" fmla="*/ 10 h 38"/>
                <a:gd name="T32" fmla="*/ 0 w 29"/>
                <a:gd name="T33" fmla="*/ 10 h 38"/>
                <a:gd name="T34" fmla="*/ 0 w 29"/>
                <a:gd name="T35" fmla="*/ 11 h 38"/>
                <a:gd name="T36" fmla="*/ 0 w 29"/>
                <a:gd name="T37" fmla="*/ 12 h 38"/>
                <a:gd name="T38" fmla="*/ 2 w 29"/>
                <a:gd name="T39" fmla="*/ 13 h 38"/>
                <a:gd name="T40" fmla="*/ 3 w 29"/>
                <a:gd name="T41" fmla="*/ 13 h 38"/>
                <a:gd name="T42" fmla="*/ 3 w 29"/>
                <a:gd name="T43" fmla="*/ 13 h 38"/>
                <a:gd name="T44" fmla="*/ 3 w 29"/>
                <a:gd name="T45" fmla="*/ 13 h 38"/>
                <a:gd name="T46" fmla="*/ 3 w 29"/>
                <a:gd name="T47" fmla="*/ 14 h 38"/>
                <a:gd name="T48" fmla="*/ 3 w 29"/>
                <a:gd name="T49" fmla="*/ 14 h 38"/>
                <a:gd name="T50" fmla="*/ 4 w 29"/>
                <a:gd name="T51" fmla="*/ 15 h 38"/>
                <a:gd name="T52" fmla="*/ 5 w 29"/>
                <a:gd name="T53" fmla="*/ 15 h 38"/>
                <a:gd name="T54" fmla="*/ 6 w 29"/>
                <a:gd name="T55" fmla="*/ 15 h 38"/>
                <a:gd name="T56" fmla="*/ 7 w 29"/>
                <a:gd name="T57" fmla="*/ 14 h 38"/>
                <a:gd name="T58" fmla="*/ 7 w 29"/>
                <a:gd name="T59" fmla="*/ 15 h 38"/>
                <a:gd name="T60" fmla="*/ 7 w 29"/>
                <a:gd name="T61" fmla="*/ 16 h 38"/>
                <a:gd name="T62" fmla="*/ 7 w 29"/>
                <a:gd name="T63" fmla="*/ 17 h 38"/>
                <a:gd name="T64" fmla="*/ 7 w 29"/>
                <a:gd name="T65" fmla="*/ 17 h 38"/>
                <a:gd name="T66" fmla="*/ 8 w 29"/>
                <a:gd name="T67" fmla="*/ 17 h 38"/>
                <a:gd name="T68" fmla="*/ 9 w 29"/>
                <a:gd name="T69" fmla="*/ 17 h 38"/>
                <a:gd name="T70" fmla="*/ 9 w 29"/>
                <a:gd name="T71" fmla="*/ 17 h 38"/>
                <a:gd name="T72" fmla="*/ 10 w 29"/>
                <a:gd name="T73" fmla="*/ 16 h 38"/>
                <a:gd name="T74" fmla="*/ 10 w 29"/>
                <a:gd name="T75" fmla="*/ 13 h 38"/>
                <a:gd name="T76" fmla="*/ 10 w 29"/>
                <a:gd name="T77" fmla="*/ 12 h 38"/>
                <a:gd name="T78" fmla="*/ 10 w 29"/>
                <a:gd name="T79" fmla="*/ 9 h 38"/>
                <a:gd name="T80" fmla="*/ 10 w 29"/>
                <a:gd name="T81" fmla="*/ 7 h 38"/>
                <a:gd name="T82" fmla="*/ 10 w 29"/>
                <a:gd name="T83" fmla="*/ 6 h 38"/>
                <a:gd name="T84" fmla="*/ 12 w 29"/>
                <a:gd name="T85" fmla="*/ 5 h 38"/>
                <a:gd name="T86" fmla="*/ 13 w 29"/>
                <a:gd name="T87" fmla="*/ 4 h 38"/>
                <a:gd name="T88" fmla="*/ 13 w 29"/>
                <a:gd name="T89" fmla="*/ 2 h 38"/>
                <a:gd name="T90" fmla="*/ 13 w 29"/>
                <a:gd name="T91" fmla="*/ 2 h 38"/>
                <a:gd name="T92" fmla="*/ 12 w 29"/>
                <a:gd name="T93" fmla="*/ 1 h 38"/>
                <a:gd name="T94" fmla="*/ 10 w 29"/>
                <a:gd name="T95" fmla="*/ 2 h 38"/>
                <a:gd name="T96" fmla="*/ 9 w 29"/>
                <a:gd name="T97" fmla="*/ 2 h 38"/>
                <a:gd name="T98" fmla="*/ 9 w 29"/>
                <a:gd name="T99" fmla="*/ 2 h 38"/>
                <a:gd name="T100" fmla="*/ 9 w 29"/>
                <a:gd name="T101" fmla="*/ 3 h 38"/>
                <a:gd name="T102" fmla="*/ 9 w 29"/>
                <a:gd name="T103" fmla="*/ 4 h 38"/>
                <a:gd name="T104" fmla="*/ 9 w 29"/>
                <a:gd name="T105" fmla="*/ 5 h 3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9"/>
                <a:gd name="T160" fmla="*/ 0 h 38"/>
                <a:gd name="T161" fmla="*/ 29 w 29"/>
                <a:gd name="T162" fmla="*/ 38 h 3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9" h="38">
                  <a:moveTo>
                    <a:pt x="19" y="11"/>
                  </a:moveTo>
                  <a:lnTo>
                    <a:pt x="19" y="5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7" y="9"/>
                  </a:lnTo>
                  <a:lnTo>
                    <a:pt x="11" y="12"/>
                  </a:lnTo>
                  <a:lnTo>
                    <a:pt x="12" y="15"/>
                  </a:lnTo>
                  <a:lnTo>
                    <a:pt x="12" y="19"/>
                  </a:lnTo>
                  <a:lnTo>
                    <a:pt x="10" y="20"/>
                  </a:lnTo>
                  <a:lnTo>
                    <a:pt x="6" y="21"/>
                  </a:lnTo>
                  <a:lnTo>
                    <a:pt x="4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4" y="28"/>
                  </a:lnTo>
                  <a:lnTo>
                    <a:pt x="6" y="29"/>
                  </a:lnTo>
                  <a:lnTo>
                    <a:pt x="7" y="30"/>
                  </a:lnTo>
                  <a:lnTo>
                    <a:pt x="7" y="31"/>
                  </a:lnTo>
                  <a:lnTo>
                    <a:pt x="10" y="33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1"/>
                  </a:lnTo>
                  <a:lnTo>
                    <a:pt x="16" y="34"/>
                  </a:lnTo>
                  <a:lnTo>
                    <a:pt x="16" y="35"/>
                  </a:lnTo>
                  <a:lnTo>
                    <a:pt x="16" y="37"/>
                  </a:lnTo>
                  <a:lnTo>
                    <a:pt x="15" y="38"/>
                  </a:lnTo>
                  <a:lnTo>
                    <a:pt x="18" y="38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22" y="36"/>
                  </a:lnTo>
                  <a:lnTo>
                    <a:pt x="23" y="30"/>
                  </a:lnTo>
                  <a:lnTo>
                    <a:pt x="23" y="26"/>
                  </a:lnTo>
                  <a:lnTo>
                    <a:pt x="22" y="20"/>
                  </a:lnTo>
                  <a:lnTo>
                    <a:pt x="22" y="15"/>
                  </a:lnTo>
                  <a:lnTo>
                    <a:pt x="23" y="13"/>
                  </a:lnTo>
                  <a:lnTo>
                    <a:pt x="26" y="11"/>
                  </a:lnTo>
                  <a:lnTo>
                    <a:pt x="29" y="8"/>
                  </a:lnTo>
                  <a:lnTo>
                    <a:pt x="29" y="5"/>
                  </a:lnTo>
                  <a:lnTo>
                    <a:pt x="28" y="4"/>
                  </a:lnTo>
                  <a:lnTo>
                    <a:pt x="26" y="3"/>
                  </a:lnTo>
                  <a:lnTo>
                    <a:pt x="22" y="4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9" y="11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 31"/>
            <p:cNvSpPr>
              <a:spLocks/>
            </p:cNvSpPr>
            <p:nvPr/>
          </p:nvSpPr>
          <p:spPr bwMode="auto">
            <a:xfrm>
              <a:off x="1011" y="3384"/>
              <a:ext cx="13" cy="17"/>
            </a:xfrm>
            <a:custGeom>
              <a:avLst/>
              <a:gdLst>
                <a:gd name="T0" fmla="*/ 9 w 29"/>
                <a:gd name="T1" fmla="*/ 5 h 38"/>
                <a:gd name="T2" fmla="*/ 7 w 29"/>
                <a:gd name="T3" fmla="*/ 0 h 38"/>
                <a:gd name="T4" fmla="*/ 3 w 29"/>
                <a:gd name="T5" fmla="*/ 0 h 38"/>
                <a:gd name="T6" fmla="*/ 3 w 29"/>
                <a:gd name="T7" fmla="*/ 0 h 38"/>
                <a:gd name="T8" fmla="*/ 2 w 29"/>
                <a:gd name="T9" fmla="*/ 2 h 38"/>
                <a:gd name="T10" fmla="*/ 2 w 29"/>
                <a:gd name="T11" fmla="*/ 3 h 38"/>
                <a:gd name="T12" fmla="*/ 5 w 29"/>
                <a:gd name="T13" fmla="*/ 5 h 38"/>
                <a:gd name="T14" fmla="*/ 5 w 29"/>
                <a:gd name="T15" fmla="*/ 9 h 38"/>
                <a:gd name="T16" fmla="*/ 4 w 29"/>
                <a:gd name="T17" fmla="*/ 9 h 38"/>
                <a:gd name="T18" fmla="*/ 2 w 29"/>
                <a:gd name="T19" fmla="*/ 10 h 38"/>
                <a:gd name="T20" fmla="*/ 0 w 29"/>
                <a:gd name="T21" fmla="*/ 10 h 38"/>
                <a:gd name="T22" fmla="*/ 0 w 29"/>
                <a:gd name="T23" fmla="*/ 12 h 38"/>
                <a:gd name="T24" fmla="*/ 3 w 29"/>
                <a:gd name="T25" fmla="*/ 13 h 38"/>
                <a:gd name="T26" fmla="*/ 3 w 29"/>
                <a:gd name="T27" fmla="*/ 13 h 38"/>
                <a:gd name="T28" fmla="*/ 3 w 29"/>
                <a:gd name="T29" fmla="*/ 14 h 38"/>
                <a:gd name="T30" fmla="*/ 3 w 29"/>
                <a:gd name="T31" fmla="*/ 14 h 38"/>
                <a:gd name="T32" fmla="*/ 5 w 29"/>
                <a:gd name="T33" fmla="*/ 15 h 38"/>
                <a:gd name="T34" fmla="*/ 7 w 29"/>
                <a:gd name="T35" fmla="*/ 14 h 38"/>
                <a:gd name="T36" fmla="*/ 7 w 29"/>
                <a:gd name="T37" fmla="*/ 15 h 38"/>
                <a:gd name="T38" fmla="*/ 7 w 29"/>
                <a:gd name="T39" fmla="*/ 17 h 38"/>
                <a:gd name="T40" fmla="*/ 7 w 29"/>
                <a:gd name="T41" fmla="*/ 17 h 38"/>
                <a:gd name="T42" fmla="*/ 9 w 29"/>
                <a:gd name="T43" fmla="*/ 17 h 38"/>
                <a:gd name="T44" fmla="*/ 10 w 29"/>
                <a:gd name="T45" fmla="*/ 16 h 38"/>
                <a:gd name="T46" fmla="*/ 10 w 29"/>
                <a:gd name="T47" fmla="*/ 13 h 38"/>
                <a:gd name="T48" fmla="*/ 10 w 29"/>
                <a:gd name="T49" fmla="*/ 9 h 38"/>
                <a:gd name="T50" fmla="*/ 10 w 29"/>
                <a:gd name="T51" fmla="*/ 7 h 38"/>
                <a:gd name="T52" fmla="*/ 12 w 29"/>
                <a:gd name="T53" fmla="*/ 5 h 38"/>
                <a:gd name="T54" fmla="*/ 13 w 29"/>
                <a:gd name="T55" fmla="*/ 2 h 38"/>
                <a:gd name="T56" fmla="*/ 13 w 29"/>
                <a:gd name="T57" fmla="*/ 2 h 38"/>
                <a:gd name="T58" fmla="*/ 10 w 29"/>
                <a:gd name="T59" fmla="*/ 2 h 38"/>
                <a:gd name="T60" fmla="*/ 9 w 29"/>
                <a:gd name="T61" fmla="*/ 2 h 38"/>
                <a:gd name="T62" fmla="*/ 9 w 29"/>
                <a:gd name="T63" fmla="*/ 3 h 38"/>
                <a:gd name="T64" fmla="*/ 9 w 29"/>
                <a:gd name="T65" fmla="*/ 5 h 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"/>
                <a:gd name="T100" fmla="*/ 0 h 38"/>
                <a:gd name="T101" fmla="*/ 29 w 29"/>
                <a:gd name="T102" fmla="*/ 38 h 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" h="38">
                  <a:moveTo>
                    <a:pt x="19" y="11"/>
                  </a:moveTo>
                  <a:lnTo>
                    <a:pt x="19" y="11"/>
                  </a:lnTo>
                  <a:lnTo>
                    <a:pt x="19" y="5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7" y="9"/>
                  </a:lnTo>
                  <a:lnTo>
                    <a:pt x="11" y="12"/>
                  </a:lnTo>
                  <a:lnTo>
                    <a:pt x="12" y="15"/>
                  </a:lnTo>
                  <a:lnTo>
                    <a:pt x="12" y="19"/>
                  </a:lnTo>
                  <a:lnTo>
                    <a:pt x="10" y="20"/>
                  </a:lnTo>
                  <a:lnTo>
                    <a:pt x="6" y="21"/>
                  </a:lnTo>
                  <a:lnTo>
                    <a:pt x="4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4" y="28"/>
                  </a:lnTo>
                  <a:lnTo>
                    <a:pt x="6" y="29"/>
                  </a:lnTo>
                  <a:lnTo>
                    <a:pt x="7" y="30"/>
                  </a:lnTo>
                  <a:lnTo>
                    <a:pt x="7" y="31"/>
                  </a:lnTo>
                  <a:lnTo>
                    <a:pt x="10" y="33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1"/>
                  </a:lnTo>
                  <a:lnTo>
                    <a:pt x="16" y="34"/>
                  </a:lnTo>
                  <a:lnTo>
                    <a:pt x="16" y="35"/>
                  </a:lnTo>
                  <a:lnTo>
                    <a:pt x="16" y="37"/>
                  </a:lnTo>
                  <a:lnTo>
                    <a:pt x="15" y="38"/>
                  </a:lnTo>
                  <a:lnTo>
                    <a:pt x="18" y="38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22" y="36"/>
                  </a:lnTo>
                  <a:lnTo>
                    <a:pt x="23" y="30"/>
                  </a:lnTo>
                  <a:lnTo>
                    <a:pt x="23" y="26"/>
                  </a:lnTo>
                  <a:lnTo>
                    <a:pt x="22" y="20"/>
                  </a:lnTo>
                  <a:lnTo>
                    <a:pt x="22" y="15"/>
                  </a:lnTo>
                  <a:lnTo>
                    <a:pt x="23" y="13"/>
                  </a:lnTo>
                  <a:lnTo>
                    <a:pt x="26" y="11"/>
                  </a:lnTo>
                  <a:lnTo>
                    <a:pt x="29" y="8"/>
                  </a:lnTo>
                  <a:lnTo>
                    <a:pt x="29" y="5"/>
                  </a:lnTo>
                  <a:lnTo>
                    <a:pt x="28" y="4"/>
                  </a:lnTo>
                  <a:lnTo>
                    <a:pt x="26" y="3"/>
                  </a:lnTo>
                  <a:lnTo>
                    <a:pt x="22" y="4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9" y="11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 32"/>
            <p:cNvSpPr>
              <a:spLocks/>
            </p:cNvSpPr>
            <p:nvPr/>
          </p:nvSpPr>
          <p:spPr bwMode="auto">
            <a:xfrm>
              <a:off x="1005" y="3390"/>
              <a:ext cx="1" cy="1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1 w 4"/>
                <a:gd name="T5" fmla="*/ 0 h 3"/>
                <a:gd name="T6" fmla="*/ 0 w 4"/>
                <a:gd name="T7" fmla="*/ 0 h 3"/>
                <a:gd name="T8" fmla="*/ 0 w 4"/>
                <a:gd name="T9" fmla="*/ 0 h 3"/>
                <a:gd name="T10" fmla="*/ 0 w 4"/>
                <a:gd name="T11" fmla="*/ 0 h 3"/>
                <a:gd name="T12" fmla="*/ 0 w 4"/>
                <a:gd name="T13" fmla="*/ 0 h 3"/>
                <a:gd name="T14" fmla="*/ 0 w 4"/>
                <a:gd name="T15" fmla="*/ 1 h 3"/>
                <a:gd name="T16" fmla="*/ 0 w 4"/>
                <a:gd name="T17" fmla="*/ 1 h 3"/>
                <a:gd name="T18" fmla="*/ 0 w 4"/>
                <a:gd name="T19" fmla="*/ 1 h 3"/>
                <a:gd name="T20" fmla="*/ 1 w 4"/>
                <a:gd name="T21" fmla="*/ 1 h 3"/>
                <a:gd name="T22" fmla="*/ 1 w 4"/>
                <a:gd name="T23" fmla="*/ 1 h 3"/>
                <a:gd name="T24" fmla="*/ 1 w 4"/>
                <a:gd name="T25" fmla="*/ 1 h 3"/>
                <a:gd name="T26" fmla="*/ 1 w 4"/>
                <a:gd name="T27" fmla="*/ 1 h 3"/>
                <a:gd name="T28" fmla="*/ 1 w 4"/>
                <a:gd name="T29" fmla="*/ 0 h 3"/>
                <a:gd name="T30" fmla="*/ 1 w 4"/>
                <a:gd name="T31" fmla="*/ 0 h 3"/>
                <a:gd name="T32" fmla="*/ 1 w 4"/>
                <a:gd name="T33" fmla="*/ 0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3"/>
                <a:gd name="T53" fmla="*/ 4 w 4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3">
                  <a:moveTo>
                    <a:pt x="4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 33"/>
            <p:cNvSpPr>
              <a:spLocks/>
            </p:cNvSpPr>
            <p:nvPr/>
          </p:nvSpPr>
          <p:spPr bwMode="auto">
            <a:xfrm>
              <a:off x="1005" y="3390"/>
              <a:ext cx="1" cy="1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1 w 4"/>
                <a:gd name="T5" fmla="*/ 0 h 3"/>
                <a:gd name="T6" fmla="*/ 1 w 4"/>
                <a:gd name="T7" fmla="*/ 0 h 3"/>
                <a:gd name="T8" fmla="*/ 0 w 4"/>
                <a:gd name="T9" fmla="*/ 0 h 3"/>
                <a:gd name="T10" fmla="*/ 0 w 4"/>
                <a:gd name="T11" fmla="*/ 0 h 3"/>
                <a:gd name="T12" fmla="*/ 0 w 4"/>
                <a:gd name="T13" fmla="*/ 0 h 3"/>
                <a:gd name="T14" fmla="*/ 0 w 4"/>
                <a:gd name="T15" fmla="*/ 0 h 3"/>
                <a:gd name="T16" fmla="*/ 0 w 4"/>
                <a:gd name="T17" fmla="*/ 0 h 3"/>
                <a:gd name="T18" fmla="*/ 0 w 4"/>
                <a:gd name="T19" fmla="*/ 1 h 3"/>
                <a:gd name="T20" fmla="*/ 0 w 4"/>
                <a:gd name="T21" fmla="*/ 1 h 3"/>
                <a:gd name="T22" fmla="*/ 0 w 4"/>
                <a:gd name="T23" fmla="*/ 1 h 3"/>
                <a:gd name="T24" fmla="*/ 0 w 4"/>
                <a:gd name="T25" fmla="*/ 1 h 3"/>
                <a:gd name="T26" fmla="*/ 1 w 4"/>
                <a:gd name="T27" fmla="*/ 1 h 3"/>
                <a:gd name="T28" fmla="*/ 1 w 4"/>
                <a:gd name="T29" fmla="*/ 1 h 3"/>
                <a:gd name="T30" fmla="*/ 1 w 4"/>
                <a:gd name="T31" fmla="*/ 1 h 3"/>
                <a:gd name="T32" fmla="*/ 1 w 4"/>
                <a:gd name="T33" fmla="*/ 1 h 3"/>
                <a:gd name="T34" fmla="*/ 1 w 4"/>
                <a:gd name="T35" fmla="*/ 1 h 3"/>
                <a:gd name="T36" fmla="*/ 1 w 4"/>
                <a:gd name="T37" fmla="*/ 0 h 3"/>
                <a:gd name="T38" fmla="*/ 1 w 4"/>
                <a:gd name="T39" fmla="*/ 0 h 3"/>
                <a:gd name="T40" fmla="*/ 1 w 4"/>
                <a:gd name="T41" fmla="*/ 0 h 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"/>
                <a:gd name="T64" fmla="*/ 0 h 3"/>
                <a:gd name="T65" fmla="*/ 4 w 4"/>
                <a:gd name="T66" fmla="*/ 3 h 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" h="3">
                  <a:moveTo>
                    <a:pt x="4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0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 34"/>
            <p:cNvSpPr>
              <a:spLocks/>
            </p:cNvSpPr>
            <p:nvPr/>
          </p:nvSpPr>
          <p:spPr bwMode="auto">
            <a:xfrm>
              <a:off x="993" y="3385"/>
              <a:ext cx="6" cy="5"/>
            </a:xfrm>
            <a:custGeom>
              <a:avLst/>
              <a:gdLst>
                <a:gd name="T0" fmla="*/ 6 w 13"/>
                <a:gd name="T1" fmla="*/ 1 h 9"/>
                <a:gd name="T2" fmla="*/ 5 w 13"/>
                <a:gd name="T3" fmla="*/ 0 h 9"/>
                <a:gd name="T4" fmla="*/ 3 w 13"/>
                <a:gd name="T5" fmla="*/ 1 h 9"/>
                <a:gd name="T6" fmla="*/ 1 w 13"/>
                <a:gd name="T7" fmla="*/ 1 h 9"/>
                <a:gd name="T8" fmla="*/ 0 w 13"/>
                <a:gd name="T9" fmla="*/ 3 h 9"/>
                <a:gd name="T10" fmla="*/ 0 w 13"/>
                <a:gd name="T11" fmla="*/ 4 h 9"/>
                <a:gd name="T12" fmla="*/ 0 w 13"/>
                <a:gd name="T13" fmla="*/ 4 h 9"/>
                <a:gd name="T14" fmla="*/ 0 w 13"/>
                <a:gd name="T15" fmla="*/ 5 h 9"/>
                <a:gd name="T16" fmla="*/ 1 w 13"/>
                <a:gd name="T17" fmla="*/ 5 h 9"/>
                <a:gd name="T18" fmla="*/ 3 w 13"/>
                <a:gd name="T19" fmla="*/ 5 h 9"/>
                <a:gd name="T20" fmla="*/ 5 w 13"/>
                <a:gd name="T21" fmla="*/ 4 h 9"/>
                <a:gd name="T22" fmla="*/ 6 w 13"/>
                <a:gd name="T23" fmla="*/ 2 h 9"/>
                <a:gd name="T24" fmla="*/ 6 w 13"/>
                <a:gd name="T25" fmla="*/ 1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"/>
                <a:gd name="T40" fmla="*/ 0 h 9"/>
                <a:gd name="T41" fmla="*/ 13 w 13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" h="9">
                  <a:moveTo>
                    <a:pt x="12" y="1"/>
                  </a:moveTo>
                  <a:lnTo>
                    <a:pt x="10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6" y="9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2" y="1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 35"/>
            <p:cNvSpPr>
              <a:spLocks/>
            </p:cNvSpPr>
            <p:nvPr/>
          </p:nvSpPr>
          <p:spPr bwMode="auto">
            <a:xfrm>
              <a:off x="993" y="3385"/>
              <a:ext cx="6" cy="5"/>
            </a:xfrm>
            <a:custGeom>
              <a:avLst/>
              <a:gdLst>
                <a:gd name="T0" fmla="*/ 6 w 13"/>
                <a:gd name="T1" fmla="*/ 1 h 9"/>
                <a:gd name="T2" fmla="*/ 6 w 13"/>
                <a:gd name="T3" fmla="*/ 1 h 9"/>
                <a:gd name="T4" fmla="*/ 5 w 13"/>
                <a:gd name="T5" fmla="*/ 0 h 9"/>
                <a:gd name="T6" fmla="*/ 3 w 13"/>
                <a:gd name="T7" fmla="*/ 1 h 9"/>
                <a:gd name="T8" fmla="*/ 1 w 13"/>
                <a:gd name="T9" fmla="*/ 1 h 9"/>
                <a:gd name="T10" fmla="*/ 0 w 13"/>
                <a:gd name="T11" fmla="*/ 3 h 9"/>
                <a:gd name="T12" fmla="*/ 0 w 13"/>
                <a:gd name="T13" fmla="*/ 3 h 9"/>
                <a:gd name="T14" fmla="*/ 0 w 13"/>
                <a:gd name="T15" fmla="*/ 4 h 9"/>
                <a:gd name="T16" fmla="*/ 0 w 13"/>
                <a:gd name="T17" fmla="*/ 4 h 9"/>
                <a:gd name="T18" fmla="*/ 0 w 13"/>
                <a:gd name="T19" fmla="*/ 5 h 9"/>
                <a:gd name="T20" fmla="*/ 1 w 13"/>
                <a:gd name="T21" fmla="*/ 5 h 9"/>
                <a:gd name="T22" fmla="*/ 1 w 13"/>
                <a:gd name="T23" fmla="*/ 5 h 9"/>
                <a:gd name="T24" fmla="*/ 3 w 13"/>
                <a:gd name="T25" fmla="*/ 5 h 9"/>
                <a:gd name="T26" fmla="*/ 5 w 13"/>
                <a:gd name="T27" fmla="*/ 4 h 9"/>
                <a:gd name="T28" fmla="*/ 6 w 13"/>
                <a:gd name="T29" fmla="*/ 2 h 9"/>
                <a:gd name="T30" fmla="*/ 6 w 13"/>
                <a:gd name="T31" fmla="*/ 1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9"/>
                <a:gd name="T50" fmla="*/ 13 w 13"/>
                <a:gd name="T51" fmla="*/ 9 h 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9">
                  <a:moveTo>
                    <a:pt x="12" y="1"/>
                  </a:moveTo>
                  <a:lnTo>
                    <a:pt x="12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6" y="9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2" y="1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 36"/>
            <p:cNvSpPr>
              <a:spLocks/>
            </p:cNvSpPr>
            <p:nvPr/>
          </p:nvSpPr>
          <p:spPr bwMode="auto">
            <a:xfrm>
              <a:off x="974" y="3383"/>
              <a:ext cx="20" cy="19"/>
            </a:xfrm>
            <a:custGeom>
              <a:avLst/>
              <a:gdLst>
                <a:gd name="T0" fmla="*/ 18 w 46"/>
                <a:gd name="T1" fmla="*/ 19 h 44"/>
                <a:gd name="T2" fmla="*/ 19 w 46"/>
                <a:gd name="T3" fmla="*/ 19 h 44"/>
                <a:gd name="T4" fmla="*/ 20 w 46"/>
                <a:gd name="T5" fmla="*/ 19 h 44"/>
                <a:gd name="T6" fmla="*/ 20 w 46"/>
                <a:gd name="T7" fmla="*/ 18 h 44"/>
                <a:gd name="T8" fmla="*/ 20 w 46"/>
                <a:gd name="T9" fmla="*/ 18 h 44"/>
                <a:gd name="T10" fmla="*/ 17 w 46"/>
                <a:gd name="T11" fmla="*/ 15 h 44"/>
                <a:gd name="T12" fmla="*/ 13 w 46"/>
                <a:gd name="T13" fmla="*/ 11 h 44"/>
                <a:gd name="T14" fmla="*/ 10 w 46"/>
                <a:gd name="T15" fmla="*/ 8 h 44"/>
                <a:gd name="T16" fmla="*/ 8 w 46"/>
                <a:gd name="T17" fmla="*/ 5 h 44"/>
                <a:gd name="T18" fmla="*/ 10 w 46"/>
                <a:gd name="T19" fmla="*/ 6 h 44"/>
                <a:gd name="T20" fmla="*/ 9 w 46"/>
                <a:gd name="T21" fmla="*/ 6 h 44"/>
                <a:gd name="T22" fmla="*/ 8 w 46"/>
                <a:gd name="T23" fmla="*/ 4 h 44"/>
                <a:gd name="T24" fmla="*/ 6 w 46"/>
                <a:gd name="T25" fmla="*/ 3 h 44"/>
                <a:gd name="T26" fmla="*/ 3 w 46"/>
                <a:gd name="T27" fmla="*/ 1 h 44"/>
                <a:gd name="T28" fmla="*/ 1 w 46"/>
                <a:gd name="T29" fmla="*/ 0 h 44"/>
                <a:gd name="T30" fmla="*/ 0 w 46"/>
                <a:gd name="T31" fmla="*/ 1 h 44"/>
                <a:gd name="T32" fmla="*/ 0 w 46"/>
                <a:gd name="T33" fmla="*/ 4 h 44"/>
                <a:gd name="T34" fmla="*/ 1 w 46"/>
                <a:gd name="T35" fmla="*/ 5 h 44"/>
                <a:gd name="T36" fmla="*/ 3 w 46"/>
                <a:gd name="T37" fmla="*/ 6 h 44"/>
                <a:gd name="T38" fmla="*/ 5 w 46"/>
                <a:gd name="T39" fmla="*/ 8 h 44"/>
                <a:gd name="T40" fmla="*/ 7 w 46"/>
                <a:gd name="T41" fmla="*/ 10 h 44"/>
                <a:gd name="T42" fmla="*/ 8 w 46"/>
                <a:gd name="T43" fmla="*/ 11 h 44"/>
                <a:gd name="T44" fmla="*/ 10 w 46"/>
                <a:gd name="T45" fmla="*/ 13 h 44"/>
                <a:gd name="T46" fmla="*/ 10 w 46"/>
                <a:gd name="T47" fmla="*/ 14 h 44"/>
                <a:gd name="T48" fmla="*/ 12 w 46"/>
                <a:gd name="T49" fmla="*/ 16 h 44"/>
                <a:gd name="T50" fmla="*/ 14 w 46"/>
                <a:gd name="T51" fmla="*/ 17 h 44"/>
                <a:gd name="T52" fmla="*/ 17 w 46"/>
                <a:gd name="T53" fmla="*/ 18 h 44"/>
                <a:gd name="T54" fmla="*/ 18 w 46"/>
                <a:gd name="T55" fmla="*/ 19 h 44"/>
                <a:gd name="T56" fmla="*/ 18 w 46"/>
                <a:gd name="T57" fmla="*/ 19 h 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"/>
                <a:gd name="T88" fmla="*/ 0 h 44"/>
                <a:gd name="T89" fmla="*/ 46 w 46"/>
                <a:gd name="T90" fmla="*/ 44 h 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" h="44">
                  <a:moveTo>
                    <a:pt x="42" y="44"/>
                  </a:moveTo>
                  <a:lnTo>
                    <a:pt x="44" y="43"/>
                  </a:lnTo>
                  <a:lnTo>
                    <a:pt x="46" y="43"/>
                  </a:lnTo>
                  <a:lnTo>
                    <a:pt x="46" y="41"/>
                  </a:lnTo>
                  <a:lnTo>
                    <a:pt x="38" y="35"/>
                  </a:lnTo>
                  <a:lnTo>
                    <a:pt x="31" y="26"/>
                  </a:lnTo>
                  <a:lnTo>
                    <a:pt x="24" y="18"/>
                  </a:lnTo>
                  <a:lnTo>
                    <a:pt x="18" y="11"/>
                  </a:lnTo>
                  <a:lnTo>
                    <a:pt x="22" y="15"/>
                  </a:lnTo>
                  <a:lnTo>
                    <a:pt x="21" y="14"/>
                  </a:lnTo>
                  <a:lnTo>
                    <a:pt x="18" y="10"/>
                  </a:lnTo>
                  <a:lnTo>
                    <a:pt x="14" y="6"/>
                  </a:lnTo>
                  <a:lnTo>
                    <a:pt x="8" y="2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9"/>
                  </a:lnTo>
                  <a:lnTo>
                    <a:pt x="2" y="11"/>
                  </a:lnTo>
                  <a:lnTo>
                    <a:pt x="8" y="15"/>
                  </a:lnTo>
                  <a:lnTo>
                    <a:pt x="12" y="18"/>
                  </a:lnTo>
                  <a:lnTo>
                    <a:pt x="16" y="22"/>
                  </a:lnTo>
                  <a:lnTo>
                    <a:pt x="19" y="26"/>
                  </a:lnTo>
                  <a:lnTo>
                    <a:pt x="22" y="30"/>
                  </a:lnTo>
                  <a:lnTo>
                    <a:pt x="24" y="33"/>
                  </a:lnTo>
                  <a:lnTo>
                    <a:pt x="27" y="37"/>
                  </a:lnTo>
                  <a:lnTo>
                    <a:pt x="33" y="39"/>
                  </a:lnTo>
                  <a:lnTo>
                    <a:pt x="38" y="41"/>
                  </a:lnTo>
                  <a:lnTo>
                    <a:pt x="41" y="43"/>
                  </a:lnTo>
                  <a:lnTo>
                    <a:pt x="42" y="44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 37"/>
            <p:cNvSpPr>
              <a:spLocks/>
            </p:cNvSpPr>
            <p:nvPr/>
          </p:nvSpPr>
          <p:spPr bwMode="auto">
            <a:xfrm>
              <a:off x="974" y="3383"/>
              <a:ext cx="20" cy="19"/>
            </a:xfrm>
            <a:custGeom>
              <a:avLst/>
              <a:gdLst>
                <a:gd name="T0" fmla="*/ 18 w 46"/>
                <a:gd name="T1" fmla="*/ 19 h 44"/>
                <a:gd name="T2" fmla="*/ 18 w 46"/>
                <a:gd name="T3" fmla="*/ 19 h 44"/>
                <a:gd name="T4" fmla="*/ 19 w 46"/>
                <a:gd name="T5" fmla="*/ 19 h 44"/>
                <a:gd name="T6" fmla="*/ 20 w 46"/>
                <a:gd name="T7" fmla="*/ 19 h 44"/>
                <a:gd name="T8" fmla="*/ 20 w 46"/>
                <a:gd name="T9" fmla="*/ 18 h 44"/>
                <a:gd name="T10" fmla="*/ 20 w 46"/>
                <a:gd name="T11" fmla="*/ 18 h 44"/>
                <a:gd name="T12" fmla="*/ 20 w 46"/>
                <a:gd name="T13" fmla="*/ 18 h 44"/>
                <a:gd name="T14" fmla="*/ 17 w 46"/>
                <a:gd name="T15" fmla="*/ 15 h 44"/>
                <a:gd name="T16" fmla="*/ 13 w 46"/>
                <a:gd name="T17" fmla="*/ 11 h 44"/>
                <a:gd name="T18" fmla="*/ 10 w 46"/>
                <a:gd name="T19" fmla="*/ 8 h 44"/>
                <a:gd name="T20" fmla="*/ 8 w 46"/>
                <a:gd name="T21" fmla="*/ 5 h 44"/>
                <a:gd name="T22" fmla="*/ 8 w 46"/>
                <a:gd name="T23" fmla="*/ 5 h 44"/>
                <a:gd name="T24" fmla="*/ 10 w 46"/>
                <a:gd name="T25" fmla="*/ 6 h 44"/>
                <a:gd name="T26" fmla="*/ 9 w 46"/>
                <a:gd name="T27" fmla="*/ 6 h 44"/>
                <a:gd name="T28" fmla="*/ 8 w 46"/>
                <a:gd name="T29" fmla="*/ 4 h 44"/>
                <a:gd name="T30" fmla="*/ 6 w 46"/>
                <a:gd name="T31" fmla="*/ 3 h 44"/>
                <a:gd name="T32" fmla="*/ 3 w 46"/>
                <a:gd name="T33" fmla="*/ 1 h 44"/>
                <a:gd name="T34" fmla="*/ 1 w 46"/>
                <a:gd name="T35" fmla="*/ 0 h 44"/>
                <a:gd name="T36" fmla="*/ 0 w 46"/>
                <a:gd name="T37" fmla="*/ 1 h 44"/>
                <a:gd name="T38" fmla="*/ 0 w 46"/>
                <a:gd name="T39" fmla="*/ 4 h 44"/>
                <a:gd name="T40" fmla="*/ 0 w 46"/>
                <a:gd name="T41" fmla="*/ 4 h 44"/>
                <a:gd name="T42" fmla="*/ 1 w 46"/>
                <a:gd name="T43" fmla="*/ 5 h 44"/>
                <a:gd name="T44" fmla="*/ 3 w 46"/>
                <a:gd name="T45" fmla="*/ 6 h 44"/>
                <a:gd name="T46" fmla="*/ 5 w 46"/>
                <a:gd name="T47" fmla="*/ 8 h 44"/>
                <a:gd name="T48" fmla="*/ 7 w 46"/>
                <a:gd name="T49" fmla="*/ 10 h 44"/>
                <a:gd name="T50" fmla="*/ 7 w 46"/>
                <a:gd name="T51" fmla="*/ 10 h 44"/>
                <a:gd name="T52" fmla="*/ 8 w 46"/>
                <a:gd name="T53" fmla="*/ 11 h 44"/>
                <a:gd name="T54" fmla="*/ 10 w 46"/>
                <a:gd name="T55" fmla="*/ 13 h 44"/>
                <a:gd name="T56" fmla="*/ 10 w 46"/>
                <a:gd name="T57" fmla="*/ 14 h 44"/>
                <a:gd name="T58" fmla="*/ 12 w 46"/>
                <a:gd name="T59" fmla="*/ 16 h 44"/>
                <a:gd name="T60" fmla="*/ 12 w 46"/>
                <a:gd name="T61" fmla="*/ 16 h 44"/>
                <a:gd name="T62" fmla="*/ 14 w 46"/>
                <a:gd name="T63" fmla="*/ 17 h 44"/>
                <a:gd name="T64" fmla="*/ 17 w 46"/>
                <a:gd name="T65" fmla="*/ 18 h 44"/>
                <a:gd name="T66" fmla="*/ 18 w 46"/>
                <a:gd name="T67" fmla="*/ 19 h 44"/>
                <a:gd name="T68" fmla="*/ 18 w 46"/>
                <a:gd name="T69" fmla="*/ 19 h 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"/>
                <a:gd name="T106" fmla="*/ 0 h 44"/>
                <a:gd name="T107" fmla="*/ 46 w 46"/>
                <a:gd name="T108" fmla="*/ 44 h 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" h="44">
                  <a:moveTo>
                    <a:pt x="42" y="44"/>
                  </a:moveTo>
                  <a:lnTo>
                    <a:pt x="42" y="44"/>
                  </a:lnTo>
                  <a:lnTo>
                    <a:pt x="44" y="43"/>
                  </a:lnTo>
                  <a:lnTo>
                    <a:pt x="46" y="43"/>
                  </a:lnTo>
                  <a:lnTo>
                    <a:pt x="46" y="41"/>
                  </a:lnTo>
                  <a:lnTo>
                    <a:pt x="38" y="35"/>
                  </a:lnTo>
                  <a:lnTo>
                    <a:pt x="31" y="26"/>
                  </a:lnTo>
                  <a:lnTo>
                    <a:pt x="24" y="18"/>
                  </a:lnTo>
                  <a:lnTo>
                    <a:pt x="18" y="11"/>
                  </a:lnTo>
                  <a:lnTo>
                    <a:pt x="22" y="15"/>
                  </a:lnTo>
                  <a:lnTo>
                    <a:pt x="21" y="14"/>
                  </a:lnTo>
                  <a:lnTo>
                    <a:pt x="18" y="10"/>
                  </a:lnTo>
                  <a:lnTo>
                    <a:pt x="14" y="6"/>
                  </a:lnTo>
                  <a:lnTo>
                    <a:pt x="8" y="2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9"/>
                  </a:lnTo>
                  <a:lnTo>
                    <a:pt x="2" y="11"/>
                  </a:lnTo>
                  <a:lnTo>
                    <a:pt x="8" y="15"/>
                  </a:lnTo>
                  <a:lnTo>
                    <a:pt x="12" y="18"/>
                  </a:lnTo>
                  <a:lnTo>
                    <a:pt x="16" y="22"/>
                  </a:lnTo>
                  <a:lnTo>
                    <a:pt x="19" y="26"/>
                  </a:lnTo>
                  <a:lnTo>
                    <a:pt x="22" y="30"/>
                  </a:lnTo>
                  <a:lnTo>
                    <a:pt x="24" y="33"/>
                  </a:lnTo>
                  <a:lnTo>
                    <a:pt x="27" y="37"/>
                  </a:lnTo>
                  <a:lnTo>
                    <a:pt x="33" y="39"/>
                  </a:lnTo>
                  <a:lnTo>
                    <a:pt x="38" y="41"/>
                  </a:lnTo>
                  <a:lnTo>
                    <a:pt x="41" y="43"/>
                  </a:lnTo>
                  <a:lnTo>
                    <a:pt x="42" y="44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Freeform 38"/>
            <p:cNvSpPr>
              <a:spLocks/>
            </p:cNvSpPr>
            <p:nvPr/>
          </p:nvSpPr>
          <p:spPr bwMode="auto">
            <a:xfrm>
              <a:off x="965" y="3384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1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1 h 4"/>
                <a:gd name="T14" fmla="*/ 0 w 3"/>
                <a:gd name="T15" fmla="*/ 1 h 4"/>
                <a:gd name="T16" fmla="*/ 0 w 3"/>
                <a:gd name="T17" fmla="*/ 1 h 4"/>
                <a:gd name="T18" fmla="*/ 1 w 3"/>
                <a:gd name="T19" fmla="*/ 1 h 4"/>
                <a:gd name="T20" fmla="*/ 1 w 3"/>
                <a:gd name="T21" fmla="*/ 1 h 4"/>
                <a:gd name="T22" fmla="*/ 1 w 3"/>
                <a:gd name="T23" fmla="*/ 1 h 4"/>
                <a:gd name="T24" fmla="*/ 1 w 3"/>
                <a:gd name="T25" fmla="*/ 1 h 4"/>
                <a:gd name="T26" fmla="*/ 2 w 3"/>
                <a:gd name="T27" fmla="*/ 1 h 4"/>
                <a:gd name="T28" fmla="*/ 2 w 3"/>
                <a:gd name="T29" fmla="*/ 1 h 4"/>
                <a:gd name="T30" fmla="*/ 2 w 3"/>
                <a:gd name="T31" fmla="*/ 0 h 4"/>
                <a:gd name="T32" fmla="*/ 1 w 3"/>
                <a:gd name="T33" fmla="*/ 0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4"/>
                <a:gd name="T53" fmla="*/ 3 w 3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4">
                  <a:moveTo>
                    <a:pt x="2" y="1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Freeform 39"/>
            <p:cNvSpPr>
              <a:spLocks/>
            </p:cNvSpPr>
            <p:nvPr/>
          </p:nvSpPr>
          <p:spPr bwMode="auto">
            <a:xfrm>
              <a:off x="965" y="3384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w 3"/>
                <a:gd name="T17" fmla="*/ 1 h 4"/>
                <a:gd name="T18" fmla="*/ 0 w 3"/>
                <a:gd name="T19" fmla="*/ 1 h 4"/>
                <a:gd name="T20" fmla="*/ 0 w 3"/>
                <a:gd name="T21" fmla="*/ 1 h 4"/>
                <a:gd name="T22" fmla="*/ 0 w 3"/>
                <a:gd name="T23" fmla="*/ 1 h 4"/>
                <a:gd name="T24" fmla="*/ 1 w 3"/>
                <a:gd name="T25" fmla="*/ 1 h 4"/>
                <a:gd name="T26" fmla="*/ 1 w 3"/>
                <a:gd name="T27" fmla="*/ 1 h 4"/>
                <a:gd name="T28" fmla="*/ 1 w 3"/>
                <a:gd name="T29" fmla="*/ 1 h 4"/>
                <a:gd name="T30" fmla="*/ 1 w 3"/>
                <a:gd name="T31" fmla="*/ 1 h 4"/>
                <a:gd name="T32" fmla="*/ 1 w 3"/>
                <a:gd name="T33" fmla="*/ 1 h 4"/>
                <a:gd name="T34" fmla="*/ 2 w 3"/>
                <a:gd name="T35" fmla="*/ 1 h 4"/>
                <a:gd name="T36" fmla="*/ 2 w 3"/>
                <a:gd name="T37" fmla="*/ 1 h 4"/>
                <a:gd name="T38" fmla="*/ 2 w 3"/>
                <a:gd name="T39" fmla="*/ 0 h 4"/>
                <a:gd name="T40" fmla="*/ 1 w 3"/>
                <a:gd name="T41" fmla="*/ 0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"/>
                <a:gd name="T64" fmla="*/ 0 h 4"/>
                <a:gd name="T65" fmla="*/ 3 w 3"/>
                <a:gd name="T66" fmla="*/ 4 h 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" h="4">
                  <a:moveTo>
                    <a:pt x="2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1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Freeform 40"/>
            <p:cNvSpPr>
              <a:spLocks/>
            </p:cNvSpPr>
            <p:nvPr/>
          </p:nvSpPr>
          <p:spPr bwMode="auto">
            <a:xfrm>
              <a:off x="945" y="3370"/>
              <a:ext cx="12" cy="14"/>
            </a:xfrm>
            <a:custGeom>
              <a:avLst/>
              <a:gdLst>
                <a:gd name="T0" fmla="*/ 4 w 28"/>
                <a:gd name="T1" fmla="*/ 7 h 32"/>
                <a:gd name="T2" fmla="*/ 6 w 28"/>
                <a:gd name="T3" fmla="*/ 5 h 32"/>
                <a:gd name="T4" fmla="*/ 8 w 28"/>
                <a:gd name="T5" fmla="*/ 3 h 32"/>
                <a:gd name="T6" fmla="*/ 10 w 28"/>
                <a:gd name="T7" fmla="*/ 2 h 32"/>
                <a:gd name="T8" fmla="*/ 12 w 28"/>
                <a:gd name="T9" fmla="*/ 0 h 32"/>
                <a:gd name="T10" fmla="*/ 12 w 28"/>
                <a:gd name="T11" fmla="*/ 3 h 32"/>
                <a:gd name="T12" fmla="*/ 11 w 28"/>
                <a:gd name="T13" fmla="*/ 5 h 32"/>
                <a:gd name="T14" fmla="*/ 9 w 28"/>
                <a:gd name="T15" fmla="*/ 7 h 32"/>
                <a:gd name="T16" fmla="*/ 7 w 28"/>
                <a:gd name="T17" fmla="*/ 9 h 32"/>
                <a:gd name="T18" fmla="*/ 7 w 28"/>
                <a:gd name="T19" fmla="*/ 9 h 32"/>
                <a:gd name="T20" fmla="*/ 8 w 28"/>
                <a:gd name="T21" fmla="*/ 10 h 32"/>
                <a:gd name="T22" fmla="*/ 8 w 28"/>
                <a:gd name="T23" fmla="*/ 10 h 32"/>
                <a:gd name="T24" fmla="*/ 8 w 28"/>
                <a:gd name="T25" fmla="*/ 11 h 32"/>
                <a:gd name="T26" fmla="*/ 7 w 28"/>
                <a:gd name="T27" fmla="*/ 12 h 32"/>
                <a:gd name="T28" fmla="*/ 6 w 28"/>
                <a:gd name="T29" fmla="*/ 13 h 32"/>
                <a:gd name="T30" fmla="*/ 4 w 28"/>
                <a:gd name="T31" fmla="*/ 14 h 32"/>
                <a:gd name="T32" fmla="*/ 3 w 28"/>
                <a:gd name="T33" fmla="*/ 14 h 32"/>
                <a:gd name="T34" fmla="*/ 2 w 28"/>
                <a:gd name="T35" fmla="*/ 14 h 32"/>
                <a:gd name="T36" fmla="*/ 1 w 28"/>
                <a:gd name="T37" fmla="*/ 13 h 32"/>
                <a:gd name="T38" fmla="*/ 0 w 28"/>
                <a:gd name="T39" fmla="*/ 12 h 32"/>
                <a:gd name="T40" fmla="*/ 0 w 28"/>
                <a:gd name="T41" fmla="*/ 11 h 32"/>
                <a:gd name="T42" fmla="*/ 1 w 28"/>
                <a:gd name="T43" fmla="*/ 10 h 32"/>
                <a:gd name="T44" fmla="*/ 2 w 28"/>
                <a:gd name="T45" fmla="*/ 9 h 32"/>
                <a:gd name="T46" fmla="*/ 3 w 28"/>
                <a:gd name="T47" fmla="*/ 7 h 32"/>
                <a:gd name="T48" fmla="*/ 4 w 28"/>
                <a:gd name="T49" fmla="*/ 7 h 32"/>
                <a:gd name="T50" fmla="*/ 4 w 28"/>
                <a:gd name="T51" fmla="*/ 7 h 32"/>
                <a:gd name="T52" fmla="*/ 4 w 28"/>
                <a:gd name="T53" fmla="*/ 7 h 32"/>
                <a:gd name="T54" fmla="*/ 4 w 28"/>
                <a:gd name="T55" fmla="*/ 7 h 32"/>
                <a:gd name="T56" fmla="*/ 4 w 28"/>
                <a:gd name="T57" fmla="*/ 7 h 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2"/>
                <a:gd name="T89" fmla="*/ 28 w 28"/>
                <a:gd name="T90" fmla="*/ 32 h 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2">
                  <a:moveTo>
                    <a:pt x="10" y="16"/>
                  </a:moveTo>
                  <a:lnTo>
                    <a:pt x="13" y="12"/>
                  </a:lnTo>
                  <a:lnTo>
                    <a:pt x="18" y="7"/>
                  </a:lnTo>
                  <a:lnTo>
                    <a:pt x="23" y="4"/>
                  </a:lnTo>
                  <a:lnTo>
                    <a:pt x="27" y="0"/>
                  </a:lnTo>
                  <a:lnTo>
                    <a:pt x="28" y="6"/>
                  </a:lnTo>
                  <a:lnTo>
                    <a:pt x="25" y="11"/>
                  </a:lnTo>
                  <a:lnTo>
                    <a:pt x="20" y="15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8" y="23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7" y="28"/>
                  </a:lnTo>
                  <a:lnTo>
                    <a:pt x="13" y="30"/>
                  </a:lnTo>
                  <a:lnTo>
                    <a:pt x="10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3" y="24"/>
                  </a:lnTo>
                  <a:lnTo>
                    <a:pt x="5" y="21"/>
                  </a:lnTo>
                  <a:lnTo>
                    <a:pt x="7" y="17"/>
                  </a:lnTo>
                  <a:lnTo>
                    <a:pt x="10" y="15"/>
                  </a:lnTo>
                  <a:lnTo>
                    <a:pt x="10" y="16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Freeform 41"/>
            <p:cNvSpPr>
              <a:spLocks/>
            </p:cNvSpPr>
            <p:nvPr/>
          </p:nvSpPr>
          <p:spPr bwMode="auto">
            <a:xfrm>
              <a:off x="945" y="3370"/>
              <a:ext cx="12" cy="14"/>
            </a:xfrm>
            <a:custGeom>
              <a:avLst/>
              <a:gdLst>
                <a:gd name="T0" fmla="*/ 4 w 28"/>
                <a:gd name="T1" fmla="*/ 7 h 32"/>
                <a:gd name="T2" fmla="*/ 4 w 28"/>
                <a:gd name="T3" fmla="*/ 7 h 32"/>
                <a:gd name="T4" fmla="*/ 6 w 28"/>
                <a:gd name="T5" fmla="*/ 5 h 32"/>
                <a:gd name="T6" fmla="*/ 8 w 28"/>
                <a:gd name="T7" fmla="*/ 3 h 32"/>
                <a:gd name="T8" fmla="*/ 10 w 28"/>
                <a:gd name="T9" fmla="*/ 2 h 32"/>
                <a:gd name="T10" fmla="*/ 12 w 28"/>
                <a:gd name="T11" fmla="*/ 0 h 32"/>
                <a:gd name="T12" fmla="*/ 12 w 28"/>
                <a:gd name="T13" fmla="*/ 0 h 32"/>
                <a:gd name="T14" fmla="*/ 12 w 28"/>
                <a:gd name="T15" fmla="*/ 3 h 32"/>
                <a:gd name="T16" fmla="*/ 11 w 28"/>
                <a:gd name="T17" fmla="*/ 5 h 32"/>
                <a:gd name="T18" fmla="*/ 9 w 28"/>
                <a:gd name="T19" fmla="*/ 7 h 32"/>
                <a:gd name="T20" fmla="*/ 7 w 28"/>
                <a:gd name="T21" fmla="*/ 9 h 32"/>
                <a:gd name="T22" fmla="*/ 7 w 28"/>
                <a:gd name="T23" fmla="*/ 9 h 32"/>
                <a:gd name="T24" fmla="*/ 7 w 28"/>
                <a:gd name="T25" fmla="*/ 9 h 32"/>
                <a:gd name="T26" fmla="*/ 8 w 28"/>
                <a:gd name="T27" fmla="*/ 10 h 32"/>
                <a:gd name="T28" fmla="*/ 8 w 28"/>
                <a:gd name="T29" fmla="*/ 10 h 32"/>
                <a:gd name="T30" fmla="*/ 8 w 28"/>
                <a:gd name="T31" fmla="*/ 11 h 32"/>
                <a:gd name="T32" fmla="*/ 8 w 28"/>
                <a:gd name="T33" fmla="*/ 11 h 32"/>
                <a:gd name="T34" fmla="*/ 7 w 28"/>
                <a:gd name="T35" fmla="*/ 12 h 32"/>
                <a:gd name="T36" fmla="*/ 6 w 28"/>
                <a:gd name="T37" fmla="*/ 13 h 32"/>
                <a:gd name="T38" fmla="*/ 4 w 28"/>
                <a:gd name="T39" fmla="*/ 14 h 32"/>
                <a:gd name="T40" fmla="*/ 3 w 28"/>
                <a:gd name="T41" fmla="*/ 14 h 32"/>
                <a:gd name="T42" fmla="*/ 3 w 28"/>
                <a:gd name="T43" fmla="*/ 14 h 32"/>
                <a:gd name="T44" fmla="*/ 2 w 28"/>
                <a:gd name="T45" fmla="*/ 14 h 32"/>
                <a:gd name="T46" fmla="*/ 1 w 28"/>
                <a:gd name="T47" fmla="*/ 13 h 32"/>
                <a:gd name="T48" fmla="*/ 0 w 28"/>
                <a:gd name="T49" fmla="*/ 12 h 32"/>
                <a:gd name="T50" fmla="*/ 0 w 28"/>
                <a:gd name="T51" fmla="*/ 11 h 32"/>
                <a:gd name="T52" fmla="*/ 0 w 28"/>
                <a:gd name="T53" fmla="*/ 11 h 32"/>
                <a:gd name="T54" fmla="*/ 1 w 28"/>
                <a:gd name="T55" fmla="*/ 10 h 32"/>
                <a:gd name="T56" fmla="*/ 2 w 28"/>
                <a:gd name="T57" fmla="*/ 9 h 32"/>
                <a:gd name="T58" fmla="*/ 3 w 28"/>
                <a:gd name="T59" fmla="*/ 7 h 32"/>
                <a:gd name="T60" fmla="*/ 4 w 28"/>
                <a:gd name="T61" fmla="*/ 7 h 32"/>
                <a:gd name="T62" fmla="*/ 4 w 28"/>
                <a:gd name="T63" fmla="*/ 7 h 32"/>
                <a:gd name="T64" fmla="*/ 4 w 28"/>
                <a:gd name="T65" fmla="*/ 7 h 32"/>
                <a:gd name="T66" fmla="*/ 4 w 28"/>
                <a:gd name="T67" fmla="*/ 7 h 32"/>
                <a:gd name="T68" fmla="*/ 4 w 28"/>
                <a:gd name="T69" fmla="*/ 7 h 32"/>
                <a:gd name="T70" fmla="*/ 4 w 28"/>
                <a:gd name="T71" fmla="*/ 7 h 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"/>
                <a:gd name="T109" fmla="*/ 0 h 32"/>
                <a:gd name="T110" fmla="*/ 28 w 28"/>
                <a:gd name="T111" fmla="*/ 32 h 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" h="32">
                  <a:moveTo>
                    <a:pt x="10" y="16"/>
                  </a:moveTo>
                  <a:lnTo>
                    <a:pt x="10" y="16"/>
                  </a:lnTo>
                  <a:lnTo>
                    <a:pt x="13" y="12"/>
                  </a:lnTo>
                  <a:lnTo>
                    <a:pt x="18" y="7"/>
                  </a:lnTo>
                  <a:lnTo>
                    <a:pt x="23" y="4"/>
                  </a:lnTo>
                  <a:lnTo>
                    <a:pt x="27" y="0"/>
                  </a:lnTo>
                  <a:lnTo>
                    <a:pt x="28" y="6"/>
                  </a:lnTo>
                  <a:lnTo>
                    <a:pt x="25" y="11"/>
                  </a:lnTo>
                  <a:lnTo>
                    <a:pt x="20" y="15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8" y="23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7" y="28"/>
                  </a:lnTo>
                  <a:lnTo>
                    <a:pt x="13" y="30"/>
                  </a:lnTo>
                  <a:lnTo>
                    <a:pt x="10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3" y="24"/>
                  </a:lnTo>
                  <a:lnTo>
                    <a:pt x="5" y="21"/>
                  </a:lnTo>
                  <a:lnTo>
                    <a:pt x="7" y="17"/>
                  </a:lnTo>
                  <a:lnTo>
                    <a:pt x="10" y="15"/>
                  </a:lnTo>
                  <a:lnTo>
                    <a:pt x="10" y="16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Freeform 42"/>
            <p:cNvSpPr>
              <a:spLocks/>
            </p:cNvSpPr>
            <p:nvPr/>
          </p:nvSpPr>
          <p:spPr bwMode="auto">
            <a:xfrm>
              <a:off x="880" y="3324"/>
              <a:ext cx="14" cy="11"/>
            </a:xfrm>
            <a:custGeom>
              <a:avLst/>
              <a:gdLst>
                <a:gd name="T0" fmla="*/ 0 w 33"/>
                <a:gd name="T1" fmla="*/ 8 h 24"/>
                <a:gd name="T2" fmla="*/ 3 w 33"/>
                <a:gd name="T3" fmla="*/ 6 h 24"/>
                <a:gd name="T4" fmla="*/ 7 w 33"/>
                <a:gd name="T5" fmla="*/ 4 h 24"/>
                <a:gd name="T6" fmla="*/ 10 w 33"/>
                <a:gd name="T7" fmla="*/ 3 h 24"/>
                <a:gd name="T8" fmla="*/ 14 w 33"/>
                <a:gd name="T9" fmla="*/ 0 h 24"/>
                <a:gd name="T10" fmla="*/ 13 w 33"/>
                <a:gd name="T11" fmla="*/ 3 h 24"/>
                <a:gd name="T12" fmla="*/ 11 w 33"/>
                <a:gd name="T13" fmla="*/ 6 h 24"/>
                <a:gd name="T14" fmla="*/ 10 w 33"/>
                <a:gd name="T15" fmla="*/ 8 h 24"/>
                <a:gd name="T16" fmla="*/ 10 w 33"/>
                <a:gd name="T17" fmla="*/ 11 h 24"/>
                <a:gd name="T18" fmla="*/ 10 w 33"/>
                <a:gd name="T19" fmla="*/ 11 h 24"/>
                <a:gd name="T20" fmla="*/ 9 w 33"/>
                <a:gd name="T21" fmla="*/ 11 h 24"/>
                <a:gd name="T22" fmla="*/ 8 w 33"/>
                <a:gd name="T23" fmla="*/ 11 h 24"/>
                <a:gd name="T24" fmla="*/ 8 w 33"/>
                <a:gd name="T25" fmla="*/ 11 h 24"/>
                <a:gd name="T26" fmla="*/ 6 w 33"/>
                <a:gd name="T27" fmla="*/ 10 h 24"/>
                <a:gd name="T28" fmla="*/ 4 w 33"/>
                <a:gd name="T29" fmla="*/ 9 h 24"/>
                <a:gd name="T30" fmla="*/ 2 w 33"/>
                <a:gd name="T31" fmla="*/ 8 h 24"/>
                <a:gd name="T32" fmla="*/ 0 w 33"/>
                <a:gd name="T33" fmla="*/ 8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24"/>
                <a:gd name="T53" fmla="*/ 33 w 3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24">
                  <a:moveTo>
                    <a:pt x="0" y="17"/>
                  </a:moveTo>
                  <a:lnTo>
                    <a:pt x="8" y="14"/>
                  </a:lnTo>
                  <a:lnTo>
                    <a:pt x="16" y="9"/>
                  </a:lnTo>
                  <a:lnTo>
                    <a:pt x="24" y="6"/>
                  </a:lnTo>
                  <a:lnTo>
                    <a:pt x="33" y="0"/>
                  </a:lnTo>
                  <a:lnTo>
                    <a:pt x="31" y="7"/>
                  </a:lnTo>
                  <a:lnTo>
                    <a:pt x="27" y="12"/>
                  </a:lnTo>
                  <a:lnTo>
                    <a:pt x="24" y="17"/>
                  </a:lnTo>
                  <a:lnTo>
                    <a:pt x="24" y="24"/>
                  </a:lnTo>
                  <a:lnTo>
                    <a:pt x="23" y="24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19" y="24"/>
                  </a:lnTo>
                  <a:lnTo>
                    <a:pt x="14" y="21"/>
                  </a:lnTo>
                  <a:lnTo>
                    <a:pt x="10" y="20"/>
                  </a:lnTo>
                  <a:lnTo>
                    <a:pt x="5" y="18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Freeform 43"/>
            <p:cNvSpPr>
              <a:spLocks/>
            </p:cNvSpPr>
            <p:nvPr/>
          </p:nvSpPr>
          <p:spPr bwMode="auto">
            <a:xfrm>
              <a:off x="880" y="3324"/>
              <a:ext cx="14" cy="11"/>
            </a:xfrm>
            <a:custGeom>
              <a:avLst/>
              <a:gdLst>
                <a:gd name="T0" fmla="*/ 0 w 33"/>
                <a:gd name="T1" fmla="*/ 8 h 24"/>
                <a:gd name="T2" fmla="*/ 0 w 33"/>
                <a:gd name="T3" fmla="*/ 8 h 24"/>
                <a:gd name="T4" fmla="*/ 3 w 33"/>
                <a:gd name="T5" fmla="*/ 6 h 24"/>
                <a:gd name="T6" fmla="*/ 7 w 33"/>
                <a:gd name="T7" fmla="*/ 4 h 24"/>
                <a:gd name="T8" fmla="*/ 10 w 33"/>
                <a:gd name="T9" fmla="*/ 3 h 24"/>
                <a:gd name="T10" fmla="*/ 14 w 33"/>
                <a:gd name="T11" fmla="*/ 0 h 24"/>
                <a:gd name="T12" fmla="*/ 14 w 33"/>
                <a:gd name="T13" fmla="*/ 0 h 24"/>
                <a:gd name="T14" fmla="*/ 13 w 33"/>
                <a:gd name="T15" fmla="*/ 3 h 24"/>
                <a:gd name="T16" fmla="*/ 11 w 33"/>
                <a:gd name="T17" fmla="*/ 6 h 24"/>
                <a:gd name="T18" fmla="*/ 10 w 33"/>
                <a:gd name="T19" fmla="*/ 8 h 24"/>
                <a:gd name="T20" fmla="*/ 10 w 33"/>
                <a:gd name="T21" fmla="*/ 11 h 24"/>
                <a:gd name="T22" fmla="*/ 10 w 33"/>
                <a:gd name="T23" fmla="*/ 11 h 24"/>
                <a:gd name="T24" fmla="*/ 10 w 33"/>
                <a:gd name="T25" fmla="*/ 11 h 24"/>
                <a:gd name="T26" fmla="*/ 9 w 33"/>
                <a:gd name="T27" fmla="*/ 11 h 24"/>
                <a:gd name="T28" fmla="*/ 8 w 33"/>
                <a:gd name="T29" fmla="*/ 11 h 24"/>
                <a:gd name="T30" fmla="*/ 8 w 33"/>
                <a:gd name="T31" fmla="*/ 11 h 24"/>
                <a:gd name="T32" fmla="*/ 8 w 33"/>
                <a:gd name="T33" fmla="*/ 11 h 24"/>
                <a:gd name="T34" fmla="*/ 6 w 33"/>
                <a:gd name="T35" fmla="*/ 10 h 24"/>
                <a:gd name="T36" fmla="*/ 4 w 33"/>
                <a:gd name="T37" fmla="*/ 9 h 24"/>
                <a:gd name="T38" fmla="*/ 2 w 33"/>
                <a:gd name="T39" fmla="*/ 8 h 24"/>
                <a:gd name="T40" fmla="*/ 0 w 33"/>
                <a:gd name="T41" fmla="*/ 8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"/>
                <a:gd name="T64" fmla="*/ 0 h 24"/>
                <a:gd name="T65" fmla="*/ 33 w 33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" h="24">
                  <a:moveTo>
                    <a:pt x="0" y="17"/>
                  </a:moveTo>
                  <a:lnTo>
                    <a:pt x="0" y="17"/>
                  </a:lnTo>
                  <a:lnTo>
                    <a:pt x="8" y="14"/>
                  </a:lnTo>
                  <a:lnTo>
                    <a:pt x="16" y="9"/>
                  </a:lnTo>
                  <a:lnTo>
                    <a:pt x="24" y="6"/>
                  </a:lnTo>
                  <a:lnTo>
                    <a:pt x="33" y="0"/>
                  </a:lnTo>
                  <a:lnTo>
                    <a:pt x="31" y="7"/>
                  </a:lnTo>
                  <a:lnTo>
                    <a:pt x="27" y="12"/>
                  </a:lnTo>
                  <a:lnTo>
                    <a:pt x="24" y="17"/>
                  </a:lnTo>
                  <a:lnTo>
                    <a:pt x="24" y="24"/>
                  </a:lnTo>
                  <a:lnTo>
                    <a:pt x="23" y="24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19" y="24"/>
                  </a:lnTo>
                  <a:lnTo>
                    <a:pt x="14" y="21"/>
                  </a:lnTo>
                  <a:lnTo>
                    <a:pt x="10" y="20"/>
                  </a:lnTo>
                  <a:lnTo>
                    <a:pt x="5" y="18"/>
                  </a:lnTo>
                  <a:lnTo>
                    <a:pt x="0" y="17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Freeform 44"/>
            <p:cNvSpPr>
              <a:spLocks/>
            </p:cNvSpPr>
            <p:nvPr/>
          </p:nvSpPr>
          <p:spPr bwMode="auto">
            <a:xfrm>
              <a:off x="864" y="3302"/>
              <a:ext cx="23" cy="10"/>
            </a:xfrm>
            <a:custGeom>
              <a:avLst/>
              <a:gdLst>
                <a:gd name="T0" fmla="*/ 0 w 54"/>
                <a:gd name="T1" fmla="*/ 2 h 23"/>
                <a:gd name="T2" fmla="*/ 2 w 54"/>
                <a:gd name="T3" fmla="*/ 1 h 23"/>
                <a:gd name="T4" fmla="*/ 4 w 54"/>
                <a:gd name="T5" fmla="*/ 0 h 23"/>
                <a:gd name="T6" fmla="*/ 6 w 54"/>
                <a:gd name="T7" fmla="*/ 0 h 23"/>
                <a:gd name="T8" fmla="*/ 9 w 54"/>
                <a:gd name="T9" fmla="*/ 0 h 23"/>
                <a:gd name="T10" fmla="*/ 11 w 54"/>
                <a:gd name="T11" fmla="*/ 0 h 23"/>
                <a:gd name="T12" fmla="*/ 13 w 54"/>
                <a:gd name="T13" fmla="*/ 0 h 23"/>
                <a:gd name="T14" fmla="*/ 15 w 54"/>
                <a:gd name="T15" fmla="*/ 0 h 23"/>
                <a:gd name="T16" fmla="*/ 17 w 54"/>
                <a:gd name="T17" fmla="*/ 0 h 23"/>
                <a:gd name="T18" fmla="*/ 17 w 54"/>
                <a:gd name="T19" fmla="*/ 0 h 23"/>
                <a:gd name="T20" fmla="*/ 17 w 54"/>
                <a:gd name="T21" fmla="*/ 0 h 23"/>
                <a:gd name="T22" fmla="*/ 17 w 54"/>
                <a:gd name="T23" fmla="*/ 1 h 23"/>
                <a:gd name="T24" fmla="*/ 17 w 54"/>
                <a:gd name="T25" fmla="*/ 1 h 23"/>
                <a:gd name="T26" fmla="*/ 20 w 54"/>
                <a:gd name="T27" fmla="*/ 1 h 23"/>
                <a:gd name="T28" fmla="*/ 22 w 54"/>
                <a:gd name="T29" fmla="*/ 2 h 23"/>
                <a:gd name="T30" fmla="*/ 23 w 54"/>
                <a:gd name="T31" fmla="*/ 4 h 23"/>
                <a:gd name="T32" fmla="*/ 23 w 54"/>
                <a:gd name="T33" fmla="*/ 6 h 23"/>
                <a:gd name="T34" fmla="*/ 21 w 54"/>
                <a:gd name="T35" fmla="*/ 7 h 23"/>
                <a:gd name="T36" fmla="*/ 20 w 54"/>
                <a:gd name="T37" fmla="*/ 6 h 23"/>
                <a:gd name="T38" fmla="*/ 18 w 54"/>
                <a:gd name="T39" fmla="*/ 6 h 23"/>
                <a:gd name="T40" fmla="*/ 15 w 54"/>
                <a:gd name="T41" fmla="*/ 5 h 23"/>
                <a:gd name="T42" fmla="*/ 15 w 54"/>
                <a:gd name="T43" fmla="*/ 7 h 23"/>
                <a:gd name="T44" fmla="*/ 15 w 54"/>
                <a:gd name="T45" fmla="*/ 8 h 23"/>
                <a:gd name="T46" fmla="*/ 14 w 54"/>
                <a:gd name="T47" fmla="*/ 9 h 23"/>
                <a:gd name="T48" fmla="*/ 14 w 54"/>
                <a:gd name="T49" fmla="*/ 9 h 23"/>
                <a:gd name="T50" fmla="*/ 13 w 54"/>
                <a:gd name="T51" fmla="*/ 10 h 23"/>
                <a:gd name="T52" fmla="*/ 12 w 54"/>
                <a:gd name="T53" fmla="*/ 10 h 23"/>
                <a:gd name="T54" fmla="*/ 10 w 54"/>
                <a:gd name="T55" fmla="*/ 10 h 23"/>
                <a:gd name="T56" fmla="*/ 9 w 54"/>
                <a:gd name="T57" fmla="*/ 9 h 23"/>
                <a:gd name="T58" fmla="*/ 9 w 54"/>
                <a:gd name="T59" fmla="*/ 9 h 23"/>
                <a:gd name="T60" fmla="*/ 9 w 54"/>
                <a:gd name="T61" fmla="*/ 8 h 23"/>
                <a:gd name="T62" fmla="*/ 8 w 54"/>
                <a:gd name="T63" fmla="*/ 6 h 23"/>
                <a:gd name="T64" fmla="*/ 8 w 54"/>
                <a:gd name="T65" fmla="*/ 5 h 23"/>
                <a:gd name="T66" fmla="*/ 7 w 54"/>
                <a:gd name="T67" fmla="*/ 5 h 23"/>
                <a:gd name="T68" fmla="*/ 6 w 54"/>
                <a:gd name="T69" fmla="*/ 5 h 23"/>
                <a:gd name="T70" fmla="*/ 6 w 54"/>
                <a:gd name="T71" fmla="*/ 5 h 23"/>
                <a:gd name="T72" fmla="*/ 6 w 54"/>
                <a:gd name="T73" fmla="*/ 5 h 23"/>
                <a:gd name="T74" fmla="*/ 6 w 54"/>
                <a:gd name="T75" fmla="*/ 5 h 23"/>
                <a:gd name="T76" fmla="*/ 6 w 54"/>
                <a:gd name="T77" fmla="*/ 4 h 23"/>
                <a:gd name="T78" fmla="*/ 6 w 54"/>
                <a:gd name="T79" fmla="*/ 3 h 23"/>
                <a:gd name="T80" fmla="*/ 6 w 54"/>
                <a:gd name="T81" fmla="*/ 2 h 23"/>
                <a:gd name="T82" fmla="*/ 5 w 54"/>
                <a:gd name="T83" fmla="*/ 3 h 23"/>
                <a:gd name="T84" fmla="*/ 5 w 54"/>
                <a:gd name="T85" fmla="*/ 4 h 23"/>
                <a:gd name="T86" fmla="*/ 4 w 54"/>
                <a:gd name="T87" fmla="*/ 5 h 23"/>
                <a:gd name="T88" fmla="*/ 3 w 54"/>
                <a:gd name="T89" fmla="*/ 5 h 23"/>
                <a:gd name="T90" fmla="*/ 3 w 54"/>
                <a:gd name="T91" fmla="*/ 5 h 23"/>
                <a:gd name="T92" fmla="*/ 3 w 54"/>
                <a:gd name="T93" fmla="*/ 4 h 23"/>
                <a:gd name="T94" fmla="*/ 3 w 54"/>
                <a:gd name="T95" fmla="*/ 3 h 23"/>
                <a:gd name="T96" fmla="*/ 3 w 54"/>
                <a:gd name="T97" fmla="*/ 3 h 23"/>
                <a:gd name="T98" fmla="*/ 2 w 54"/>
                <a:gd name="T99" fmla="*/ 3 h 23"/>
                <a:gd name="T100" fmla="*/ 1 w 54"/>
                <a:gd name="T101" fmla="*/ 2 h 23"/>
                <a:gd name="T102" fmla="*/ 0 w 54"/>
                <a:gd name="T103" fmla="*/ 2 h 23"/>
                <a:gd name="T104" fmla="*/ 0 w 54"/>
                <a:gd name="T105" fmla="*/ 2 h 2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"/>
                <a:gd name="T160" fmla="*/ 0 h 23"/>
                <a:gd name="T161" fmla="*/ 54 w 54"/>
                <a:gd name="T162" fmla="*/ 23 h 2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" h="23">
                  <a:moveTo>
                    <a:pt x="0" y="5"/>
                  </a:moveTo>
                  <a:lnTo>
                    <a:pt x="5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8" y="3"/>
                  </a:lnTo>
                  <a:lnTo>
                    <a:pt x="52" y="4"/>
                  </a:lnTo>
                  <a:lnTo>
                    <a:pt x="54" y="9"/>
                  </a:lnTo>
                  <a:lnTo>
                    <a:pt x="53" y="13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3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3" y="21"/>
                  </a:lnTo>
                  <a:lnTo>
                    <a:pt x="30" y="23"/>
                  </a:lnTo>
                  <a:lnTo>
                    <a:pt x="27" y="23"/>
                  </a:lnTo>
                  <a:lnTo>
                    <a:pt x="24" y="23"/>
                  </a:lnTo>
                  <a:lnTo>
                    <a:pt x="22" y="21"/>
                  </a:lnTo>
                  <a:lnTo>
                    <a:pt x="20" y="20"/>
                  </a:lnTo>
                  <a:lnTo>
                    <a:pt x="20" y="18"/>
                  </a:lnTo>
                  <a:lnTo>
                    <a:pt x="19" y="14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5" y="12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9"/>
                  </a:lnTo>
                  <a:lnTo>
                    <a:pt x="6" y="8"/>
                  </a:lnTo>
                  <a:lnTo>
                    <a:pt x="6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Freeform 45"/>
            <p:cNvSpPr>
              <a:spLocks/>
            </p:cNvSpPr>
            <p:nvPr/>
          </p:nvSpPr>
          <p:spPr bwMode="auto">
            <a:xfrm>
              <a:off x="864" y="3302"/>
              <a:ext cx="23" cy="10"/>
            </a:xfrm>
            <a:custGeom>
              <a:avLst/>
              <a:gdLst>
                <a:gd name="T0" fmla="*/ 0 w 54"/>
                <a:gd name="T1" fmla="*/ 2 h 23"/>
                <a:gd name="T2" fmla="*/ 4 w 54"/>
                <a:gd name="T3" fmla="*/ 0 h 23"/>
                <a:gd name="T4" fmla="*/ 9 w 54"/>
                <a:gd name="T5" fmla="*/ 0 h 23"/>
                <a:gd name="T6" fmla="*/ 13 w 54"/>
                <a:gd name="T7" fmla="*/ 0 h 23"/>
                <a:gd name="T8" fmla="*/ 17 w 54"/>
                <a:gd name="T9" fmla="*/ 0 h 23"/>
                <a:gd name="T10" fmla="*/ 17 w 54"/>
                <a:gd name="T11" fmla="*/ 0 h 23"/>
                <a:gd name="T12" fmla="*/ 17 w 54"/>
                <a:gd name="T13" fmla="*/ 1 h 23"/>
                <a:gd name="T14" fmla="*/ 17 w 54"/>
                <a:gd name="T15" fmla="*/ 1 h 23"/>
                <a:gd name="T16" fmla="*/ 22 w 54"/>
                <a:gd name="T17" fmla="*/ 2 h 23"/>
                <a:gd name="T18" fmla="*/ 23 w 54"/>
                <a:gd name="T19" fmla="*/ 6 h 23"/>
                <a:gd name="T20" fmla="*/ 21 w 54"/>
                <a:gd name="T21" fmla="*/ 7 h 23"/>
                <a:gd name="T22" fmla="*/ 18 w 54"/>
                <a:gd name="T23" fmla="*/ 6 h 23"/>
                <a:gd name="T24" fmla="*/ 15 w 54"/>
                <a:gd name="T25" fmla="*/ 5 h 23"/>
                <a:gd name="T26" fmla="*/ 15 w 54"/>
                <a:gd name="T27" fmla="*/ 8 h 23"/>
                <a:gd name="T28" fmla="*/ 14 w 54"/>
                <a:gd name="T29" fmla="*/ 9 h 23"/>
                <a:gd name="T30" fmla="*/ 13 w 54"/>
                <a:gd name="T31" fmla="*/ 10 h 23"/>
                <a:gd name="T32" fmla="*/ 10 w 54"/>
                <a:gd name="T33" fmla="*/ 10 h 23"/>
                <a:gd name="T34" fmla="*/ 9 w 54"/>
                <a:gd name="T35" fmla="*/ 9 h 23"/>
                <a:gd name="T36" fmla="*/ 9 w 54"/>
                <a:gd name="T37" fmla="*/ 8 h 23"/>
                <a:gd name="T38" fmla="*/ 8 w 54"/>
                <a:gd name="T39" fmla="*/ 5 h 23"/>
                <a:gd name="T40" fmla="*/ 7 w 54"/>
                <a:gd name="T41" fmla="*/ 5 h 23"/>
                <a:gd name="T42" fmla="*/ 6 w 54"/>
                <a:gd name="T43" fmla="*/ 5 h 23"/>
                <a:gd name="T44" fmla="*/ 6 w 54"/>
                <a:gd name="T45" fmla="*/ 5 h 23"/>
                <a:gd name="T46" fmla="*/ 6 w 54"/>
                <a:gd name="T47" fmla="*/ 4 h 23"/>
                <a:gd name="T48" fmla="*/ 6 w 54"/>
                <a:gd name="T49" fmla="*/ 2 h 23"/>
                <a:gd name="T50" fmla="*/ 5 w 54"/>
                <a:gd name="T51" fmla="*/ 3 h 23"/>
                <a:gd name="T52" fmla="*/ 4 w 54"/>
                <a:gd name="T53" fmla="*/ 5 h 23"/>
                <a:gd name="T54" fmla="*/ 3 w 54"/>
                <a:gd name="T55" fmla="*/ 5 h 23"/>
                <a:gd name="T56" fmla="*/ 3 w 54"/>
                <a:gd name="T57" fmla="*/ 4 h 23"/>
                <a:gd name="T58" fmla="*/ 3 w 54"/>
                <a:gd name="T59" fmla="*/ 3 h 23"/>
                <a:gd name="T60" fmla="*/ 2 w 54"/>
                <a:gd name="T61" fmla="*/ 3 h 23"/>
                <a:gd name="T62" fmla="*/ 0 w 54"/>
                <a:gd name="T63" fmla="*/ 2 h 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4"/>
                <a:gd name="T97" fmla="*/ 0 h 23"/>
                <a:gd name="T98" fmla="*/ 54 w 54"/>
                <a:gd name="T99" fmla="*/ 23 h 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4" h="23">
                  <a:moveTo>
                    <a:pt x="0" y="5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8" y="3"/>
                  </a:lnTo>
                  <a:lnTo>
                    <a:pt x="52" y="4"/>
                  </a:lnTo>
                  <a:lnTo>
                    <a:pt x="54" y="9"/>
                  </a:lnTo>
                  <a:lnTo>
                    <a:pt x="53" y="13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3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3" y="21"/>
                  </a:lnTo>
                  <a:lnTo>
                    <a:pt x="30" y="23"/>
                  </a:lnTo>
                  <a:lnTo>
                    <a:pt x="27" y="23"/>
                  </a:lnTo>
                  <a:lnTo>
                    <a:pt x="24" y="23"/>
                  </a:lnTo>
                  <a:lnTo>
                    <a:pt x="22" y="21"/>
                  </a:lnTo>
                  <a:lnTo>
                    <a:pt x="20" y="20"/>
                  </a:lnTo>
                  <a:lnTo>
                    <a:pt x="20" y="18"/>
                  </a:lnTo>
                  <a:lnTo>
                    <a:pt x="19" y="14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5" y="12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9"/>
                  </a:lnTo>
                  <a:lnTo>
                    <a:pt x="6" y="8"/>
                  </a:lnTo>
                  <a:lnTo>
                    <a:pt x="6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0" y="5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Freeform 46"/>
            <p:cNvSpPr>
              <a:spLocks/>
            </p:cNvSpPr>
            <p:nvPr/>
          </p:nvSpPr>
          <p:spPr bwMode="auto">
            <a:xfrm>
              <a:off x="917" y="3351"/>
              <a:ext cx="2" cy="2"/>
            </a:xfrm>
            <a:custGeom>
              <a:avLst/>
              <a:gdLst>
                <a:gd name="T0" fmla="*/ 2 w 3"/>
                <a:gd name="T1" fmla="*/ 1 h 4"/>
                <a:gd name="T2" fmla="*/ 1 w 3"/>
                <a:gd name="T3" fmla="*/ 0 h 4"/>
                <a:gd name="T4" fmla="*/ 1 w 3"/>
                <a:gd name="T5" fmla="*/ 0 h 4"/>
                <a:gd name="T6" fmla="*/ 1 w 3"/>
                <a:gd name="T7" fmla="*/ 0 h 4"/>
                <a:gd name="T8" fmla="*/ 1 w 3"/>
                <a:gd name="T9" fmla="*/ 1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1 h 4"/>
                <a:gd name="T16" fmla="*/ 1 w 3"/>
                <a:gd name="T17" fmla="*/ 2 h 4"/>
                <a:gd name="T18" fmla="*/ 1 w 3"/>
                <a:gd name="T19" fmla="*/ 2 h 4"/>
                <a:gd name="T20" fmla="*/ 1 w 3"/>
                <a:gd name="T21" fmla="*/ 2 h 4"/>
                <a:gd name="T22" fmla="*/ 1 w 3"/>
                <a:gd name="T23" fmla="*/ 2 h 4"/>
                <a:gd name="T24" fmla="*/ 2 w 3"/>
                <a:gd name="T25" fmla="*/ 2 h 4"/>
                <a:gd name="T26" fmla="*/ 2 w 3"/>
                <a:gd name="T27" fmla="*/ 1 h 4"/>
                <a:gd name="T28" fmla="*/ 2 w 3"/>
                <a:gd name="T29" fmla="*/ 1 h 4"/>
                <a:gd name="T30" fmla="*/ 2 w 3"/>
                <a:gd name="T31" fmla="*/ 1 h 4"/>
                <a:gd name="T32" fmla="*/ 2 w 3"/>
                <a:gd name="T33" fmla="*/ 1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4"/>
                <a:gd name="T53" fmla="*/ 3 w 3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4">
                  <a:moveTo>
                    <a:pt x="3" y="2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Freeform 47"/>
            <p:cNvSpPr>
              <a:spLocks/>
            </p:cNvSpPr>
            <p:nvPr/>
          </p:nvSpPr>
          <p:spPr bwMode="auto">
            <a:xfrm>
              <a:off x="917" y="3351"/>
              <a:ext cx="2" cy="2"/>
            </a:xfrm>
            <a:custGeom>
              <a:avLst/>
              <a:gdLst>
                <a:gd name="T0" fmla="*/ 2 w 3"/>
                <a:gd name="T1" fmla="*/ 1 h 4"/>
                <a:gd name="T2" fmla="*/ 2 w 3"/>
                <a:gd name="T3" fmla="*/ 1 h 4"/>
                <a:gd name="T4" fmla="*/ 1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1 w 3"/>
                <a:gd name="T11" fmla="*/ 1 h 4"/>
                <a:gd name="T12" fmla="*/ 1 w 3"/>
                <a:gd name="T13" fmla="*/ 1 h 4"/>
                <a:gd name="T14" fmla="*/ 0 w 3"/>
                <a:gd name="T15" fmla="*/ 1 h 4"/>
                <a:gd name="T16" fmla="*/ 0 w 3"/>
                <a:gd name="T17" fmla="*/ 1 h 4"/>
                <a:gd name="T18" fmla="*/ 0 w 3"/>
                <a:gd name="T19" fmla="*/ 1 h 4"/>
                <a:gd name="T20" fmla="*/ 1 w 3"/>
                <a:gd name="T21" fmla="*/ 2 h 4"/>
                <a:gd name="T22" fmla="*/ 1 w 3"/>
                <a:gd name="T23" fmla="*/ 2 h 4"/>
                <a:gd name="T24" fmla="*/ 1 w 3"/>
                <a:gd name="T25" fmla="*/ 2 h 4"/>
                <a:gd name="T26" fmla="*/ 1 w 3"/>
                <a:gd name="T27" fmla="*/ 2 h 4"/>
                <a:gd name="T28" fmla="*/ 1 w 3"/>
                <a:gd name="T29" fmla="*/ 2 h 4"/>
                <a:gd name="T30" fmla="*/ 2 w 3"/>
                <a:gd name="T31" fmla="*/ 2 h 4"/>
                <a:gd name="T32" fmla="*/ 2 w 3"/>
                <a:gd name="T33" fmla="*/ 2 h 4"/>
                <a:gd name="T34" fmla="*/ 2 w 3"/>
                <a:gd name="T35" fmla="*/ 1 h 4"/>
                <a:gd name="T36" fmla="*/ 2 w 3"/>
                <a:gd name="T37" fmla="*/ 1 h 4"/>
                <a:gd name="T38" fmla="*/ 2 w 3"/>
                <a:gd name="T39" fmla="*/ 1 h 4"/>
                <a:gd name="T40" fmla="*/ 2 w 3"/>
                <a:gd name="T41" fmla="*/ 1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"/>
                <a:gd name="T64" fmla="*/ 0 h 4"/>
                <a:gd name="T65" fmla="*/ 3 w 3"/>
                <a:gd name="T66" fmla="*/ 4 h 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" h="4">
                  <a:moveTo>
                    <a:pt x="3" y="2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884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2561" y="-87810"/>
            <a:ext cx="8229600" cy="1143000"/>
          </a:xfrm>
        </p:spPr>
        <p:txBody>
          <a:bodyPr>
            <a:noAutofit/>
          </a:bodyPr>
          <a:lstStyle/>
          <a:p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Sexual Orientation Coverage Through State Law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8" name="Freeform 88"/>
          <p:cNvSpPr>
            <a:spLocks/>
          </p:cNvSpPr>
          <p:nvPr/>
        </p:nvSpPr>
        <p:spPr bwMode="auto">
          <a:xfrm>
            <a:off x="5713860" y="3538765"/>
            <a:ext cx="1099291" cy="613724"/>
          </a:xfrm>
          <a:custGeom>
            <a:avLst/>
            <a:gdLst>
              <a:gd name="T0" fmla="*/ 112 w 598"/>
              <a:gd name="T1" fmla="*/ 263 h 305"/>
              <a:gd name="T2" fmla="*/ 112 w 598"/>
              <a:gd name="T3" fmla="*/ 252 h 305"/>
              <a:gd name="T4" fmla="*/ 128 w 598"/>
              <a:gd name="T5" fmla="*/ 252 h 305"/>
              <a:gd name="T6" fmla="*/ 445 w 598"/>
              <a:gd name="T7" fmla="*/ 220 h 305"/>
              <a:gd name="T8" fmla="*/ 478 w 598"/>
              <a:gd name="T9" fmla="*/ 204 h 305"/>
              <a:gd name="T10" fmla="*/ 500 w 598"/>
              <a:gd name="T11" fmla="*/ 188 h 305"/>
              <a:gd name="T12" fmla="*/ 500 w 598"/>
              <a:gd name="T13" fmla="*/ 177 h 305"/>
              <a:gd name="T14" fmla="*/ 511 w 598"/>
              <a:gd name="T15" fmla="*/ 161 h 305"/>
              <a:gd name="T16" fmla="*/ 556 w 598"/>
              <a:gd name="T17" fmla="*/ 123 h 305"/>
              <a:gd name="T18" fmla="*/ 550 w 598"/>
              <a:gd name="T19" fmla="*/ 118 h 305"/>
              <a:gd name="T20" fmla="*/ 545 w 598"/>
              <a:gd name="T21" fmla="*/ 112 h 305"/>
              <a:gd name="T22" fmla="*/ 534 w 598"/>
              <a:gd name="T23" fmla="*/ 107 h 305"/>
              <a:gd name="T24" fmla="*/ 528 w 598"/>
              <a:gd name="T25" fmla="*/ 107 h 305"/>
              <a:gd name="T26" fmla="*/ 506 w 598"/>
              <a:gd name="T27" fmla="*/ 75 h 305"/>
              <a:gd name="T28" fmla="*/ 500 w 598"/>
              <a:gd name="T29" fmla="*/ 59 h 305"/>
              <a:gd name="T30" fmla="*/ 500 w 598"/>
              <a:gd name="T31" fmla="*/ 43 h 305"/>
              <a:gd name="T32" fmla="*/ 489 w 598"/>
              <a:gd name="T33" fmla="*/ 32 h 305"/>
              <a:gd name="T34" fmla="*/ 472 w 598"/>
              <a:gd name="T35" fmla="*/ 22 h 305"/>
              <a:gd name="T36" fmla="*/ 461 w 598"/>
              <a:gd name="T37" fmla="*/ 22 h 305"/>
              <a:gd name="T38" fmla="*/ 457 w 598"/>
              <a:gd name="T39" fmla="*/ 27 h 305"/>
              <a:gd name="T40" fmla="*/ 440 w 598"/>
              <a:gd name="T41" fmla="*/ 32 h 305"/>
              <a:gd name="T42" fmla="*/ 423 w 598"/>
              <a:gd name="T43" fmla="*/ 27 h 305"/>
              <a:gd name="T44" fmla="*/ 401 w 598"/>
              <a:gd name="T45" fmla="*/ 27 h 305"/>
              <a:gd name="T46" fmla="*/ 373 w 598"/>
              <a:gd name="T47" fmla="*/ 22 h 305"/>
              <a:gd name="T48" fmla="*/ 356 w 598"/>
              <a:gd name="T49" fmla="*/ 0 h 305"/>
              <a:gd name="T50" fmla="*/ 339 w 598"/>
              <a:gd name="T51" fmla="*/ 0 h 305"/>
              <a:gd name="T52" fmla="*/ 328 w 598"/>
              <a:gd name="T53" fmla="*/ 0 h 305"/>
              <a:gd name="T54" fmla="*/ 323 w 598"/>
              <a:gd name="T55" fmla="*/ 11 h 305"/>
              <a:gd name="T56" fmla="*/ 328 w 598"/>
              <a:gd name="T57" fmla="*/ 32 h 305"/>
              <a:gd name="T58" fmla="*/ 306 w 598"/>
              <a:gd name="T59" fmla="*/ 43 h 305"/>
              <a:gd name="T60" fmla="*/ 289 w 598"/>
              <a:gd name="T61" fmla="*/ 43 h 305"/>
              <a:gd name="T62" fmla="*/ 261 w 598"/>
              <a:gd name="T63" fmla="*/ 96 h 305"/>
              <a:gd name="T64" fmla="*/ 233 w 598"/>
              <a:gd name="T65" fmla="*/ 112 h 305"/>
              <a:gd name="T66" fmla="*/ 222 w 598"/>
              <a:gd name="T67" fmla="*/ 102 h 305"/>
              <a:gd name="T68" fmla="*/ 211 w 598"/>
              <a:gd name="T69" fmla="*/ 123 h 305"/>
              <a:gd name="T70" fmla="*/ 200 w 598"/>
              <a:gd name="T71" fmla="*/ 128 h 305"/>
              <a:gd name="T72" fmla="*/ 178 w 598"/>
              <a:gd name="T73" fmla="*/ 123 h 305"/>
              <a:gd name="T74" fmla="*/ 173 w 598"/>
              <a:gd name="T75" fmla="*/ 139 h 305"/>
              <a:gd name="T76" fmla="*/ 145 w 598"/>
              <a:gd name="T77" fmla="*/ 128 h 305"/>
              <a:gd name="T78" fmla="*/ 117 w 598"/>
              <a:gd name="T79" fmla="*/ 134 h 305"/>
              <a:gd name="T80" fmla="*/ 112 w 598"/>
              <a:gd name="T81" fmla="*/ 139 h 305"/>
              <a:gd name="T82" fmla="*/ 100 w 598"/>
              <a:gd name="T83" fmla="*/ 145 h 305"/>
              <a:gd name="T84" fmla="*/ 100 w 598"/>
              <a:gd name="T85" fmla="*/ 145 h 305"/>
              <a:gd name="T86" fmla="*/ 100 w 598"/>
              <a:gd name="T87" fmla="*/ 155 h 305"/>
              <a:gd name="T88" fmla="*/ 95 w 598"/>
              <a:gd name="T89" fmla="*/ 161 h 305"/>
              <a:gd name="T90" fmla="*/ 100 w 598"/>
              <a:gd name="T91" fmla="*/ 172 h 305"/>
              <a:gd name="T92" fmla="*/ 73 w 598"/>
              <a:gd name="T93" fmla="*/ 182 h 305"/>
              <a:gd name="T94" fmla="*/ 78 w 598"/>
              <a:gd name="T95" fmla="*/ 209 h 305"/>
              <a:gd name="T96" fmla="*/ 56 w 598"/>
              <a:gd name="T97" fmla="*/ 209 h 305"/>
              <a:gd name="T98" fmla="*/ 33 w 598"/>
              <a:gd name="T99" fmla="*/ 204 h 305"/>
              <a:gd name="T100" fmla="*/ 22 w 598"/>
              <a:gd name="T101" fmla="*/ 225 h 305"/>
              <a:gd name="T102" fmla="*/ 28 w 598"/>
              <a:gd name="T103" fmla="*/ 225 h 305"/>
              <a:gd name="T104" fmla="*/ 33 w 598"/>
              <a:gd name="T105" fmla="*/ 236 h 305"/>
              <a:gd name="T106" fmla="*/ 22 w 598"/>
              <a:gd name="T107" fmla="*/ 263 h 305"/>
              <a:gd name="T108" fmla="*/ 6 w 598"/>
              <a:gd name="T109" fmla="*/ 269 h 305"/>
              <a:gd name="T110" fmla="*/ 0 w 598"/>
              <a:gd name="T111" fmla="*/ 274 h 30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98"/>
              <a:gd name="T169" fmla="*/ 0 h 305"/>
              <a:gd name="T170" fmla="*/ 598 w 598"/>
              <a:gd name="T171" fmla="*/ 305 h 30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98" h="305">
                <a:moveTo>
                  <a:pt x="0" y="305"/>
                </a:moveTo>
                <a:lnTo>
                  <a:pt x="120" y="293"/>
                </a:lnTo>
                <a:lnTo>
                  <a:pt x="120" y="287"/>
                </a:lnTo>
                <a:lnTo>
                  <a:pt x="120" y="281"/>
                </a:lnTo>
                <a:lnTo>
                  <a:pt x="132" y="275"/>
                </a:lnTo>
                <a:lnTo>
                  <a:pt x="138" y="281"/>
                </a:lnTo>
                <a:lnTo>
                  <a:pt x="473" y="251"/>
                </a:lnTo>
                <a:lnTo>
                  <a:pt x="479" y="245"/>
                </a:lnTo>
                <a:lnTo>
                  <a:pt x="485" y="239"/>
                </a:lnTo>
                <a:lnTo>
                  <a:pt x="514" y="227"/>
                </a:lnTo>
                <a:lnTo>
                  <a:pt x="520" y="221"/>
                </a:lnTo>
                <a:lnTo>
                  <a:pt x="538" y="209"/>
                </a:lnTo>
                <a:lnTo>
                  <a:pt x="538" y="197"/>
                </a:lnTo>
                <a:lnTo>
                  <a:pt x="544" y="191"/>
                </a:lnTo>
                <a:lnTo>
                  <a:pt x="550" y="179"/>
                </a:lnTo>
                <a:lnTo>
                  <a:pt x="556" y="173"/>
                </a:lnTo>
                <a:lnTo>
                  <a:pt x="598" y="137"/>
                </a:lnTo>
                <a:lnTo>
                  <a:pt x="598" y="131"/>
                </a:lnTo>
                <a:lnTo>
                  <a:pt x="592" y="131"/>
                </a:lnTo>
                <a:lnTo>
                  <a:pt x="586" y="125"/>
                </a:lnTo>
                <a:lnTo>
                  <a:pt x="574" y="119"/>
                </a:lnTo>
                <a:lnTo>
                  <a:pt x="568" y="119"/>
                </a:lnTo>
                <a:lnTo>
                  <a:pt x="562" y="102"/>
                </a:lnTo>
                <a:lnTo>
                  <a:pt x="544" y="84"/>
                </a:lnTo>
                <a:lnTo>
                  <a:pt x="538" y="78"/>
                </a:lnTo>
                <a:lnTo>
                  <a:pt x="538" y="66"/>
                </a:lnTo>
                <a:lnTo>
                  <a:pt x="538" y="60"/>
                </a:lnTo>
                <a:lnTo>
                  <a:pt x="538" y="48"/>
                </a:lnTo>
                <a:lnTo>
                  <a:pt x="538" y="42"/>
                </a:lnTo>
                <a:lnTo>
                  <a:pt x="526" y="36"/>
                </a:lnTo>
                <a:lnTo>
                  <a:pt x="520" y="36"/>
                </a:lnTo>
                <a:lnTo>
                  <a:pt x="508" y="24"/>
                </a:lnTo>
                <a:lnTo>
                  <a:pt x="508" y="18"/>
                </a:lnTo>
                <a:lnTo>
                  <a:pt x="496" y="24"/>
                </a:lnTo>
                <a:lnTo>
                  <a:pt x="496" y="30"/>
                </a:lnTo>
                <a:lnTo>
                  <a:pt x="491" y="30"/>
                </a:lnTo>
                <a:lnTo>
                  <a:pt x="485" y="36"/>
                </a:lnTo>
                <a:lnTo>
                  <a:pt x="473" y="36"/>
                </a:lnTo>
                <a:lnTo>
                  <a:pt x="461" y="30"/>
                </a:lnTo>
                <a:lnTo>
                  <a:pt x="455" y="30"/>
                </a:lnTo>
                <a:lnTo>
                  <a:pt x="449" y="42"/>
                </a:lnTo>
                <a:lnTo>
                  <a:pt x="431" y="30"/>
                </a:lnTo>
                <a:lnTo>
                  <a:pt x="413" y="30"/>
                </a:lnTo>
                <a:lnTo>
                  <a:pt x="401" y="24"/>
                </a:lnTo>
                <a:lnTo>
                  <a:pt x="395" y="12"/>
                </a:lnTo>
                <a:lnTo>
                  <a:pt x="383" y="0"/>
                </a:lnTo>
                <a:lnTo>
                  <a:pt x="371" y="0"/>
                </a:lnTo>
                <a:lnTo>
                  <a:pt x="365" y="0"/>
                </a:lnTo>
                <a:lnTo>
                  <a:pt x="359" y="0"/>
                </a:lnTo>
                <a:lnTo>
                  <a:pt x="353" y="0"/>
                </a:lnTo>
                <a:lnTo>
                  <a:pt x="353" y="6"/>
                </a:lnTo>
                <a:lnTo>
                  <a:pt x="347" y="12"/>
                </a:lnTo>
                <a:lnTo>
                  <a:pt x="353" y="30"/>
                </a:lnTo>
                <a:lnTo>
                  <a:pt x="353" y="36"/>
                </a:lnTo>
                <a:lnTo>
                  <a:pt x="341" y="36"/>
                </a:lnTo>
                <a:lnTo>
                  <a:pt x="329" y="48"/>
                </a:lnTo>
                <a:lnTo>
                  <a:pt x="317" y="42"/>
                </a:lnTo>
                <a:lnTo>
                  <a:pt x="311" y="48"/>
                </a:lnTo>
                <a:lnTo>
                  <a:pt x="311" y="66"/>
                </a:lnTo>
                <a:lnTo>
                  <a:pt x="281" y="107"/>
                </a:lnTo>
                <a:lnTo>
                  <a:pt x="275" y="125"/>
                </a:lnTo>
                <a:lnTo>
                  <a:pt x="251" y="125"/>
                </a:lnTo>
                <a:lnTo>
                  <a:pt x="245" y="113"/>
                </a:lnTo>
                <a:lnTo>
                  <a:pt x="239" y="113"/>
                </a:lnTo>
                <a:lnTo>
                  <a:pt x="233" y="119"/>
                </a:lnTo>
                <a:lnTo>
                  <a:pt x="227" y="137"/>
                </a:lnTo>
                <a:lnTo>
                  <a:pt x="221" y="143"/>
                </a:lnTo>
                <a:lnTo>
                  <a:pt x="215" y="143"/>
                </a:lnTo>
                <a:lnTo>
                  <a:pt x="209" y="131"/>
                </a:lnTo>
                <a:lnTo>
                  <a:pt x="191" y="137"/>
                </a:lnTo>
                <a:lnTo>
                  <a:pt x="191" y="155"/>
                </a:lnTo>
                <a:lnTo>
                  <a:pt x="186" y="155"/>
                </a:lnTo>
                <a:lnTo>
                  <a:pt x="180" y="155"/>
                </a:lnTo>
                <a:lnTo>
                  <a:pt x="156" y="143"/>
                </a:lnTo>
                <a:lnTo>
                  <a:pt x="138" y="149"/>
                </a:lnTo>
                <a:lnTo>
                  <a:pt x="126" y="149"/>
                </a:lnTo>
                <a:lnTo>
                  <a:pt x="120" y="155"/>
                </a:lnTo>
                <a:lnTo>
                  <a:pt x="114" y="161"/>
                </a:lnTo>
                <a:lnTo>
                  <a:pt x="108" y="161"/>
                </a:lnTo>
                <a:lnTo>
                  <a:pt x="108" y="167"/>
                </a:lnTo>
                <a:lnTo>
                  <a:pt x="108" y="173"/>
                </a:lnTo>
                <a:lnTo>
                  <a:pt x="102" y="179"/>
                </a:lnTo>
                <a:lnTo>
                  <a:pt x="114" y="191"/>
                </a:lnTo>
                <a:lnTo>
                  <a:pt x="108" y="191"/>
                </a:lnTo>
                <a:lnTo>
                  <a:pt x="84" y="197"/>
                </a:lnTo>
                <a:lnTo>
                  <a:pt x="78" y="203"/>
                </a:lnTo>
                <a:lnTo>
                  <a:pt x="78" y="215"/>
                </a:lnTo>
                <a:lnTo>
                  <a:pt x="84" y="233"/>
                </a:lnTo>
                <a:lnTo>
                  <a:pt x="72" y="239"/>
                </a:lnTo>
                <a:lnTo>
                  <a:pt x="60" y="233"/>
                </a:lnTo>
                <a:lnTo>
                  <a:pt x="54" y="227"/>
                </a:lnTo>
                <a:lnTo>
                  <a:pt x="36" y="227"/>
                </a:lnTo>
                <a:lnTo>
                  <a:pt x="30" y="233"/>
                </a:lnTo>
                <a:lnTo>
                  <a:pt x="24" y="251"/>
                </a:lnTo>
                <a:lnTo>
                  <a:pt x="30" y="251"/>
                </a:lnTo>
                <a:lnTo>
                  <a:pt x="30" y="257"/>
                </a:lnTo>
                <a:lnTo>
                  <a:pt x="36" y="263"/>
                </a:lnTo>
                <a:lnTo>
                  <a:pt x="30" y="293"/>
                </a:lnTo>
                <a:lnTo>
                  <a:pt x="24" y="293"/>
                </a:lnTo>
                <a:lnTo>
                  <a:pt x="18" y="293"/>
                </a:lnTo>
                <a:lnTo>
                  <a:pt x="6" y="299"/>
                </a:lnTo>
                <a:lnTo>
                  <a:pt x="0" y="305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9" name="Freeform 99"/>
          <p:cNvSpPr>
            <a:spLocks/>
          </p:cNvSpPr>
          <p:nvPr/>
        </p:nvSpPr>
        <p:spPr bwMode="auto">
          <a:xfrm>
            <a:off x="6481421" y="3838902"/>
            <a:ext cx="1314799" cy="629404"/>
          </a:xfrm>
          <a:custGeom>
            <a:avLst/>
            <a:gdLst>
              <a:gd name="T0" fmla="*/ 11 w 717"/>
              <a:gd name="T1" fmla="*/ 227 h 311"/>
              <a:gd name="T2" fmla="*/ 22 w 717"/>
              <a:gd name="T3" fmla="*/ 211 h 311"/>
              <a:gd name="T4" fmla="*/ 28 w 717"/>
              <a:gd name="T5" fmla="*/ 194 h 311"/>
              <a:gd name="T6" fmla="*/ 77 w 717"/>
              <a:gd name="T7" fmla="*/ 167 h 311"/>
              <a:gd name="T8" fmla="*/ 99 w 717"/>
              <a:gd name="T9" fmla="*/ 145 h 311"/>
              <a:gd name="T10" fmla="*/ 110 w 717"/>
              <a:gd name="T11" fmla="*/ 145 h 311"/>
              <a:gd name="T12" fmla="*/ 116 w 717"/>
              <a:gd name="T13" fmla="*/ 136 h 311"/>
              <a:gd name="T14" fmla="*/ 133 w 717"/>
              <a:gd name="T15" fmla="*/ 136 h 311"/>
              <a:gd name="T16" fmla="*/ 155 w 717"/>
              <a:gd name="T17" fmla="*/ 125 h 311"/>
              <a:gd name="T18" fmla="*/ 183 w 717"/>
              <a:gd name="T19" fmla="*/ 92 h 311"/>
              <a:gd name="T20" fmla="*/ 183 w 717"/>
              <a:gd name="T21" fmla="*/ 70 h 311"/>
              <a:gd name="T22" fmla="*/ 205 w 717"/>
              <a:gd name="T23" fmla="*/ 70 h 311"/>
              <a:gd name="T24" fmla="*/ 238 w 717"/>
              <a:gd name="T25" fmla="*/ 65 h 311"/>
              <a:gd name="T26" fmla="*/ 627 w 717"/>
              <a:gd name="T27" fmla="*/ 0 h 311"/>
              <a:gd name="T28" fmla="*/ 637 w 717"/>
              <a:gd name="T29" fmla="*/ 11 h 311"/>
              <a:gd name="T30" fmla="*/ 648 w 717"/>
              <a:gd name="T31" fmla="*/ 27 h 311"/>
              <a:gd name="T32" fmla="*/ 643 w 717"/>
              <a:gd name="T33" fmla="*/ 27 h 311"/>
              <a:gd name="T34" fmla="*/ 632 w 717"/>
              <a:gd name="T35" fmla="*/ 27 h 311"/>
              <a:gd name="T36" fmla="*/ 632 w 717"/>
              <a:gd name="T37" fmla="*/ 33 h 311"/>
              <a:gd name="T38" fmla="*/ 610 w 717"/>
              <a:gd name="T39" fmla="*/ 43 h 311"/>
              <a:gd name="T40" fmla="*/ 588 w 717"/>
              <a:gd name="T41" fmla="*/ 60 h 311"/>
              <a:gd name="T42" fmla="*/ 594 w 717"/>
              <a:gd name="T43" fmla="*/ 60 h 311"/>
              <a:gd name="T44" fmla="*/ 621 w 717"/>
              <a:gd name="T45" fmla="*/ 49 h 311"/>
              <a:gd name="T46" fmla="*/ 632 w 717"/>
              <a:gd name="T47" fmla="*/ 60 h 311"/>
              <a:gd name="T48" fmla="*/ 643 w 717"/>
              <a:gd name="T49" fmla="*/ 60 h 311"/>
              <a:gd name="T50" fmla="*/ 659 w 717"/>
              <a:gd name="T51" fmla="*/ 49 h 311"/>
              <a:gd name="T52" fmla="*/ 665 w 717"/>
              <a:gd name="T53" fmla="*/ 76 h 311"/>
              <a:gd name="T54" fmla="*/ 654 w 717"/>
              <a:gd name="T55" fmla="*/ 92 h 311"/>
              <a:gd name="T56" fmla="*/ 637 w 717"/>
              <a:gd name="T57" fmla="*/ 103 h 311"/>
              <a:gd name="T58" fmla="*/ 616 w 717"/>
              <a:gd name="T59" fmla="*/ 108 h 311"/>
              <a:gd name="T60" fmla="*/ 610 w 717"/>
              <a:gd name="T61" fmla="*/ 103 h 311"/>
              <a:gd name="T62" fmla="*/ 605 w 717"/>
              <a:gd name="T63" fmla="*/ 98 h 311"/>
              <a:gd name="T64" fmla="*/ 605 w 717"/>
              <a:gd name="T65" fmla="*/ 114 h 311"/>
              <a:gd name="T66" fmla="*/ 610 w 717"/>
              <a:gd name="T67" fmla="*/ 119 h 311"/>
              <a:gd name="T68" fmla="*/ 616 w 717"/>
              <a:gd name="T69" fmla="*/ 136 h 311"/>
              <a:gd name="T70" fmla="*/ 588 w 717"/>
              <a:gd name="T71" fmla="*/ 151 h 311"/>
              <a:gd name="T72" fmla="*/ 588 w 717"/>
              <a:gd name="T73" fmla="*/ 156 h 311"/>
              <a:gd name="T74" fmla="*/ 627 w 717"/>
              <a:gd name="T75" fmla="*/ 145 h 311"/>
              <a:gd name="T76" fmla="*/ 637 w 717"/>
              <a:gd name="T77" fmla="*/ 145 h 311"/>
              <a:gd name="T78" fmla="*/ 605 w 717"/>
              <a:gd name="T79" fmla="*/ 173 h 311"/>
              <a:gd name="T80" fmla="*/ 571 w 717"/>
              <a:gd name="T81" fmla="*/ 194 h 311"/>
              <a:gd name="T82" fmla="*/ 566 w 717"/>
              <a:gd name="T83" fmla="*/ 200 h 311"/>
              <a:gd name="T84" fmla="*/ 538 w 717"/>
              <a:gd name="T85" fmla="*/ 238 h 311"/>
              <a:gd name="T86" fmla="*/ 521 w 717"/>
              <a:gd name="T87" fmla="*/ 270 h 311"/>
              <a:gd name="T88" fmla="*/ 382 w 717"/>
              <a:gd name="T89" fmla="*/ 211 h 311"/>
              <a:gd name="T90" fmla="*/ 283 w 717"/>
              <a:gd name="T91" fmla="*/ 194 h 311"/>
              <a:gd name="T92" fmla="*/ 272 w 717"/>
              <a:gd name="T93" fmla="*/ 194 h 311"/>
              <a:gd name="T94" fmla="*/ 166 w 717"/>
              <a:gd name="T95" fmla="*/ 205 h 311"/>
              <a:gd name="T96" fmla="*/ 144 w 717"/>
              <a:gd name="T97" fmla="*/ 221 h 311"/>
              <a:gd name="T98" fmla="*/ 0 w 717"/>
              <a:gd name="T99" fmla="*/ 248 h 3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17"/>
              <a:gd name="T151" fmla="*/ 0 h 311"/>
              <a:gd name="T152" fmla="*/ 717 w 717"/>
              <a:gd name="T153" fmla="*/ 311 h 3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17" h="311">
                <a:moveTo>
                  <a:pt x="0" y="275"/>
                </a:moveTo>
                <a:lnTo>
                  <a:pt x="6" y="251"/>
                </a:lnTo>
                <a:lnTo>
                  <a:pt x="12" y="251"/>
                </a:lnTo>
                <a:lnTo>
                  <a:pt x="12" y="245"/>
                </a:lnTo>
                <a:lnTo>
                  <a:pt x="18" y="239"/>
                </a:lnTo>
                <a:lnTo>
                  <a:pt x="24" y="233"/>
                </a:lnTo>
                <a:lnTo>
                  <a:pt x="18" y="233"/>
                </a:lnTo>
                <a:lnTo>
                  <a:pt x="24" y="227"/>
                </a:lnTo>
                <a:lnTo>
                  <a:pt x="30" y="215"/>
                </a:lnTo>
                <a:lnTo>
                  <a:pt x="48" y="209"/>
                </a:lnTo>
                <a:lnTo>
                  <a:pt x="66" y="203"/>
                </a:lnTo>
                <a:lnTo>
                  <a:pt x="83" y="185"/>
                </a:lnTo>
                <a:lnTo>
                  <a:pt x="89" y="185"/>
                </a:lnTo>
                <a:lnTo>
                  <a:pt x="101" y="173"/>
                </a:lnTo>
                <a:lnTo>
                  <a:pt x="107" y="161"/>
                </a:lnTo>
                <a:lnTo>
                  <a:pt x="113" y="161"/>
                </a:lnTo>
                <a:lnTo>
                  <a:pt x="119" y="161"/>
                </a:lnTo>
                <a:lnTo>
                  <a:pt x="119" y="156"/>
                </a:lnTo>
                <a:lnTo>
                  <a:pt x="125" y="150"/>
                </a:lnTo>
                <a:lnTo>
                  <a:pt x="131" y="156"/>
                </a:lnTo>
                <a:lnTo>
                  <a:pt x="137" y="150"/>
                </a:lnTo>
                <a:lnTo>
                  <a:pt x="143" y="150"/>
                </a:lnTo>
                <a:lnTo>
                  <a:pt x="149" y="138"/>
                </a:lnTo>
                <a:lnTo>
                  <a:pt x="155" y="138"/>
                </a:lnTo>
                <a:lnTo>
                  <a:pt x="167" y="138"/>
                </a:lnTo>
                <a:lnTo>
                  <a:pt x="185" y="114"/>
                </a:lnTo>
                <a:lnTo>
                  <a:pt x="197" y="108"/>
                </a:lnTo>
                <a:lnTo>
                  <a:pt x="197" y="102"/>
                </a:lnTo>
                <a:lnTo>
                  <a:pt x="197" y="90"/>
                </a:lnTo>
                <a:lnTo>
                  <a:pt x="197" y="84"/>
                </a:lnTo>
                <a:lnTo>
                  <a:pt x="197" y="78"/>
                </a:lnTo>
                <a:lnTo>
                  <a:pt x="221" y="72"/>
                </a:lnTo>
                <a:lnTo>
                  <a:pt x="221" y="78"/>
                </a:lnTo>
                <a:lnTo>
                  <a:pt x="239" y="72"/>
                </a:lnTo>
                <a:lnTo>
                  <a:pt x="251" y="72"/>
                </a:lnTo>
                <a:lnTo>
                  <a:pt x="257" y="72"/>
                </a:lnTo>
                <a:lnTo>
                  <a:pt x="472" y="36"/>
                </a:lnTo>
                <a:lnTo>
                  <a:pt x="676" y="0"/>
                </a:lnTo>
                <a:lnTo>
                  <a:pt x="681" y="6"/>
                </a:lnTo>
                <a:lnTo>
                  <a:pt x="687" y="12"/>
                </a:lnTo>
                <a:lnTo>
                  <a:pt x="693" y="12"/>
                </a:lnTo>
                <a:lnTo>
                  <a:pt x="693" y="18"/>
                </a:lnTo>
                <a:lnTo>
                  <a:pt x="699" y="30"/>
                </a:lnTo>
                <a:lnTo>
                  <a:pt x="693" y="30"/>
                </a:lnTo>
                <a:lnTo>
                  <a:pt x="687" y="30"/>
                </a:lnTo>
                <a:lnTo>
                  <a:pt x="681" y="30"/>
                </a:lnTo>
                <a:lnTo>
                  <a:pt x="676" y="30"/>
                </a:lnTo>
                <a:lnTo>
                  <a:pt x="681" y="36"/>
                </a:lnTo>
                <a:lnTo>
                  <a:pt x="658" y="48"/>
                </a:lnTo>
                <a:lnTo>
                  <a:pt x="646" y="54"/>
                </a:lnTo>
                <a:lnTo>
                  <a:pt x="634" y="60"/>
                </a:lnTo>
                <a:lnTo>
                  <a:pt x="634" y="66"/>
                </a:lnTo>
                <a:lnTo>
                  <a:pt x="634" y="72"/>
                </a:lnTo>
                <a:lnTo>
                  <a:pt x="640" y="66"/>
                </a:lnTo>
                <a:lnTo>
                  <a:pt x="652" y="60"/>
                </a:lnTo>
                <a:lnTo>
                  <a:pt x="664" y="60"/>
                </a:lnTo>
                <a:lnTo>
                  <a:pt x="670" y="54"/>
                </a:lnTo>
                <a:lnTo>
                  <a:pt x="681" y="54"/>
                </a:lnTo>
                <a:lnTo>
                  <a:pt x="687" y="54"/>
                </a:lnTo>
                <a:lnTo>
                  <a:pt x="681" y="66"/>
                </a:lnTo>
                <a:lnTo>
                  <a:pt x="687" y="66"/>
                </a:lnTo>
                <a:lnTo>
                  <a:pt x="687" y="72"/>
                </a:lnTo>
                <a:lnTo>
                  <a:pt x="693" y="66"/>
                </a:lnTo>
                <a:lnTo>
                  <a:pt x="705" y="54"/>
                </a:lnTo>
                <a:lnTo>
                  <a:pt x="711" y="54"/>
                </a:lnTo>
                <a:lnTo>
                  <a:pt x="711" y="66"/>
                </a:lnTo>
                <a:lnTo>
                  <a:pt x="717" y="84"/>
                </a:lnTo>
                <a:lnTo>
                  <a:pt x="717" y="90"/>
                </a:lnTo>
                <a:lnTo>
                  <a:pt x="705" y="96"/>
                </a:lnTo>
                <a:lnTo>
                  <a:pt x="705" y="102"/>
                </a:lnTo>
                <a:lnTo>
                  <a:pt x="699" y="108"/>
                </a:lnTo>
                <a:lnTo>
                  <a:pt x="693" y="114"/>
                </a:lnTo>
                <a:lnTo>
                  <a:pt x="687" y="114"/>
                </a:lnTo>
                <a:lnTo>
                  <a:pt x="681" y="120"/>
                </a:lnTo>
                <a:lnTo>
                  <a:pt x="670" y="120"/>
                </a:lnTo>
                <a:lnTo>
                  <a:pt x="664" y="120"/>
                </a:lnTo>
                <a:lnTo>
                  <a:pt x="658" y="120"/>
                </a:lnTo>
                <a:lnTo>
                  <a:pt x="658" y="114"/>
                </a:lnTo>
                <a:lnTo>
                  <a:pt x="658" y="108"/>
                </a:lnTo>
                <a:lnTo>
                  <a:pt x="652" y="108"/>
                </a:lnTo>
                <a:lnTo>
                  <a:pt x="652" y="120"/>
                </a:lnTo>
                <a:lnTo>
                  <a:pt x="652" y="126"/>
                </a:lnTo>
                <a:lnTo>
                  <a:pt x="646" y="126"/>
                </a:lnTo>
                <a:lnTo>
                  <a:pt x="652" y="132"/>
                </a:lnTo>
                <a:lnTo>
                  <a:pt x="658" y="132"/>
                </a:lnTo>
                <a:lnTo>
                  <a:pt x="664" y="138"/>
                </a:lnTo>
                <a:lnTo>
                  <a:pt x="658" y="144"/>
                </a:lnTo>
                <a:lnTo>
                  <a:pt x="664" y="150"/>
                </a:lnTo>
                <a:lnTo>
                  <a:pt x="646" y="167"/>
                </a:lnTo>
                <a:lnTo>
                  <a:pt x="640" y="167"/>
                </a:lnTo>
                <a:lnTo>
                  <a:pt x="634" y="167"/>
                </a:lnTo>
                <a:lnTo>
                  <a:pt x="628" y="167"/>
                </a:lnTo>
                <a:lnTo>
                  <a:pt x="634" y="173"/>
                </a:lnTo>
                <a:lnTo>
                  <a:pt x="646" y="167"/>
                </a:lnTo>
                <a:lnTo>
                  <a:pt x="658" y="167"/>
                </a:lnTo>
                <a:lnTo>
                  <a:pt x="676" y="161"/>
                </a:lnTo>
                <a:lnTo>
                  <a:pt x="676" y="156"/>
                </a:lnTo>
                <a:lnTo>
                  <a:pt x="681" y="156"/>
                </a:lnTo>
                <a:lnTo>
                  <a:pt x="687" y="161"/>
                </a:lnTo>
                <a:lnTo>
                  <a:pt x="681" y="173"/>
                </a:lnTo>
                <a:lnTo>
                  <a:pt x="670" y="185"/>
                </a:lnTo>
                <a:lnTo>
                  <a:pt x="652" y="191"/>
                </a:lnTo>
                <a:lnTo>
                  <a:pt x="646" y="191"/>
                </a:lnTo>
                <a:lnTo>
                  <a:pt x="634" y="197"/>
                </a:lnTo>
                <a:lnTo>
                  <a:pt x="616" y="215"/>
                </a:lnTo>
                <a:lnTo>
                  <a:pt x="610" y="221"/>
                </a:lnTo>
                <a:lnTo>
                  <a:pt x="598" y="233"/>
                </a:lnTo>
                <a:lnTo>
                  <a:pt x="586" y="245"/>
                </a:lnTo>
                <a:lnTo>
                  <a:pt x="580" y="263"/>
                </a:lnTo>
                <a:lnTo>
                  <a:pt x="574" y="293"/>
                </a:lnTo>
                <a:lnTo>
                  <a:pt x="568" y="293"/>
                </a:lnTo>
                <a:lnTo>
                  <a:pt x="562" y="299"/>
                </a:lnTo>
                <a:lnTo>
                  <a:pt x="526" y="305"/>
                </a:lnTo>
                <a:lnTo>
                  <a:pt x="526" y="311"/>
                </a:lnTo>
                <a:lnTo>
                  <a:pt x="412" y="233"/>
                </a:lnTo>
                <a:lnTo>
                  <a:pt x="323" y="245"/>
                </a:lnTo>
                <a:lnTo>
                  <a:pt x="317" y="233"/>
                </a:lnTo>
                <a:lnTo>
                  <a:pt x="305" y="215"/>
                </a:lnTo>
                <a:lnTo>
                  <a:pt x="293" y="221"/>
                </a:lnTo>
                <a:lnTo>
                  <a:pt x="293" y="215"/>
                </a:lnTo>
                <a:lnTo>
                  <a:pt x="185" y="227"/>
                </a:lnTo>
                <a:lnTo>
                  <a:pt x="179" y="227"/>
                </a:lnTo>
                <a:lnTo>
                  <a:pt x="155" y="239"/>
                </a:lnTo>
                <a:lnTo>
                  <a:pt x="155" y="245"/>
                </a:lnTo>
                <a:lnTo>
                  <a:pt x="149" y="245"/>
                </a:lnTo>
                <a:lnTo>
                  <a:pt x="125" y="257"/>
                </a:lnTo>
                <a:lnTo>
                  <a:pt x="0" y="275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0" name="Freeform 139"/>
          <p:cNvSpPr>
            <a:spLocks/>
          </p:cNvSpPr>
          <p:nvPr/>
        </p:nvSpPr>
        <p:spPr bwMode="auto">
          <a:xfrm>
            <a:off x="3048336" y="4152489"/>
            <a:ext cx="2095771" cy="2242111"/>
          </a:xfrm>
          <a:custGeom>
            <a:avLst/>
            <a:gdLst>
              <a:gd name="T0" fmla="*/ 960 w 1142"/>
              <a:gd name="T1" fmla="*/ 274 h 1110"/>
              <a:gd name="T2" fmla="*/ 894 w 1142"/>
              <a:gd name="T3" fmla="*/ 258 h 1110"/>
              <a:gd name="T4" fmla="*/ 849 w 1142"/>
              <a:gd name="T5" fmla="*/ 263 h 1110"/>
              <a:gd name="T6" fmla="*/ 810 w 1142"/>
              <a:gd name="T7" fmla="*/ 263 h 1110"/>
              <a:gd name="T8" fmla="*/ 805 w 1142"/>
              <a:gd name="T9" fmla="*/ 263 h 1110"/>
              <a:gd name="T10" fmla="*/ 788 w 1142"/>
              <a:gd name="T11" fmla="*/ 258 h 1110"/>
              <a:gd name="T12" fmla="*/ 766 w 1142"/>
              <a:gd name="T13" fmla="*/ 274 h 1110"/>
              <a:gd name="T14" fmla="*/ 760 w 1142"/>
              <a:gd name="T15" fmla="*/ 258 h 1110"/>
              <a:gd name="T16" fmla="*/ 721 w 1142"/>
              <a:gd name="T17" fmla="*/ 253 h 1110"/>
              <a:gd name="T18" fmla="*/ 699 w 1142"/>
              <a:gd name="T19" fmla="*/ 247 h 1110"/>
              <a:gd name="T20" fmla="*/ 666 w 1142"/>
              <a:gd name="T21" fmla="*/ 242 h 1110"/>
              <a:gd name="T22" fmla="*/ 650 w 1142"/>
              <a:gd name="T23" fmla="*/ 236 h 1110"/>
              <a:gd name="T24" fmla="*/ 611 w 1142"/>
              <a:gd name="T25" fmla="*/ 225 h 1110"/>
              <a:gd name="T26" fmla="*/ 600 w 1142"/>
              <a:gd name="T27" fmla="*/ 204 h 1110"/>
              <a:gd name="T28" fmla="*/ 561 w 1142"/>
              <a:gd name="T29" fmla="*/ 193 h 1110"/>
              <a:gd name="T30" fmla="*/ 328 w 1142"/>
              <a:gd name="T31" fmla="*/ 0 h 1110"/>
              <a:gd name="T32" fmla="*/ 0 w 1142"/>
              <a:gd name="T33" fmla="*/ 392 h 1110"/>
              <a:gd name="T34" fmla="*/ 6 w 1142"/>
              <a:gd name="T35" fmla="*/ 409 h 1110"/>
              <a:gd name="T36" fmla="*/ 33 w 1142"/>
              <a:gd name="T37" fmla="*/ 441 h 1110"/>
              <a:gd name="T38" fmla="*/ 127 w 1142"/>
              <a:gd name="T39" fmla="*/ 538 h 1110"/>
              <a:gd name="T40" fmla="*/ 144 w 1142"/>
              <a:gd name="T41" fmla="*/ 570 h 1110"/>
              <a:gd name="T42" fmla="*/ 211 w 1142"/>
              <a:gd name="T43" fmla="*/ 667 h 1110"/>
              <a:gd name="T44" fmla="*/ 278 w 1142"/>
              <a:gd name="T45" fmla="*/ 678 h 1110"/>
              <a:gd name="T46" fmla="*/ 317 w 1142"/>
              <a:gd name="T47" fmla="*/ 624 h 1110"/>
              <a:gd name="T48" fmla="*/ 339 w 1142"/>
              <a:gd name="T49" fmla="*/ 613 h 1110"/>
              <a:gd name="T50" fmla="*/ 378 w 1142"/>
              <a:gd name="T51" fmla="*/ 629 h 1110"/>
              <a:gd name="T52" fmla="*/ 416 w 1142"/>
              <a:gd name="T53" fmla="*/ 646 h 1110"/>
              <a:gd name="T54" fmla="*/ 433 w 1142"/>
              <a:gd name="T55" fmla="*/ 657 h 1110"/>
              <a:gd name="T56" fmla="*/ 472 w 1142"/>
              <a:gd name="T57" fmla="*/ 705 h 1110"/>
              <a:gd name="T58" fmla="*/ 527 w 1142"/>
              <a:gd name="T59" fmla="*/ 807 h 1110"/>
              <a:gd name="T60" fmla="*/ 561 w 1142"/>
              <a:gd name="T61" fmla="*/ 845 h 1110"/>
              <a:gd name="T62" fmla="*/ 572 w 1142"/>
              <a:gd name="T63" fmla="*/ 899 h 1110"/>
              <a:gd name="T64" fmla="*/ 622 w 1142"/>
              <a:gd name="T65" fmla="*/ 958 h 1110"/>
              <a:gd name="T66" fmla="*/ 710 w 1142"/>
              <a:gd name="T67" fmla="*/ 985 h 1110"/>
              <a:gd name="T68" fmla="*/ 755 w 1142"/>
              <a:gd name="T69" fmla="*/ 990 h 1110"/>
              <a:gd name="T70" fmla="*/ 749 w 1142"/>
              <a:gd name="T71" fmla="*/ 979 h 1110"/>
              <a:gd name="T72" fmla="*/ 732 w 1142"/>
              <a:gd name="T73" fmla="*/ 883 h 1110"/>
              <a:gd name="T74" fmla="*/ 727 w 1142"/>
              <a:gd name="T75" fmla="*/ 872 h 1110"/>
              <a:gd name="T76" fmla="*/ 749 w 1142"/>
              <a:gd name="T77" fmla="*/ 834 h 1110"/>
              <a:gd name="T78" fmla="*/ 755 w 1142"/>
              <a:gd name="T79" fmla="*/ 818 h 1110"/>
              <a:gd name="T80" fmla="*/ 766 w 1142"/>
              <a:gd name="T81" fmla="*/ 785 h 1110"/>
              <a:gd name="T82" fmla="*/ 782 w 1142"/>
              <a:gd name="T83" fmla="*/ 791 h 1110"/>
              <a:gd name="T84" fmla="*/ 788 w 1142"/>
              <a:gd name="T85" fmla="*/ 775 h 1110"/>
              <a:gd name="T86" fmla="*/ 799 w 1142"/>
              <a:gd name="T87" fmla="*/ 775 h 1110"/>
              <a:gd name="T88" fmla="*/ 821 w 1142"/>
              <a:gd name="T89" fmla="*/ 758 h 1110"/>
              <a:gd name="T90" fmla="*/ 833 w 1142"/>
              <a:gd name="T91" fmla="*/ 742 h 1110"/>
              <a:gd name="T92" fmla="*/ 844 w 1142"/>
              <a:gd name="T93" fmla="*/ 748 h 1110"/>
              <a:gd name="T94" fmla="*/ 927 w 1142"/>
              <a:gd name="T95" fmla="*/ 705 h 1110"/>
              <a:gd name="T96" fmla="*/ 944 w 1142"/>
              <a:gd name="T97" fmla="*/ 662 h 1110"/>
              <a:gd name="T98" fmla="*/ 960 w 1142"/>
              <a:gd name="T99" fmla="*/ 657 h 1110"/>
              <a:gd name="T100" fmla="*/ 1015 w 1142"/>
              <a:gd name="T101" fmla="*/ 646 h 1110"/>
              <a:gd name="T102" fmla="*/ 1032 w 1142"/>
              <a:gd name="T103" fmla="*/ 640 h 1110"/>
              <a:gd name="T104" fmla="*/ 1038 w 1142"/>
              <a:gd name="T105" fmla="*/ 619 h 1110"/>
              <a:gd name="T106" fmla="*/ 1043 w 1142"/>
              <a:gd name="T107" fmla="*/ 581 h 1110"/>
              <a:gd name="T108" fmla="*/ 1054 w 1142"/>
              <a:gd name="T109" fmla="*/ 549 h 1110"/>
              <a:gd name="T110" fmla="*/ 1049 w 1142"/>
              <a:gd name="T111" fmla="*/ 495 h 1110"/>
              <a:gd name="T112" fmla="*/ 1038 w 1142"/>
              <a:gd name="T113" fmla="*/ 479 h 1110"/>
              <a:gd name="T114" fmla="*/ 1027 w 1142"/>
              <a:gd name="T115" fmla="*/ 446 h 1110"/>
              <a:gd name="T116" fmla="*/ 1010 w 1142"/>
              <a:gd name="T117" fmla="*/ 290 h 1110"/>
              <a:gd name="T118" fmla="*/ 976 w 1142"/>
              <a:gd name="T119" fmla="*/ 280 h 111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142"/>
              <a:gd name="T181" fmla="*/ 0 h 1110"/>
              <a:gd name="T182" fmla="*/ 1142 w 1142"/>
              <a:gd name="T183" fmla="*/ 1110 h 111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142" h="1110">
                <a:moveTo>
                  <a:pt x="1052" y="310"/>
                </a:moveTo>
                <a:lnTo>
                  <a:pt x="1046" y="310"/>
                </a:lnTo>
                <a:lnTo>
                  <a:pt x="1040" y="304"/>
                </a:lnTo>
                <a:lnTo>
                  <a:pt x="1034" y="304"/>
                </a:lnTo>
                <a:lnTo>
                  <a:pt x="993" y="280"/>
                </a:lnTo>
                <a:lnTo>
                  <a:pt x="993" y="286"/>
                </a:lnTo>
                <a:lnTo>
                  <a:pt x="981" y="286"/>
                </a:lnTo>
                <a:lnTo>
                  <a:pt x="963" y="286"/>
                </a:lnTo>
                <a:lnTo>
                  <a:pt x="957" y="286"/>
                </a:lnTo>
                <a:lnTo>
                  <a:pt x="951" y="286"/>
                </a:lnTo>
                <a:lnTo>
                  <a:pt x="933" y="292"/>
                </a:lnTo>
                <a:lnTo>
                  <a:pt x="915" y="292"/>
                </a:lnTo>
                <a:lnTo>
                  <a:pt x="909" y="298"/>
                </a:lnTo>
                <a:lnTo>
                  <a:pt x="897" y="310"/>
                </a:lnTo>
                <a:lnTo>
                  <a:pt x="885" y="298"/>
                </a:lnTo>
                <a:lnTo>
                  <a:pt x="873" y="292"/>
                </a:lnTo>
                <a:lnTo>
                  <a:pt x="867" y="292"/>
                </a:lnTo>
                <a:lnTo>
                  <a:pt x="861" y="292"/>
                </a:lnTo>
                <a:lnTo>
                  <a:pt x="849" y="292"/>
                </a:lnTo>
                <a:lnTo>
                  <a:pt x="849" y="286"/>
                </a:lnTo>
                <a:lnTo>
                  <a:pt x="837" y="286"/>
                </a:lnTo>
                <a:lnTo>
                  <a:pt x="831" y="298"/>
                </a:lnTo>
                <a:lnTo>
                  <a:pt x="831" y="304"/>
                </a:lnTo>
                <a:lnTo>
                  <a:pt x="825" y="304"/>
                </a:lnTo>
                <a:lnTo>
                  <a:pt x="825" y="298"/>
                </a:lnTo>
                <a:lnTo>
                  <a:pt x="825" y="292"/>
                </a:lnTo>
                <a:lnTo>
                  <a:pt x="825" y="286"/>
                </a:lnTo>
                <a:lnTo>
                  <a:pt x="819" y="286"/>
                </a:lnTo>
                <a:lnTo>
                  <a:pt x="807" y="292"/>
                </a:lnTo>
                <a:lnTo>
                  <a:pt x="783" y="280"/>
                </a:lnTo>
                <a:lnTo>
                  <a:pt x="777" y="280"/>
                </a:lnTo>
                <a:lnTo>
                  <a:pt x="777" y="292"/>
                </a:lnTo>
                <a:lnTo>
                  <a:pt x="759" y="286"/>
                </a:lnTo>
                <a:lnTo>
                  <a:pt x="759" y="280"/>
                </a:lnTo>
                <a:lnTo>
                  <a:pt x="753" y="274"/>
                </a:lnTo>
                <a:lnTo>
                  <a:pt x="747" y="268"/>
                </a:lnTo>
                <a:lnTo>
                  <a:pt x="747" y="262"/>
                </a:lnTo>
                <a:lnTo>
                  <a:pt x="724" y="262"/>
                </a:lnTo>
                <a:lnTo>
                  <a:pt x="718" y="268"/>
                </a:lnTo>
                <a:lnTo>
                  <a:pt x="712" y="262"/>
                </a:lnTo>
                <a:lnTo>
                  <a:pt x="706" y="256"/>
                </a:lnTo>
                <a:lnTo>
                  <a:pt x="700" y="256"/>
                </a:lnTo>
                <a:lnTo>
                  <a:pt x="700" y="262"/>
                </a:lnTo>
                <a:lnTo>
                  <a:pt x="694" y="262"/>
                </a:lnTo>
                <a:lnTo>
                  <a:pt x="682" y="256"/>
                </a:lnTo>
                <a:lnTo>
                  <a:pt x="664" y="250"/>
                </a:lnTo>
                <a:lnTo>
                  <a:pt x="658" y="250"/>
                </a:lnTo>
                <a:lnTo>
                  <a:pt x="658" y="244"/>
                </a:lnTo>
                <a:lnTo>
                  <a:pt x="658" y="238"/>
                </a:lnTo>
                <a:lnTo>
                  <a:pt x="652" y="232"/>
                </a:lnTo>
                <a:lnTo>
                  <a:pt x="646" y="226"/>
                </a:lnTo>
                <a:lnTo>
                  <a:pt x="640" y="232"/>
                </a:lnTo>
                <a:lnTo>
                  <a:pt x="622" y="232"/>
                </a:lnTo>
                <a:lnTo>
                  <a:pt x="616" y="232"/>
                </a:lnTo>
                <a:lnTo>
                  <a:pt x="604" y="214"/>
                </a:lnTo>
                <a:lnTo>
                  <a:pt x="598" y="214"/>
                </a:lnTo>
                <a:lnTo>
                  <a:pt x="592" y="214"/>
                </a:lnTo>
                <a:lnTo>
                  <a:pt x="598" y="11"/>
                </a:lnTo>
                <a:lnTo>
                  <a:pt x="353" y="0"/>
                </a:lnTo>
                <a:lnTo>
                  <a:pt x="347" y="0"/>
                </a:lnTo>
                <a:lnTo>
                  <a:pt x="311" y="459"/>
                </a:lnTo>
                <a:lnTo>
                  <a:pt x="6" y="429"/>
                </a:lnTo>
                <a:lnTo>
                  <a:pt x="0" y="435"/>
                </a:lnTo>
                <a:lnTo>
                  <a:pt x="6" y="435"/>
                </a:lnTo>
                <a:lnTo>
                  <a:pt x="6" y="441"/>
                </a:lnTo>
                <a:lnTo>
                  <a:pt x="0" y="447"/>
                </a:lnTo>
                <a:lnTo>
                  <a:pt x="6" y="453"/>
                </a:lnTo>
                <a:lnTo>
                  <a:pt x="24" y="465"/>
                </a:lnTo>
                <a:lnTo>
                  <a:pt x="30" y="477"/>
                </a:lnTo>
                <a:lnTo>
                  <a:pt x="36" y="489"/>
                </a:lnTo>
                <a:lnTo>
                  <a:pt x="48" y="501"/>
                </a:lnTo>
                <a:lnTo>
                  <a:pt x="96" y="555"/>
                </a:lnTo>
                <a:lnTo>
                  <a:pt x="137" y="591"/>
                </a:lnTo>
                <a:lnTo>
                  <a:pt x="137" y="597"/>
                </a:lnTo>
                <a:lnTo>
                  <a:pt x="143" y="603"/>
                </a:lnTo>
                <a:lnTo>
                  <a:pt x="143" y="614"/>
                </a:lnTo>
                <a:lnTo>
                  <a:pt x="155" y="632"/>
                </a:lnTo>
                <a:lnTo>
                  <a:pt x="155" y="662"/>
                </a:lnTo>
                <a:lnTo>
                  <a:pt x="155" y="674"/>
                </a:lnTo>
                <a:lnTo>
                  <a:pt x="167" y="698"/>
                </a:lnTo>
                <a:lnTo>
                  <a:pt x="227" y="740"/>
                </a:lnTo>
                <a:lnTo>
                  <a:pt x="269" y="764"/>
                </a:lnTo>
                <a:lnTo>
                  <a:pt x="281" y="770"/>
                </a:lnTo>
                <a:lnTo>
                  <a:pt x="287" y="764"/>
                </a:lnTo>
                <a:lnTo>
                  <a:pt x="299" y="752"/>
                </a:lnTo>
                <a:lnTo>
                  <a:pt x="305" y="746"/>
                </a:lnTo>
                <a:lnTo>
                  <a:pt x="323" y="704"/>
                </a:lnTo>
                <a:lnTo>
                  <a:pt x="329" y="692"/>
                </a:lnTo>
                <a:lnTo>
                  <a:pt x="341" y="692"/>
                </a:lnTo>
                <a:lnTo>
                  <a:pt x="353" y="692"/>
                </a:lnTo>
                <a:lnTo>
                  <a:pt x="359" y="686"/>
                </a:lnTo>
                <a:lnTo>
                  <a:pt x="365" y="680"/>
                </a:lnTo>
                <a:lnTo>
                  <a:pt x="371" y="686"/>
                </a:lnTo>
                <a:lnTo>
                  <a:pt x="377" y="692"/>
                </a:lnTo>
                <a:lnTo>
                  <a:pt x="401" y="692"/>
                </a:lnTo>
                <a:lnTo>
                  <a:pt x="407" y="698"/>
                </a:lnTo>
                <a:lnTo>
                  <a:pt x="425" y="704"/>
                </a:lnTo>
                <a:lnTo>
                  <a:pt x="430" y="698"/>
                </a:lnTo>
                <a:lnTo>
                  <a:pt x="448" y="710"/>
                </a:lnTo>
                <a:lnTo>
                  <a:pt x="448" y="716"/>
                </a:lnTo>
                <a:lnTo>
                  <a:pt x="454" y="722"/>
                </a:lnTo>
                <a:lnTo>
                  <a:pt x="460" y="728"/>
                </a:lnTo>
                <a:lnTo>
                  <a:pt x="466" y="728"/>
                </a:lnTo>
                <a:lnTo>
                  <a:pt x="478" y="746"/>
                </a:lnTo>
                <a:lnTo>
                  <a:pt x="496" y="758"/>
                </a:lnTo>
                <a:lnTo>
                  <a:pt x="508" y="776"/>
                </a:lnTo>
                <a:lnTo>
                  <a:pt x="508" y="782"/>
                </a:lnTo>
                <a:lnTo>
                  <a:pt x="532" y="841"/>
                </a:lnTo>
                <a:lnTo>
                  <a:pt x="538" y="853"/>
                </a:lnTo>
                <a:lnTo>
                  <a:pt x="568" y="889"/>
                </a:lnTo>
                <a:lnTo>
                  <a:pt x="568" y="895"/>
                </a:lnTo>
                <a:lnTo>
                  <a:pt x="586" y="919"/>
                </a:lnTo>
                <a:lnTo>
                  <a:pt x="592" y="919"/>
                </a:lnTo>
                <a:lnTo>
                  <a:pt x="604" y="931"/>
                </a:lnTo>
                <a:lnTo>
                  <a:pt x="604" y="937"/>
                </a:lnTo>
                <a:lnTo>
                  <a:pt x="604" y="961"/>
                </a:lnTo>
                <a:lnTo>
                  <a:pt x="610" y="967"/>
                </a:lnTo>
                <a:lnTo>
                  <a:pt x="610" y="991"/>
                </a:lnTo>
                <a:lnTo>
                  <a:pt x="616" y="997"/>
                </a:lnTo>
                <a:lnTo>
                  <a:pt x="640" y="1038"/>
                </a:lnTo>
                <a:lnTo>
                  <a:pt x="640" y="1050"/>
                </a:lnTo>
                <a:lnTo>
                  <a:pt x="652" y="1050"/>
                </a:lnTo>
                <a:lnTo>
                  <a:pt x="670" y="1062"/>
                </a:lnTo>
                <a:lnTo>
                  <a:pt x="688" y="1068"/>
                </a:lnTo>
                <a:lnTo>
                  <a:pt x="718" y="1086"/>
                </a:lnTo>
                <a:lnTo>
                  <a:pt x="759" y="1092"/>
                </a:lnTo>
                <a:lnTo>
                  <a:pt x="765" y="1092"/>
                </a:lnTo>
                <a:lnTo>
                  <a:pt x="783" y="1104"/>
                </a:lnTo>
                <a:lnTo>
                  <a:pt x="795" y="1110"/>
                </a:lnTo>
                <a:lnTo>
                  <a:pt x="807" y="1098"/>
                </a:lnTo>
                <a:lnTo>
                  <a:pt x="813" y="1098"/>
                </a:lnTo>
                <a:lnTo>
                  <a:pt x="819" y="1098"/>
                </a:lnTo>
                <a:lnTo>
                  <a:pt x="819" y="1092"/>
                </a:lnTo>
                <a:lnTo>
                  <a:pt x="807" y="1086"/>
                </a:lnTo>
                <a:lnTo>
                  <a:pt x="801" y="1074"/>
                </a:lnTo>
                <a:lnTo>
                  <a:pt x="789" y="1026"/>
                </a:lnTo>
                <a:lnTo>
                  <a:pt x="783" y="1009"/>
                </a:lnTo>
                <a:lnTo>
                  <a:pt x="789" y="979"/>
                </a:lnTo>
                <a:lnTo>
                  <a:pt x="789" y="967"/>
                </a:lnTo>
                <a:lnTo>
                  <a:pt x="783" y="967"/>
                </a:lnTo>
                <a:lnTo>
                  <a:pt x="783" y="961"/>
                </a:lnTo>
                <a:lnTo>
                  <a:pt x="801" y="955"/>
                </a:lnTo>
                <a:lnTo>
                  <a:pt x="807" y="925"/>
                </a:lnTo>
                <a:lnTo>
                  <a:pt x="801" y="925"/>
                </a:lnTo>
                <a:lnTo>
                  <a:pt x="795" y="913"/>
                </a:lnTo>
                <a:lnTo>
                  <a:pt x="801" y="901"/>
                </a:lnTo>
                <a:lnTo>
                  <a:pt x="813" y="907"/>
                </a:lnTo>
                <a:lnTo>
                  <a:pt x="825" y="901"/>
                </a:lnTo>
                <a:lnTo>
                  <a:pt x="831" y="883"/>
                </a:lnTo>
                <a:lnTo>
                  <a:pt x="825" y="877"/>
                </a:lnTo>
                <a:lnTo>
                  <a:pt x="825" y="871"/>
                </a:lnTo>
                <a:lnTo>
                  <a:pt x="831" y="877"/>
                </a:lnTo>
                <a:lnTo>
                  <a:pt x="837" y="877"/>
                </a:lnTo>
                <a:lnTo>
                  <a:pt x="837" y="871"/>
                </a:lnTo>
                <a:lnTo>
                  <a:pt x="843" y="877"/>
                </a:lnTo>
                <a:lnTo>
                  <a:pt x="849" y="877"/>
                </a:lnTo>
                <a:lnTo>
                  <a:pt x="849" y="871"/>
                </a:lnTo>
                <a:lnTo>
                  <a:pt x="849" y="859"/>
                </a:lnTo>
                <a:lnTo>
                  <a:pt x="855" y="853"/>
                </a:lnTo>
                <a:lnTo>
                  <a:pt x="861" y="853"/>
                </a:lnTo>
                <a:lnTo>
                  <a:pt x="861" y="859"/>
                </a:lnTo>
                <a:lnTo>
                  <a:pt x="885" y="853"/>
                </a:lnTo>
                <a:lnTo>
                  <a:pt x="885" y="847"/>
                </a:lnTo>
                <a:lnTo>
                  <a:pt x="891" y="847"/>
                </a:lnTo>
                <a:lnTo>
                  <a:pt x="885" y="841"/>
                </a:lnTo>
                <a:lnTo>
                  <a:pt x="873" y="835"/>
                </a:lnTo>
                <a:lnTo>
                  <a:pt x="873" y="829"/>
                </a:lnTo>
                <a:lnTo>
                  <a:pt x="897" y="823"/>
                </a:lnTo>
                <a:lnTo>
                  <a:pt x="903" y="817"/>
                </a:lnTo>
                <a:lnTo>
                  <a:pt x="909" y="823"/>
                </a:lnTo>
                <a:lnTo>
                  <a:pt x="903" y="823"/>
                </a:lnTo>
                <a:lnTo>
                  <a:pt x="909" y="829"/>
                </a:lnTo>
                <a:lnTo>
                  <a:pt x="915" y="829"/>
                </a:lnTo>
                <a:lnTo>
                  <a:pt x="945" y="817"/>
                </a:lnTo>
                <a:lnTo>
                  <a:pt x="999" y="782"/>
                </a:lnTo>
                <a:lnTo>
                  <a:pt x="999" y="770"/>
                </a:lnTo>
                <a:lnTo>
                  <a:pt x="1023" y="752"/>
                </a:lnTo>
                <a:lnTo>
                  <a:pt x="1023" y="746"/>
                </a:lnTo>
                <a:lnTo>
                  <a:pt x="1017" y="734"/>
                </a:lnTo>
                <a:lnTo>
                  <a:pt x="1017" y="722"/>
                </a:lnTo>
                <a:lnTo>
                  <a:pt x="1034" y="716"/>
                </a:lnTo>
                <a:lnTo>
                  <a:pt x="1034" y="728"/>
                </a:lnTo>
                <a:lnTo>
                  <a:pt x="1034" y="734"/>
                </a:lnTo>
                <a:lnTo>
                  <a:pt x="1052" y="728"/>
                </a:lnTo>
                <a:lnTo>
                  <a:pt x="1058" y="734"/>
                </a:lnTo>
                <a:lnTo>
                  <a:pt x="1094" y="716"/>
                </a:lnTo>
                <a:lnTo>
                  <a:pt x="1118" y="716"/>
                </a:lnTo>
                <a:lnTo>
                  <a:pt x="1112" y="710"/>
                </a:lnTo>
                <a:lnTo>
                  <a:pt x="1112" y="704"/>
                </a:lnTo>
                <a:lnTo>
                  <a:pt x="1112" y="698"/>
                </a:lnTo>
                <a:lnTo>
                  <a:pt x="1112" y="692"/>
                </a:lnTo>
                <a:lnTo>
                  <a:pt x="1118" y="686"/>
                </a:lnTo>
                <a:lnTo>
                  <a:pt x="1130" y="662"/>
                </a:lnTo>
                <a:lnTo>
                  <a:pt x="1124" y="656"/>
                </a:lnTo>
                <a:lnTo>
                  <a:pt x="1124" y="644"/>
                </a:lnTo>
                <a:lnTo>
                  <a:pt x="1124" y="638"/>
                </a:lnTo>
                <a:lnTo>
                  <a:pt x="1124" y="620"/>
                </a:lnTo>
                <a:lnTo>
                  <a:pt x="1130" y="614"/>
                </a:lnTo>
                <a:lnTo>
                  <a:pt x="1136" y="609"/>
                </a:lnTo>
                <a:lnTo>
                  <a:pt x="1142" y="591"/>
                </a:lnTo>
                <a:lnTo>
                  <a:pt x="1142" y="579"/>
                </a:lnTo>
                <a:lnTo>
                  <a:pt x="1136" y="561"/>
                </a:lnTo>
                <a:lnTo>
                  <a:pt x="1130" y="549"/>
                </a:lnTo>
                <a:lnTo>
                  <a:pt x="1124" y="549"/>
                </a:lnTo>
                <a:lnTo>
                  <a:pt x="1130" y="543"/>
                </a:lnTo>
                <a:lnTo>
                  <a:pt x="1124" y="537"/>
                </a:lnTo>
                <a:lnTo>
                  <a:pt x="1118" y="531"/>
                </a:lnTo>
                <a:lnTo>
                  <a:pt x="1112" y="525"/>
                </a:lnTo>
                <a:lnTo>
                  <a:pt x="1112" y="519"/>
                </a:lnTo>
                <a:lnTo>
                  <a:pt x="1118" y="513"/>
                </a:lnTo>
                <a:lnTo>
                  <a:pt x="1106" y="495"/>
                </a:lnTo>
                <a:lnTo>
                  <a:pt x="1094" y="483"/>
                </a:lnTo>
                <a:lnTo>
                  <a:pt x="1094" y="477"/>
                </a:lnTo>
                <a:lnTo>
                  <a:pt x="1088" y="376"/>
                </a:lnTo>
                <a:lnTo>
                  <a:pt x="1088" y="322"/>
                </a:lnTo>
                <a:lnTo>
                  <a:pt x="1076" y="316"/>
                </a:lnTo>
                <a:lnTo>
                  <a:pt x="1064" y="322"/>
                </a:lnTo>
                <a:lnTo>
                  <a:pt x="1052" y="310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1" name="Freeform 83"/>
          <p:cNvSpPr>
            <a:spLocks/>
          </p:cNvSpPr>
          <p:nvPr/>
        </p:nvSpPr>
        <p:spPr bwMode="auto">
          <a:xfrm>
            <a:off x="6011917" y="2147359"/>
            <a:ext cx="581279" cy="880271"/>
          </a:xfrm>
          <a:custGeom>
            <a:avLst/>
            <a:gdLst>
              <a:gd name="T0" fmla="*/ 149 w 317"/>
              <a:gd name="T1" fmla="*/ 371 h 436"/>
              <a:gd name="T2" fmla="*/ 244 w 317"/>
              <a:gd name="T3" fmla="*/ 366 h 436"/>
              <a:gd name="T4" fmla="*/ 255 w 317"/>
              <a:gd name="T5" fmla="*/ 340 h 436"/>
              <a:gd name="T6" fmla="*/ 255 w 317"/>
              <a:gd name="T7" fmla="*/ 318 h 436"/>
              <a:gd name="T8" fmla="*/ 272 w 317"/>
              <a:gd name="T9" fmla="*/ 297 h 436"/>
              <a:gd name="T10" fmla="*/ 277 w 317"/>
              <a:gd name="T11" fmla="*/ 286 h 436"/>
              <a:gd name="T12" fmla="*/ 283 w 317"/>
              <a:gd name="T13" fmla="*/ 270 h 436"/>
              <a:gd name="T14" fmla="*/ 288 w 317"/>
              <a:gd name="T15" fmla="*/ 280 h 436"/>
              <a:gd name="T16" fmla="*/ 294 w 317"/>
              <a:gd name="T17" fmla="*/ 275 h 436"/>
              <a:gd name="T18" fmla="*/ 294 w 317"/>
              <a:gd name="T19" fmla="*/ 253 h 436"/>
              <a:gd name="T20" fmla="*/ 288 w 317"/>
              <a:gd name="T21" fmla="*/ 226 h 436"/>
              <a:gd name="T22" fmla="*/ 266 w 317"/>
              <a:gd name="T23" fmla="*/ 151 h 436"/>
              <a:gd name="T24" fmla="*/ 238 w 317"/>
              <a:gd name="T25" fmla="*/ 151 h 436"/>
              <a:gd name="T26" fmla="*/ 205 w 317"/>
              <a:gd name="T27" fmla="*/ 194 h 436"/>
              <a:gd name="T28" fmla="*/ 199 w 317"/>
              <a:gd name="T29" fmla="*/ 194 h 436"/>
              <a:gd name="T30" fmla="*/ 183 w 317"/>
              <a:gd name="T31" fmla="*/ 188 h 436"/>
              <a:gd name="T32" fmla="*/ 183 w 317"/>
              <a:gd name="T33" fmla="*/ 167 h 436"/>
              <a:gd name="T34" fmla="*/ 199 w 317"/>
              <a:gd name="T35" fmla="*/ 151 h 436"/>
              <a:gd name="T36" fmla="*/ 205 w 317"/>
              <a:gd name="T37" fmla="*/ 141 h 436"/>
              <a:gd name="T38" fmla="*/ 211 w 317"/>
              <a:gd name="T39" fmla="*/ 130 h 436"/>
              <a:gd name="T40" fmla="*/ 216 w 317"/>
              <a:gd name="T41" fmla="*/ 97 h 436"/>
              <a:gd name="T42" fmla="*/ 211 w 317"/>
              <a:gd name="T43" fmla="*/ 76 h 436"/>
              <a:gd name="T44" fmla="*/ 199 w 317"/>
              <a:gd name="T45" fmla="*/ 65 h 436"/>
              <a:gd name="T46" fmla="*/ 211 w 317"/>
              <a:gd name="T47" fmla="*/ 59 h 436"/>
              <a:gd name="T48" fmla="*/ 199 w 317"/>
              <a:gd name="T49" fmla="*/ 38 h 436"/>
              <a:gd name="T50" fmla="*/ 172 w 317"/>
              <a:gd name="T51" fmla="*/ 22 h 436"/>
              <a:gd name="T52" fmla="*/ 144 w 317"/>
              <a:gd name="T53" fmla="*/ 16 h 436"/>
              <a:gd name="T54" fmla="*/ 116 w 317"/>
              <a:gd name="T55" fmla="*/ 5 h 436"/>
              <a:gd name="T56" fmla="*/ 105 w 317"/>
              <a:gd name="T57" fmla="*/ 5 h 436"/>
              <a:gd name="T58" fmla="*/ 88 w 317"/>
              <a:gd name="T59" fmla="*/ 22 h 436"/>
              <a:gd name="T60" fmla="*/ 88 w 317"/>
              <a:gd name="T61" fmla="*/ 38 h 436"/>
              <a:gd name="T62" fmla="*/ 94 w 317"/>
              <a:gd name="T63" fmla="*/ 38 h 436"/>
              <a:gd name="T64" fmla="*/ 83 w 317"/>
              <a:gd name="T65" fmla="*/ 43 h 436"/>
              <a:gd name="T66" fmla="*/ 71 w 317"/>
              <a:gd name="T67" fmla="*/ 54 h 436"/>
              <a:gd name="T68" fmla="*/ 71 w 317"/>
              <a:gd name="T69" fmla="*/ 76 h 436"/>
              <a:gd name="T70" fmla="*/ 66 w 317"/>
              <a:gd name="T71" fmla="*/ 92 h 436"/>
              <a:gd name="T72" fmla="*/ 55 w 317"/>
              <a:gd name="T73" fmla="*/ 92 h 436"/>
              <a:gd name="T74" fmla="*/ 55 w 317"/>
              <a:gd name="T75" fmla="*/ 70 h 436"/>
              <a:gd name="T76" fmla="*/ 55 w 317"/>
              <a:gd name="T77" fmla="*/ 65 h 436"/>
              <a:gd name="T78" fmla="*/ 49 w 317"/>
              <a:gd name="T79" fmla="*/ 76 h 436"/>
              <a:gd name="T80" fmla="*/ 44 w 317"/>
              <a:gd name="T81" fmla="*/ 87 h 436"/>
              <a:gd name="T82" fmla="*/ 32 w 317"/>
              <a:gd name="T83" fmla="*/ 92 h 436"/>
              <a:gd name="T84" fmla="*/ 27 w 317"/>
              <a:gd name="T85" fmla="*/ 108 h 436"/>
              <a:gd name="T86" fmla="*/ 17 w 317"/>
              <a:gd name="T87" fmla="*/ 130 h 436"/>
              <a:gd name="T88" fmla="*/ 17 w 317"/>
              <a:gd name="T89" fmla="*/ 157 h 436"/>
              <a:gd name="T90" fmla="*/ 6 w 317"/>
              <a:gd name="T91" fmla="*/ 178 h 436"/>
              <a:gd name="T92" fmla="*/ 11 w 317"/>
              <a:gd name="T93" fmla="*/ 205 h 436"/>
              <a:gd name="T94" fmla="*/ 17 w 317"/>
              <a:gd name="T95" fmla="*/ 226 h 436"/>
              <a:gd name="T96" fmla="*/ 38 w 317"/>
              <a:gd name="T97" fmla="*/ 275 h 436"/>
              <a:gd name="T98" fmla="*/ 44 w 317"/>
              <a:gd name="T99" fmla="*/ 297 h 436"/>
              <a:gd name="T100" fmla="*/ 38 w 317"/>
              <a:gd name="T101" fmla="*/ 307 h 436"/>
              <a:gd name="T102" fmla="*/ 32 w 317"/>
              <a:gd name="T103" fmla="*/ 340 h 436"/>
              <a:gd name="T104" fmla="*/ 17 w 317"/>
              <a:gd name="T105" fmla="*/ 377 h 436"/>
              <a:gd name="T106" fmla="*/ 0 w 317"/>
              <a:gd name="T107" fmla="*/ 393 h 4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17"/>
              <a:gd name="T163" fmla="*/ 0 h 436"/>
              <a:gd name="T164" fmla="*/ 317 w 317"/>
              <a:gd name="T165" fmla="*/ 436 h 4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17" h="436">
                <a:moveTo>
                  <a:pt x="0" y="436"/>
                </a:moveTo>
                <a:lnTo>
                  <a:pt x="161" y="412"/>
                </a:lnTo>
                <a:lnTo>
                  <a:pt x="161" y="418"/>
                </a:lnTo>
                <a:lnTo>
                  <a:pt x="263" y="406"/>
                </a:lnTo>
                <a:lnTo>
                  <a:pt x="263" y="400"/>
                </a:lnTo>
                <a:lnTo>
                  <a:pt x="275" y="377"/>
                </a:lnTo>
                <a:lnTo>
                  <a:pt x="275" y="371"/>
                </a:lnTo>
                <a:lnTo>
                  <a:pt x="275" y="353"/>
                </a:lnTo>
                <a:lnTo>
                  <a:pt x="281" y="341"/>
                </a:lnTo>
                <a:lnTo>
                  <a:pt x="293" y="329"/>
                </a:lnTo>
                <a:lnTo>
                  <a:pt x="293" y="317"/>
                </a:lnTo>
                <a:lnTo>
                  <a:pt x="299" y="317"/>
                </a:lnTo>
                <a:lnTo>
                  <a:pt x="299" y="311"/>
                </a:lnTo>
                <a:lnTo>
                  <a:pt x="305" y="299"/>
                </a:lnTo>
                <a:lnTo>
                  <a:pt x="305" y="311"/>
                </a:lnTo>
                <a:lnTo>
                  <a:pt x="311" y="311"/>
                </a:lnTo>
                <a:lnTo>
                  <a:pt x="317" y="305"/>
                </a:lnTo>
                <a:lnTo>
                  <a:pt x="317" y="293"/>
                </a:lnTo>
                <a:lnTo>
                  <a:pt x="317" y="281"/>
                </a:lnTo>
                <a:lnTo>
                  <a:pt x="317" y="263"/>
                </a:lnTo>
                <a:lnTo>
                  <a:pt x="311" y="251"/>
                </a:lnTo>
                <a:lnTo>
                  <a:pt x="311" y="227"/>
                </a:lnTo>
                <a:lnTo>
                  <a:pt x="287" y="168"/>
                </a:lnTo>
                <a:lnTo>
                  <a:pt x="263" y="162"/>
                </a:lnTo>
                <a:lnTo>
                  <a:pt x="257" y="168"/>
                </a:lnTo>
                <a:lnTo>
                  <a:pt x="245" y="180"/>
                </a:lnTo>
                <a:lnTo>
                  <a:pt x="221" y="215"/>
                </a:lnTo>
                <a:lnTo>
                  <a:pt x="215" y="215"/>
                </a:lnTo>
                <a:lnTo>
                  <a:pt x="203" y="215"/>
                </a:lnTo>
                <a:lnTo>
                  <a:pt x="197" y="209"/>
                </a:lnTo>
                <a:lnTo>
                  <a:pt x="197" y="203"/>
                </a:lnTo>
                <a:lnTo>
                  <a:pt x="197" y="185"/>
                </a:lnTo>
                <a:lnTo>
                  <a:pt x="203" y="180"/>
                </a:lnTo>
                <a:lnTo>
                  <a:pt x="215" y="168"/>
                </a:lnTo>
                <a:lnTo>
                  <a:pt x="221" y="162"/>
                </a:lnTo>
                <a:lnTo>
                  <a:pt x="221" y="156"/>
                </a:lnTo>
                <a:lnTo>
                  <a:pt x="221" y="150"/>
                </a:lnTo>
                <a:lnTo>
                  <a:pt x="227" y="144"/>
                </a:lnTo>
                <a:lnTo>
                  <a:pt x="233" y="132"/>
                </a:lnTo>
                <a:lnTo>
                  <a:pt x="233" y="108"/>
                </a:lnTo>
                <a:lnTo>
                  <a:pt x="233" y="96"/>
                </a:lnTo>
                <a:lnTo>
                  <a:pt x="227" y="84"/>
                </a:lnTo>
                <a:lnTo>
                  <a:pt x="221" y="78"/>
                </a:lnTo>
                <a:lnTo>
                  <a:pt x="215" y="72"/>
                </a:lnTo>
                <a:lnTo>
                  <a:pt x="215" y="66"/>
                </a:lnTo>
                <a:lnTo>
                  <a:pt x="227" y="66"/>
                </a:lnTo>
                <a:lnTo>
                  <a:pt x="227" y="60"/>
                </a:lnTo>
                <a:lnTo>
                  <a:pt x="215" y="42"/>
                </a:lnTo>
                <a:lnTo>
                  <a:pt x="209" y="36"/>
                </a:lnTo>
                <a:lnTo>
                  <a:pt x="185" y="24"/>
                </a:lnTo>
                <a:lnTo>
                  <a:pt x="161" y="24"/>
                </a:lnTo>
                <a:lnTo>
                  <a:pt x="155" y="18"/>
                </a:lnTo>
                <a:lnTo>
                  <a:pt x="143" y="12"/>
                </a:lnTo>
                <a:lnTo>
                  <a:pt x="125" y="6"/>
                </a:lnTo>
                <a:lnTo>
                  <a:pt x="119" y="0"/>
                </a:lnTo>
                <a:lnTo>
                  <a:pt x="113" y="6"/>
                </a:lnTo>
                <a:lnTo>
                  <a:pt x="101" y="6"/>
                </a:lnTo>
                <a:lnTo>
                  <a:pt x="95" y="24"/>
                </a:lnTo>
                <a:lnTo>
                  <a:pt x="95" y="36"/>
                </a:lnTo>
                <a:lnTo>
                  <a:pt x="95" y="42"/>
                </a:lnTo>
                <a:lnTo>
                  <a:pt x="101" y="42"/>
                </a:lnTo>
                <a:lnTo>
                  <a:pt x="95" y="48"/>
                </a:lnTo>
                <a:lnTo>
                  <a:pt x="89" y="48"/>
                </a:lnTo>
                <a:lnTo>
                  <a:pt x="89" y="54"/>
                </a:lnTo>
                <a:lnTo>
                  <a:pt x="77" y="60"/>
                </a:lnTo>
                <a:lnTo>
                  <a:pt x="77" y="72"/>
                </a:lnTo>
                <a:lnTo>
                  <a:pt x="77" y="84"/>
                </a:lnTo>
                <a:lnTo>
                  <a:pt x="77" y="90"/>
                </a:lnTo>
                <a:lnTo>
                  <a:pt x="71" y="102"/>
                </a:lnTo>
                <a:lnTo>
                  <a:pt x="65" y="108"/>
                </a:lnTo>
                <a:lnTo>
                  <a:pt x="59" y="102"/>
                </a:lnTo>
                <a:lnTo>
                  <a:pt x="65" y="90"/>
                </a:lnTo>
                <a:lnTo>
                  <a:pt x="59" y="78"/>
                </a:lnTo>
                <a:lnTo>
                  <a:pt x="65" y="72"/>
                </a:lnTo>
                <a:lnTo>
                  <a:pt x="59" y="72"/>
                </a:lnTo>
                <a:lnTo>
                  <a:pt x="53" y="84"/>
                </a:lnTo>
                <a:lnTo>
                  <a:pt x="53" y="90"/>
                </a:lnTo>
                <a:lnTo>
                  <a:pt x="47" y="96"/>
                </a:lnTo>
                <a:lnTo>
                  <a:pt x="41" y="96"/>
                </a:lnTo>
                <a:lnTo>
                  <a:pt x="35" y="102"/>
                </a:lnTo>
                <a:lnTo>
                  <a:pt x="29" y="114"/>
                </a:lnTo>
                <a:lnTo>
                  <a:pt x="29" y="120"/>
                </a:lnTo>
                <a:lnTo>
                  <a:pt x="24" y="126"/>
                </a:lnTo>
                <a:lnTo>
                  <a:pt x="18" y="144"/>
                </a:lnTo>
                <a:lnTo>
                  <a:pt x="18" y="162"/>
                </a:lnTo>
                <a:lnTo>
                  <a:pt x="18" y="174"/>
                </a:lnTo>
                <a:lnTo>
                  <a:pt x="12" y="185"/>
                </a:lnTo>
                <a:lnTo>
                  <a:pt x="6" y="197"/>
                </a:lnTo>
                <a:lnTo>
                  <a:pt x="6" y="203"/>
                </a:lnTo>
                <a:lnTo>
                  <a:pt x="12" y="227"/>
                </a:lnTo>
                <a:lnTo>
                  <a:pt x="12" y="239"/>
                </a:lnTo>
                <a:lnTo>
                  <a:pt x="18" y="251"/>
                </a:lnTo>
                <a:lnTo>
                  <a:pt x="29" y="281"/>
                </a:lnTo>
                <a:lnTo>
                  <a:pt x="41" y="305"/>
                </a:lnTo>
                <a:lnTo>
                  <a:pt x="41" y="329"/>
                </a:lnTo>
                <a:lnTo>
                  <a:pt x="47" y="329"/>
                </a:lnTo>
                <a:lnTo>
                  <a:pt x="47" y="335"/>
                </a:lnTo>
                <a:lnTo>
                  <a:pt x="41" y="341"/>
                </a:lnTo>
                <a:lnTo>
                  <a:pt x="41" y="359"/>
                </a:lnTo>
                <a:lnTo>
                  <a:pt x="35" y="377"/>
                </a:lnTo>
                <a:lnTo>
                  <a:pt x="29" y="388"/>
                </a:lnTo>
                <a:lnTo>
                  <a:pt x="18" y="418"/>
                </a:lnTo>
                <a:lnTo>
                  <a:pt x="6" y="430"/>
                </a:lnTo>
                <a:lnTo>
                  <a:pt x="0" y="436"/>
                </a:lnTo>
              </a:path>
            </a:pathLst>
          </a:custGeom>
          <a:solidFill>
            <a:srgbClr val="FFC489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2" name="Freeform 85"/>
          <p:cNvSpPr>
            <a:spLocks/>
          </p:cNvSpPr>
          <p:nvPr/>
        </p:nvSpPr>
        <p:spPr bwMode="auto">
          <a:xfrm>
            <a:off x="5478048" y="1853555"/>
            <a:ext cx="897623" cy="495012"/>
          </a:xfrm>
          <a:custGeom>
            <a:avLst/>
            <a:gdLst>
              <a:gd name="T0" fmla="*/ 16 w 490"/>
              <a:gd name="T1" fmla="*/ 87 h 245"/>
              <a:gd name="T2" fmla="*/ 44 w 490"/>
              <a:gd name="T3" fmla="*/ 70 h 245"/>
              <a:gd name="T4" fmla="*/ 105 w 490"/>
              <a:gd name="T5" fmla="*/ 32 h 245"/>
              <a:gd name="T6" fmla="*/ 138 w 490"/>
              <a:gd name="T7" fmla="*/ 5 h 245"/>
              <a:gd name="T8" fmla="*/ 166 w 490"/>
              <a:gd name="T9" fmla="*/ 5 h 245"/>
              <a:gd name="T10" fmla="*/ 149 w 490"/>
              <a:gd name="T11" fmla="*/ 22 h 245"/>
              <a:gd name="T12" fmla="*/ 127 w 490"/>
              <a:gd name="T13" fmla="*/ 49 h 245"/>
              <a:gd name="T14" fmla="*/ 127 w 490"/>
              <a:gd name="T15" fmla="*/ 65 h 245"/>
              <a:gd name="T16" fmla="*/ 149 w 490"/>
              <a:gd name="T17" fmla="*/ 54 h 245"/>
              <a:gd name="T18" fmla="*/ 216 w 490"/>
              <a:gd name="T19" fmla="*/ 87 h 245"/>
              <a:gd name="T20" fmla="*/ 233 w 490"/>
              <a:gd name="T21" fmla="*/ 92 h 245"/>
              <a:gd name="T22" fmla="*/ 244 w 490"/>
              <a:gd name="T23" fmla="*/ 92 h 245"/>
              <a:gd name="T24" fmla="*/ 266 w 490"/>
              <a:gd name="T25" fmla="*/ 70 h 245"/>
              <a:gd name="T26" fmla="*/ 348 w 490"/>
              <a:gd name="T27" fmla="*/ 49 h 245"/>
              <a:gd name="T28" fmla="*/ 348 w 490"/>
              <a:gd name="T29" fmla="*/ 65 h 245"/>
              <a:gd name="T30" fmla="*/ 365 w 490"/>
              <a:gd name="T31" fmla="*/ 76 h 245"/>
              <a:gd name="T32" fmla="*/ 398 w 490"/>
              <a:gd name="T33" fmla="*/ 70 h 245"/>
              <a:gd name="T34" fmla="*/ 421 w 490"/>
              <a:gd name="T35" fmla="*/ 97 h 245"/>
              <a:gd name="T36" fmla="*/ 454 w 490"/>
              <a:gd name="T37" fmla="*/ 103 h 245"/>
              <a:gd name="T38" fmla="*/ 448 w 490"/>
              <a:gd name="T39" fmla="*/ 114 h 245"/>
              <a:gd name="T40" fmla="*/ 432 w 490"/>
              <a:gd name="T41" fmla="*/ 114 h 245"/>
              <a:gd name="T42" fmla="*/ 415 w 490"/>
              <a:gd name="T43" fmla="*/ 114 h 245"/>
              <a:gd name="T44" fmla="*/ 382 w 490"/>
              <a:gd name="T45" fmla="*/ 114 h 245"/>
              <a:gd name="T46" fmla="*/ 376 w 490"/>
              <a:gd name="T47" fmla="*/ 129 h 245"/>
              <a:gd name="T48" fmla="*/ 337 w 490"/>
              <a:gd name="T49" fmla="*/ 118 h 245"/>
              <a:gd name="T50" fmla="*/ 309 w 490"/>
              <a:gd name="T51" fmla="*/ 129 h 245"/>
              <a:gd name="T52" fmla="*/ 298 w 490"/>
              <a:gd name="T53" fmla="*/ 134 h 245"/>
              <a:gd name="T54" fmla="*/ 277 w 490"/>
              <a:gd name="T55" fmla="*/ 134 h 245"/>
              <a:gd name="T56" fmla="*/ 249 w 490"/>
              <a:gd name="T57" fmla="*/ 167 h 245"/>
              <a:gd name="T58" fmla="*/ 255 w 490"/>
              <a:gd name="T59" fmla="*/ 151 h 245"/>
              <a:gd name="T60" fmla="*/ 238 w 490"/>
              <a:gd name="T61" fmla="*/ 156 h 245"/>
              <a:gd name="T62" fmla="*/ 227 w 490"/>
              <a:gd name="T63" fmla="*/ 145 h 245"/>
              <a:gd name="T64" fmla="*/ 216 w 490"/>
              <a:gd name="T65" fmla="*/ 172 h 245"/>
              <a:gd name="T66" fmla="*/ 199 w 490"/>
              <a:gd name="T67" fmla="*/ 210 h 245"/>
              <a:gd name="T68" fmla="*/ 188 w 490"/>
              <a:gd name="T69" fmla="*/ 216 h 245"/>
              <a:gd name="T70" fmla="*/ 188 w 490"/>
              <a:gd name="T71" fmla="*/ 194 h 245"/>
              <a:gd name="T72" fmla="*/ 171 w 490"/>
              <a:gd name="T73" fmla="*/ 194 h 245"/>
              <a:gd name="T74" fmla="*/ 160 w 490"/>
              <a:gd name="T75" fmla="*/ 156 h 245"/>
              <a:gd name="T76" fmla="*/ 155 w 490"/>
              <a:gd name="T77" fmla="*/ 151 h 245"/>
              <a:gd name="T78" fmla="*/ 127 w 490"/>
              <a:gd name="T79" fmla="*/ 140 h 245"/>
              <a:gd name="T80" fmla="*/ 116 w 490"/>
              <a:gd name="T81" fmla="*/ 140 h 245"/>
              <a:gd name="T82" fmla="*/ 82 w 490"/>
              <a:gd name="T83" fmla="*/ 129 h 245"/>
              <a:gd name="T84" fmla="*/ 16 w 490"/>
              <a:gd name="T85" fmla="*/ 103 h 245"/>
              <a:gd name="T86" fmla="*/ 0 w 490"/>
              <a:gd name="T87" fmla="*/ 97 h 24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90"/>
              <a:gd name="T133" fmla="*/ 0 h 245"/>
              <a:gd name="T134" fmla="*/ 490 w 490"/>
              <a:gd name="T135" fmla="*/ 245 h 24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90" h="245">
                <a:moveTo>
                  <a:pt x="0" y="108"/>
                </a:moveTo>
                <a:lnTo>
                  <a:pt x="12" y="102"/>
                </a:lnTo>
                <a:lnTo>
                  <a:pt x="17" y="96"/>
                </a:lnTo>
                <a:lnTo>
                  <a:pt x="35" y="90"/>
                </a:lnTo>
                <a:lnTo>
                  <a:pt x="35" y="78"/>
                </a:lnTo>
                <a:lnTo>
                  <a:pt x="47" y="78"/>
                </a:lnTo>
                <a:lnTo>
                  <a:pt x="71" y="66"/>
                </a:lnTo>
                <a:lnTo>
                  <a:pt x="89" y="60"/>
                </a:lnTo>
                <a:lnTo>
                  <a:pt x="113" y="36"/>
                </a:lnTo>
                <a:lnTo>
                  <a:pt x="119" y="30"/>
                </a:lnTo>
                <a:lnTo>
                  <a:pt x="137" y="12"/>
                </a:lnTo>
                <a:lnTo>
                  <a:pt x="149" y="6"/>
                </a:lnTo>
                <a:lnTo>
                  <a:pt x="173" y="0"/>
                </a:lnTo>
                <a:lnTo>
                  <a:pt x="179" y="6"/>
                </a:lnTo>
                <a:lnTo>
                  <a:pt x="167" y="12"/>
                </a:lnTo>
                <a:lnTo>
                  <a:pt x="161" y="24"/>
                </a:lnTo>
                <a:lnTo>
                  <a:pt x="143" y="42"/>
                </a:lnTo>
                <a:lnTo>
                  <a:pt x="137" y="48"/>
                </a:lnTo>
                <a:lnTo>
                  <a:pt x="137" y="54"/>
                </a:lnTo>
                <a:lnTo>
                  <a:pt x="131" y="66"/>
                </a:lnTo>
                <a:lnTo>
                  <a:pt x="131" y="78"/>
                </a:lnTo>
                <a:lnTo>
                  <a:pt x="137" y="72"/>
                </a:lnTo>
                <a:lnTo>
                  <a:pt x="149" y="60"/>
                </a:lnTo>
                <a:lnTo>
                  <a:pt x="161" y="60"/>
                </a:lnTo>
                <a:lnTo>
                  <a:pt x="191" y="72"/>
                </a:lnTo>
                <a:lnTo>
                  <a:pt x="215" y="96"/>
                </a:lnTo>
                <a:lnTo>
                  <a:pt x="233" y="96"/>
                </a:lnTo>
                <a:lnTo>
                  <a:pt x="239" y="96"/>
                </a:lnTo>
                <a:lnTo>
                  <a:pt x="245" y="96"/>
                </a:lnTo>
                <a:lnTo>
                  <a:pt x="251" y="102"/>
                </a:lnTo>
                <a:lnTo>
                  <a:pt x="257" y="96"/>
                </a:lnTo>
                <a:lnTo>
                  <a:pt x="263" y="102"/>
                </a:lnTo>
                <a:lnTo>
                  <a:pt x="269" y="96"/>
                </a:lnTo>
                <a:lnTo>
                  <a:pt x="287" y="78"/>
                </a:lnTo>
                <a:lnTo>
                  <a:pt x="352" y="66"/>
                </a:lnTo>
                <a:lnTo>
                  <a:pt x="370" y="54"/>
                </a:lnTo>
                <a:lnTo>
                  <a:pt x="376" y="54"/>
                </a:lnTo>
                <a:lnTo>
                  <a:pt x="382" y="54"/>
                </a:lnTo>
                <a:lnTo>
                  <a:pt x="376" y="66"/>
                </a:lnTo>
                <a:lnTo>
                  <a:pt x="376" y="72"/>
                </a:lnTo>
                <a:lnTo>
                  <a:pt x="382" y="84"/>
                </a:lnTo>
                <a:lnTo>
                  <a:pt x="388" y="90"/>
                </a:lnTo>
                <a:lnTo>
                  <a:pt x="394" y="84"/>
                </a:lnTo>
                <a:lnTo>
                  <a:pt x="400" y="84"/>
                </a:lnTo>
                <a:lnTo>
                  <a:pt x="406" y="84"/>
                </a:lnTo>
                <a:lnTo>
                  <a:pt x="430" y="78"/>
                </a:lnTo>
                <a:lnTo>
                  <a:pt x="436" y="84"/>
                </a:lnTo>
                <a:lnTo>
                  <a:pt x="442" y="102"/>
                </a:lnTo>
                <a:lnTo>
                  <a:pt x="454" y="108"/>
                </a:lnTo>
                <a:lnTo>
                  <a:pt x="466" y="114"/>
                </a:lnTo>
                <a:lnTo>
                  <a:pt x="484" y="114"/>
                </a:lnTo>
                <a:lnTo>
                  <a:pt x="490" y="114"/>
                </a:lnTo>
                <a:lnTo>
                  <a:pt x="490" y="120"/>
                </a:lnTo>
                <a:lnTo>
                  <a:pt x="484" y="126"/>
                </a:lnTo>
                <a:lnTo>
                  <a:pt x="478" y="131"/>
                </a:lnTo>
                <a:lnTo>
                  <a:pt x="472" y="126"/>
                </a:lnTo>
                <a:lnTo>
                  <a:pt x="466" y="126"/>
                </a:lnTo>
                <a:lnTo>
                  <a:pt x="454" y="131"/>
                </a:lnTo>
                <a:lnTo>
                  <a:pt x="448" y="126"/>
                </a:lnTo>
                <a:lnTo>
                  <a:pt x="442" y="126"/>
                </a:lnTo>
                <a:lnTo>
                  <a:pt x="424" y="131"/>
                </a:lnTo>
                <a:lnTo>
                  <a:pt x="412" y="126"/>
                </a:lnTo>
                <a:lnTo>
                  <a:pt x="406" y="131"/>
                </a:lnTo>
                <a:lnTo>
                  <a:pt x="412" y="137"/>
                </a:lnTo>
                <a:lnTo>
                  <a:pt x="406" y="143"/>
                </a:lnTo>
                <a:lnTo>
                  <a:pt x="394" y="131"/>
                </a:lnTo>
                <a:lnTo>
                  <a:pt x="364" y="131"/>
                </a:lnTo>
                <a:lnTo>
                  <a:pt x="352" y="131"/>
                </a:lnTo>
                <a:lnTo>
                  <a:pt x="334" y="143"/>
                </a:lnTo>
                <a:lnTo>
                  <a:pt x="328" y="143"/>
                </a:lnTo>
                <a:lnTo>
                  <a:pt x="322" y="149"/>
                </a:lnTo>
                <a:lnTo>
                  <a:pt x="317" y="149"/>
                </a:lnTo>
                <a:lnTo>
                  <a:pt x="311" y="149"/>
                </a:lnTo>
                <a:lnTo>
                  <a:pt x="299" y="149"/>
                </a:lnTo>
                <a:lnTo>
                  <a:pt x="299" y="161"/>
                </a:lnTo>
                <a:lnTo>
                  <a:pt x="293" y="161"/>
                </a:lnTo>
                <a:lnTo>
                  <a:pt x="269" y="185"/>
                </a:lnTo>
                <a:lnTo>
                  <a:pt x="269" y="179"/>
                </a:lnTo>
                <a:lnTo>
                  <a:pt x="275" y="167"/>
                </a:lnTo>
                <a:lnTo>
                  <a:pt x="275" y="161"/>
                </a:lnTo>
                <a:lnTo>
                  <a:pt x="263" y="161"/>
                </a:lnTo>
                <a:lnTo>
                  <a:pt x="257" y="173"/>
                </a:lnTo>
                <a:lnTo>
                  <a:pt x="251" y="179"/>
                </a:lnTo>
                <a:lnTo>
                  <a:pt x="251" y="173"/>
                </a:lnTo>
                <a:lnTo>
                  <a:pt x="245" y="161"/>
                </a:lnTo>
                <a:lnTo>
                  <a:pt x="245" y="179"/>
                </a:lnTo>
                <a:lnTo>
                  <a:pt x="233" y="191"/>
                </a:lnTo>
                <a:lnTo>
                  <a:pt x="227" y="203"/>
                </a:lnTo>
                <a:lnTo>
                  <a:pt x="227" y="215"/>
                </a:lnTo>
                <a:lnTo>
                  <a:pt x="215" y="233"/>
                </a:lnTo>
                <a:lnTo>
                  <a:pt x="215" y="239"/>
                </a:lnTo>
                <a:lnTo>
                  <a:pt x="209" y="245"/>
                </a:lnTo>
                <a:lnTo>
                  <a:pt x="203" y="239"/>
                </a:lnTo>
                <a:lnTo>
                  <a:pt x="197" y="227"/>
                </a:lnTo>
                <a:lnTo>
                  <a:pt x="203" y="221"/>
                </a:lnTo>
                <a:lnTo>
                  <a:pt x="203" y="215"/>
                </a:lnTo>
                <a:lnTo>
                  <a:pt x="191" y="221"/>
                </a:lnTo>
                <a:lnTo>
                  <a:pt x="185" y="215"/>
                </a:lnTo>
                <a:lnTo>
                  <a:pt x="191" y="191"/>
                </a:lnTo>
                <a:lnTo>
                  <a:pt x="191" y="185"/>
                </a:lnTo>
                <a:lnTo>
                  <a:pt x="173" y="173"/>
                </a:lnTo>
                <a:lnTo>
                  <a:pt x="167" y="173"/>
                </a:lnTo>
                <a:lnTo>
                  <a:pt x="167" y="167"/>
                </a:lnTo>
                <a:lnTo>
                  <a:pt x="161" y="161"/>
                </a:lnTo>
                <a:lnTo>
                  <a:pt x="149" y="161"/>
                </a:lnTo>
                <a:lnTo>
                  <a:pt x="137" y="155"/>
                </a:lnTo>
                <a:lnTo>
                  <a:pt x="131" y="155"/>
                </a:lnTo>
                <a:lnTo>
                  <a:pt x="125" y="161"/>
                </a:lnTo>
                <a:lnTo>
                  <a:pt x="125" y="155"/>
                </a:lnTo>
                <a:lnTo>
                  <a:pt x="113" y="155"/>
                </a:lnTo>
                <a:lnTo>
                  <a:pt x="101" y="143"/>
                </a:lnTo>
                <a:lnTo>
                  <a:pt x="89" y="143"/>
                </a:lnTo>
                <a:lnTo>
                  <a:pt x="23" y="131"/>
                </a:lnTo>
                <a:lnTo>
                  <a:pt x="17" y="131"/>
                </a:lnTo>
                <a:lnTo>
                  <a:pt x="17" y="114"/>
                </a:lnTo>
                <a:lnTo>
                  <a:pt x="12" y="114"/>
                </a:lnTo>
                <a:lnTo>
                  <a:pt x="0" y="114"/>
                </a:lnTo>
                <a:lnTo>
                  <a:pt x="0" y="108"/>
                </a:lnTo>
              </a:path>
            </a:pathLst>
          </a:custGeom>
          <a:solidFill>
            <a:srgbClr val="FFC489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3" name="Freeform 95"/>
          <p:cNvSpPr>
            <a:spLocks/>
          </p:cNvSpPr>
          <p:nvPr/>
        </p:nvSpPr>
        <p:spPr bwMode="auto">
          <a:xfrm>
            <a:off x="6962919" y="2022837"/>
            <a:ext cx="1130925" cy="949705"/>
          </a:xfrm>
          <a:custGeom>
            <a:avLst/>
            <a:gdLst>
              <a:gd name="T0" fmla="*/ 438 w 616"/>
              <a:gd name="T1" fmla="*/ 382 h 471"/>
              <a:gd name="T2" fmla="*/ 427 w 616"/>
              <a:gd name="T3" fmla="*/ 398 h 471"/>
              <a:gd name="T4" fmla="*/ 422 w 616"/>
              <a:gd name="T5" fmla="*/ 408 h 471"/>
              <a:gd name="T6" fmla="*/ 416 w 616"/>
              <a:gd name="T7" fmla="*/ 424 h 471"/>
              <a:gd name="T8" fmla="*/ 433 w 616"/>
              <a:gd name="T9" fmla="*/ 413 h 471"/>
              <a:gd name="T10" fmla="*/ 455 w 616"/>
              <a:gd name="T11" fmla="*/ 408 h 471"/>
              <a:gd name="T12" fmla="*/ 488 w 616"/>
              <a:gd name="T13" fmla="*/ 398 h 471"/>
              <a:gd name="T14" fmla="*/ 539 w 616"/>
              <a:gd name="T15" fmla="*/ 360 h 471"/>
              <a:gd name="T16" fmla="*/ 555 w 616"/>
              <a:gd name="T17" fmla="*/ 349 h 471"/>
              <a:gd name="T18" fmla="*/ 572 w 616"/>
              <a:gd name="T19" fmla="*/ 333 h 471"/>
              <a:gd name="T20" fmla="*/ 561 w 616"/>
              <a:gd name="T21" fmla="*/ 338 h 471"/>
              <a:gd name="T22" fmla="*/ 544 w 616"/>
              <a:gd name="T23" fmla="*/ 349 h 471"/>
              <a:gd name="T24" fmla="*/ 527 w 616"/>
              <a:gd name="T25" fmla="*/ 355 h 471"/>
              <a:gd name="T26" fmla="*/ 544 w 616"/>
              <a:gd name="T27" fmla="*/ 333 h 471"/>
              <a:gd name="T28" fmla="*/ 533 w 616"/>
              <a:gd name="T29" fmla="*/ 338 h 471"/>
              <a:gd name="T30" fmla="*/ 483 w 616"/>
              <a:gd name="T31" fmla="*/ 365 h 471"/>
              <a:gd name="T32" fmla="*/ 449 w 616"/>
              <a:gd name="T33" fmla="*/ 392 h 471"/>
              <a:gd name="T34" fmla="*/ 444 w 616"/>
              <a:gd name="T35" fmla="*/ 371 h 471"/>
              <a:gd name="T36" fmla="*/ 455 w 616"/>
              <a:gd name="T37" fmla="*/ 349 h 471"/>
              <a:gd name="T38" fmla="*/ 444 w 616"/>
              <a:gd name="T39" fmla="*/ 268 h 471"/>
              <a:gd name="T40" fmla="*/ 433 w 616"/>
              <a:gd name="T41" fmla="*/ 188 h 471"/>
              <a:gd name="T42" fmla="*/ 422 w 616"/>
              <a:gd name="T43" fmla="*/ 134 h 471"/>
              <a:gd name="T44" fmla="*/ 410 w 616"/>
              <a:gd name="T45" fmla="*/ 129 h 471"/>
              <a:gd name="T46" fmla="*/ 410 w 616"/>
              <a:gd name="T47" fmla="*/ 113 h 471"/>
              <a:gd name="T48" fmla="*/ 399 w 616"/>
              <a:gd name="T49" fmla="*/ 69 h 471"/>
              <a:gd name="T50" fmla="*/ 388 w 616"/>
              <a:gd name="T51" fmla="*/ 22 h 471"/>
              <a:gd name="T52" fmla="*/ 383 w 616"/>
              <a:gd name="T53" fmla="*/ 0 h 471"/>
              <a:gd name="T54" fmla="*/ 283 w 616"/>
              <a:gd name="T55" fmla="*/ 22 h 471"/>
              <a:gd name="T56" fmla="*/ 233 w 616"/>
              <a:gd name="T57" fmla="*/ 75 h 471"/>
              <a:gd name="T58" fmla="*/ 227 w 616"/>
              <a:gd name="T59" fmla="*/ 96 h 471"/>
              <a:gd name="T60" fmla="*/ 200 w 616"/>
              <a:gd name="T61" fmla="*/ 129 h 471"/>
              <a:gd name="T62" fmla="*/ 211 w 616"/>
              <a:gd name="T63" fmla="*/ 134 h 471"/>
              <a:gd name="T64" fmla="*/ 211 w 616"/>
              <a:gd name="T65" fmla="*/ 150 h 471"/>
              <a:gd name="T66" fmla="*/ 216 w 616"/>
              <a:gd name="T67" fmla="*/ 177 h 471"/>
              <a:gd name="T68" fmla="*/ 166 w 616"/>
              <a:gd name="T69" fmla="*/ 210 h 471"/>
              <a:gd name="T70" fmla="*/ 110 w 616"/>
              <a:gd name="T71" fmla="*/ 215 h 471"/>
              <a:gd name="T72" fmla="*/ 50 w 616"/>
              <a:gd name="T73" fmla="*/ 225 h 471"/>
              <a:gd name="T74" fmla="*/ 39 w 616"/>
              <a:gd name="T75" fmla="*/ 252 h 471"/>
              <a:gd name="T76" fmla="*/ 50 w 616"/>
              <a:gd name="T77" fmla="*/ 284 h 471"/>
              <a:gd name="T78" fmla="*/ 11 w 616"/>
              <a:gd name="T79" fmla="*/ 328 h 471"/>
              <a:gd name="T80" fmla="*/ 311 w 616"/>
              <a:gd name="T81" fmla="*/ 301 h 471"/>
              <a:gd name="T82" fmla="*/ 322 w 616"/>
              <a:gd name="T83" fmla="*/ 311 h 471"/>
              <a:gd name="T84" fmla="*/ 333 w 616"/>
              <a:gd name="T85" fmla="*/ 317 h 471"/>
              <a:gd name="T86" fmla="*/ 344 w 616"/>
              <a:gd name="T87" fmla="*/ 344 h 471"/>
              <a:gd name="T88" fmla="*/ 372 w 616"/>
              <a:gd name="T89" fmla="*/ 349 h 47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16"/>
              <a:gd name="T136" fmla="*/ 0 h 471"/>
              <a:gd name="T137" fmla="*/ 616 w 616"/>
              <a:gd name="T138" fmla="*/ 471 h 47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16" h="471">
                <a:moveTo>
                  <a:pt x="401" y="388"/>
                </a:moveTo>
                <a:lnTo>
                  <a:pt x="466" y="412"/>
                </a:lnTo>
                <a:lnTo>
                  <a:pt x="472" y="424"/>
                </a:lnTo>
                <a:lnTo>
                  <a:pt x="466" y="430"/>
                </a:lnTo>
                <a:lnTo>
                  <a:pt x="460" y="436"/>
                </a:lnTo>
                <a:lnTo>
                  <a:pt x="460" y="442"/>
                </a:lnTo>
                <a:lnTo>
                  <a:pt x="460" y="453"/>
                </a:lnTo>
                <a:lnTo>
                  <a:pt x="454" y="453"/>
                </a:lnTo>
                <a:lnTo>
                  <a:pt x="448" y="465"/>
                </a:lnTo>
                <a:lnTo>
                  <a:pt x="448" y="471"/>
                </a:lnTo>
                <a:lnTo>
                  <a:pt x="454" y="471"/>
                </a:lnTo>
                <a:lnTo>
                  <a:pt x="454" y="465"/>
                </a:lnTo>
                <a:lnTo>
                  <a:pt x="466" y="459"/>
                </a:lnTo>
                <a:lnTo>
                  <a:pt x="472" y="459"/>
                </a:lnTo>
                <a:lnTo>
                  <a:pt x="484" y="459"/>
                </a:lnTo>
                <a:lnTo>
                  <a:pt x="490" y="453"/>
                </a:lnTo>
                <a:lnTo>
                  <a:pt x="502" y="453"/>
                </a:lnTo>
                <a:lnTo>
                  <a:pt x="514" y="448"/>
                </a:lnTo>
                <a:lnTo>
                  <a:pt x="526" y="442"/>
                </a:lnTo>
                <a:lnTo>
                  <a:pt x="532" y="430"/>
                </a:lnTo>
                <a:lnTo>
                  <a:pt x="568" y="406"/>
                </a:lnTo>
                <a:lnTo>
                  <a:pt x="580" y="400"/>
                </a:lnTo>
                <a:lnTo>
                  <a:pt x="586" y="394"/>
                </a:lnTo>
                <a:lnTo>
                  <a:pt x="592" y="394"/>
                </a:lnTo>
                <a:lnTo>
                  <a:pt x="598" y="388"/>
                </a:lnTo>
                <a:lnTo>
                  <a:pt x="604" y="382"/>
                </a:lnTo>
                <a:lnTo>
                  <a:pt x="610" y="382"/>
                </a:lnTo>
                <a:lnTo>
                  <a:pt x="616" y="370"/>
                </a:lnTo>
                <a:lnTo>
                  <a:pt x="616" y="364"/>
                </a:lnTo>
                <a:lnTo>
                  <a:pt x="604" y="376"/>
                </a:lnTo>
                <a:lnTo>
                  <a:pt x="598" y="376"/>
                </a:lnTo>
                <a:lnTo>
                  <a:pt x="586" y="382"/>
                </a:lnTo>
                <a:lnTo>
                  <a:pt x="586" y="388"/>
                </a:lnTo>
                <a:lnTo>
                  <a:pt x="580" y="394"/>
                </a:lnTo>
                <a:lnTo>
                  <a:pt x="574" y="394"/>
                </a:lnTo>
                <a:lnTo>
                  <a:pt x="568" y="394"/>
                </a:lnTo>
                <a:lnTo>
                  <a:pt x="574" y="388"/>
                </a:lnTo>
                <a:lnTo>
                  <a:pt x="580" y="382"/>
                </a:lnTo>
                <a:lnTo>
                  <a:pt x="586" y="370"/>
                </a:lnTo>
                <a:lnTo>
                  <a:pt x="586" y="364"/>
                </a:lnTo>
                <a:lnTo>
                  <a:pt x="574" y="370"/>
                </a:lnTo>
                <a:lnTo>
                  <a:pt x="574" y="376"/>
                </a:lnTo>
                <a:lnTo>
                  <a:pt x="568" y="382"/>
                </a:lnTo>
                <a:lnTo>
                  <a:pt x="544" y="394"/>
                </a:lnTo>
                <a:lnTo>
                  <a:pt x="520" y="406"/>
                </a:lnTo>
                <a:lnTo>
                  <a:pt x="496" y="418"/>
                </a:lnTo>
                <a:lnTo>
                  <a:pt x="490" y="424"/>
                </a:lnTo>
                <a:lnTo>
                  <a:pt x="484" y="436"/>
                </a:lnTo>
                <a:lnTo>
                  <a:pt x="478" y="430"/>
                </a:lnTo>
                <a:lnTo>
                  <a:pt x="478" y="424"/>
                </a:lnTo>
                <a:lnTo>
                  <a:pt x="478" y="412"/>
                </a:lnTo>
                <a:lnTo>
                  <a:pt x="484" y="406"/>
                </a:lnTo>
                <a:lnTo>
                  <a:pt x="478" y="400"/>
                </a:lnTo>
                <a:lnTo>
                  <a:pt x="490" y="388"/>
                </a:lnTo>
                <a:lnTo>
                  <a:pt x="490" y="382"/>
                </a:lnTo>
                <a:lnTo>
                  <a:pt x="484" y="376"/>
                </a:lnTo>
                <a:lnTo>
                  <a:pt x="478" y="298"/>
                </a:lnTo>
                <a:lnTo>
                  <a:pt x="472" y="298"/>
                </a:lnTo>
                <a:lnTo>
                  <a:pt x="472" y="227"/>
                </a:lnTo>
                <a:lnTo>
                  <a:pt x="466" y="209"/>
                </a:lnTo>
                <a:lnTo>
                  <a:pt x="460" y="191"/>
                </a:lnTo>
                <a:lnTo>
                  <a:pt x="460" y="179"/>
                </a:lnTo>
                <a:lnTo>
                  <a:pt x="454" y="149"/>
                </a:lnTo>
                <a:lnTo>
                  <a:pt x="448" y="137"/>
                </a:lnTo>
                <a:lnTo>
                  <a:pt x="442" y="143"/>
                </a:lnTo>
                <a:lnTo>
                  <a:pt x="436" y="137"/>
                </a:lnTo>
                <a:lnTo>
                  <a:pt x="442" y="125"/>
                </a:lnTo>
                <a:lnTo>
                  <a:pt x="430" y="95"/>
                </a:lnTo>
                <a:lnTo>
                  <a:pt x="424" y="89"/>
                </a:lnTo>
                <a:lnTo>
                  <a:pt x="430" y="77"/>
                </a:lnTo>
                <a:lnTo>
                  <a:pt x="430" y="53"/>
                </a:lnTo>
                <a:lnTo>
                  <a:pt x="418" y="24"/>
                </a:lnTo>
                <a:lnTo>
                  <a:pt x="412" y="18"/>
                </a:lnTo>
                <a:lnTo>
                  <a:pt x="412" y="12"/>
                </a:lnTo>
                <a:lnTo>
                  <a:pt x="412" y="0"/>
                </a:lnTo>
                <a:lnTo>
                  <a:pt x="311" y="24"/>
                </a:lnTo>
                <a:lnTo>
                  <a:pt x="305" y="24"/>
                </a:lnTo>
                <a:lnTo>
                  <a:pt x="299" y="30"/>
                </a:lnTo>
                <a:lnTo>
                  <a:pt x="275" y="53"/>
                </a:lnTo>
                <a:lnTo>
                  <a:pt x="251" y="83"/>
                </a:lnTo>
                <a:lnTo>
                  <a:pt x="251" y="89"/>
                </a:lnTo>
                <a:lnTo>
                  <a:pt x="251" y="95"/>
                </a:lnTo>
                <a:lnTo>
                  <a:pt x="245" y="107"/>
                </a:lnTo>
                <a:lnTo>
                  <a:pt x="245" y="113"/>
                </a:lnTo>
                <a:lnTo>
                  <a:pt x="221" y="137"/>
                </a:lnTo>
                <a:lnTo>
                  <a:pt x="215" y="143"/>
                </a:lnTo>
                <a:lnTo>
                  <a:pt x="221" y="149"/>
                </a:lnTo>
                <a:lnTo>
                  <a:pt x="221" y="155"/>
                </a:lnTo>
                <a:lnTo>
                  <a:pt x="227" y="149"/>
                </a:lnTo>
                <a:lnTo>
                  <a:pt x="233" y="155"/>
                </a:lnTo>
                <a:lnTo>
                  <a:pt x="233" y="161"/>
                </a:lnTo>
                <a:lnTo>
                  <a:pt x="227" y="167"/>
                </a:lnTo>
                <a:lnTo>
                  <a:pt x="233" y="173"/>
                </a:lnTo>
                <a:lnTo>
                  <a:pt x="239" y="185"/>
                </a:lnTo>
                <a:lnTo>
                  <a:pt x="233" y="197"/>
                </a:lnTo>
                <a:lnTo>
                  <a:pt x="221" y="203"/>
                </a:lnTo>
                <a:lnTo>
                  <a:pt x="197" y="227"/>
                </a:lnTo>
                <a:lnTo>
                  <a:pt x="179" y="233"/>
                </a:lnTo>
                <a:lnTo>
                  <a:pt x="143" y="245"/>
                </a:lnTo>
                <a:lnTo>
                  <a:pt x="131" y="239"/>
                </a:lnTo>
                <a:lnTo>
                  <a:pt x="119" y="239"/>
                </a:lnTo>
                <a:lnTo>
                  <a:pt x="96" y="239"/>
                </a:lnTo>
                <a:lnTo>
                  <a:pt x="78" y="245"/>
                </a:lnTo>
                <a:lnTo>
                  <a:pt x="54" y="250"/>
                </a:lnTo>
                <a:lnTo>
                  <a:pt x="42" y="262"/>
                </a:lnTo>
                <a:lnTo>
                  <a:pt x="42" y="274"/>
                </a:lnTo>
                <a:lnTo>
                  <a:pt x="42" y="280"/>
                </a:lnTo>
                <a:lnTo>
                  <a:pt x="60" y="298"/>
                </a:lnTo>
                <a:lnTo>
                  <a:pt x="60" y="310"/>
                </a:lnTo>
                <a:lnTo>
                  <a:pt x="54" y="316"/>
                </a:lnTo>
                <a:lnTo>
                  <a:pt x="48" y="334"/>
                </a:lnTo>
                <a:lnTo>
                  <a:pt x="12" y="364"/>
                </a:lnTo>
                <a:lnTo>
                  <a:pt x="0" y="376"/>
                </a:lnTo>
                <a:lnTo>
                  <a:pt x="6" y="400"/>
                </a:lnTo>
                <a:lnTo>
                  <a:pt x="335" y="334"/>
                </a:lnTo>
                <a:lnTo>
                  <a:pt x="341" y="340"/>
                </a:lnTo>
                <a:lnTo>
                  <a:pt x="347" y="346"/>
                </a:lnTo>
                <a:lnTo>
                  <a:pt x="353" y="352"/>
                </a:lnTo>
                <a:lnTo>
                  <a:pt x="359" y="352"/>
                </a:lnTo>
                <a:lnTo>
                  <a:pt x="371" y="370"/>
                </a:lnTo>
                <a:lnTo>
                  <a:pt x="371" y="376"/>
                </a:lnTo>
                <a:lnTo>
                  <a:pt x="371" y="382"/>
                </a:lnTo>
                <a:lnTo>
                  <a:pt x="377" y="382"/>
                </a:lnTo>
                <a:lnTo>
                  <a:pt x="395" y="382"/>
                </a:lnTo>
                <a:lnTo>
                  <a:pt x="401" y="388"/>
                </a:lnTo>
                <a:close/>
              </a:path>
            </a:pathLst>
          </a:custGeom>
          <a:solidFill>
            <a:srgbClr val="8DD00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4" name="Freeform 85"/>
          <p:cNvSpPr>
            <a:spLocks/>
          </p:cNvSpPr>
          <p:nvPr/>
        </p:nvSpPr>
        <p:spPr bwMode="auto">
          <a:xfrm>
            <a:off x="5484514" y="1849897"/>
            <a:ext cx="897623" cy="495012"/>
          </a:xfrm>
          <a:custGeom>
            <a:avLst/>
            <a:gdLst>
              <a:gd name="T0" fmla="*/ 16 w 490"/>
              <a:gd name="T1" fmla="*/ 87 h 245"/>
              <a:gd name="T2" fmla="*/ 44 w 490"/>
              <a:gd name="T3" fmla="*/ 70 h 245"/>
              <a:gd name="T4" fmla="*/ 105 w 490"/>
              <a:gd name="T5" fmla="*/ 32 h 245"/>
              <a:gd name="T6" fmla="*/ 138 w 490"/>
              <a:gd name="T7" fmla="*/ 5 h 245"/>
              <a:gd name="T8" fmla="*/ 166 w 490"/>
              <a:gd name="T9" fmla="*/ 5 h 245"/>
              <a:gd name="T10" fmla="*/ 149 w 490"/>
              <a:gd name="T11" fmla="*/ 22 h 245"/>
              <a:gd name="T12" fmla="*/ 127 w 490"/>
              <a:gd name="T13" fmla="*/ 49 h 245"/>
              <a:gd name="T14" fmla="*/ 127 w 490"/>
              <a:gd name="T15" fmla="*/ 65 h 245"/>
              <a:gd name="T16" fmla="*/ 149 w 490"/>
              <a:gd name="T17" fmla="*/ 54 h 245"/>
              <a:gd name="T18" fmla="*/ 216 w 490"/>
              <a:gd name="T19" fmla="*/ 87 h 245"/>
              <a:gd name="T20" fmla="*/ 233 w 490"/>
              <a:gd name="T21" fmla="*/ 92 h 245"/>
              <a:gd name="T22" fmla="*/ 244 w 490"/>
              <a:gd name="T23" fmla="*/ 92 h 245"/>
              <a:gd name="T24" fmla="*/ 266 w 490"/>
              <a:gd name="T25" fmla="*/ 70 h 245"/>
              <a:gd name="T26" fmla="*/ 348 w 490"/>
              <a:gd name="T27" fmla="*/ 49 h 245"/>
              <a:gd name="T28" fmla="*/ 348 w 490"/>
              <a:gd name="T29" fmla="*/ 65 h 245"/>
              <a:gd name="T30" fmla="*/ 365 w 490"/>
              <a:gd name="T31" fmla="*/ 76 h 245"/>
              <a:gd name="T32" fmla="*/ 398 w 490"/>
              <a:gd name="T33" fmla="*/ 70 h 245"/>
              <a:gd name="T34" fmla="*/ 421 w 490"/>
              <a:gd name="T35" fmla="*/ 97 h 245"/>
              <a:gd name="T36" fmla="*/ 454 w 490"/>
              <a:gd name="T37" fmla="*/ 103 h 245"/>
              <a:gd name="T38" fmla="*/ 448 w 490"/>
              <a:gd name="T39" fmla="*/ 114 h 245"/>
              <a:gd name="T40" fmla="*/ 432 w 490"/>
              <a:gd name="T41" fmla="*/ 114 h 245"/>
              <a:gd name="T42" fmla="*/ 415 w 490"/>
              <a:gd name="T43" fmla="*/ 114 h 245"/>
              <a:gd name="T44" fmla="*/ 382 w 490"/>
              <a:gd name="T45" fmla="*/ 114 h 245"/>
              <a:gd name="T46" fmla="*/ 376 w 490"/>
              <a:gd name="T47" fmla="*/ 129 h 245"/>
              <a:gd name="T48" fmla="*/ 337 w 490"/>
              <a:gd name="T49" fmla="*/ 118 h 245"/>
              <a:gd name="T50" fmla="*/ 309 w 490"/>
              <a:gd name="T51" fmla="*/ 129 h 245"/>
              <a:gd name="T52" fmla="*/ 298 w 490"/>
              <a:gd name="T53" fmla="*/ 134 h 245"/>
              <a:gd name="T54" fmla="*/ 277 w 490"/>
              <a:gd name="T55" fmla="*/ 134 h 245"/>
              <a:gd name="T56" fmla="*/ 249 w 490"/>
              <a:gd name="T57" fmla="*/ 167 h 245"/>
              <a:gd name="T58" fmla="*/ 255 w 490"/>
              <a:gd name="T59" fmla="*/ 151 h 245"/>
              <a:gd name="T60" fmla="*/ 238 w 490"/>
              <a:gd name="T61" fmla="*/ 156 h 245"/>
              <a:gd name="T62" fmla="*/ 227 w 490"/>
              <a:gd name="T63" fmla="*/ 145 h 245"/>
              <a:gd name="T64" fmla="*/ 216 w 490"/>
              <a:gd name="T65" fmla="*/ 172 h 245"/>
              <a:gd name="T66" fmla="*/ 199 w 490"/>
              <a:gd name="T67" fmla="*/ 210 h 245"/>
              <a:gd name="T68" fmla="*/ 188 w 490"/>
              <a:gd name="T69" fmla="*/ 216 h 245"/>
              <a:gd name="T70" fmla="*/ 188 w 490"/>
              <a:gd name="T71" fmla="*/ 194 h 245"/>
              <a:gd name="T72" fmla="*/ 171 w 490"/>
              <a:gd name="T73" fmla="*/ 194 h 245"/>
              <a:gd name="T74" fmla="*/ 160 w 490"/>
              <a:gd name="T75" fmla="*/ 156 h 245"/>
              <a:gd name="T76" fmla="*/ 155 w 490"/>
              <a:gd name="T77" fmla="*/ 151 h 245"/>
              <a:gd name="T78" fmla="*/ 127 w 490"/>
              <a:gd name="T79" fmla="*/ 140 h 245"/>
              <a:gd name="T80" fmla="*/ 116 w 490"/>
              <a:gd name="T81" fmla="*/ 140 h 245"/>
              <a:gd name="T82" fmla="*/ 82 w 490"/>
              <a:gd name="T83" fmla="*/ 129 h 245"/>
              <a:gd name="T84" fmla="*/ 16 w 490"/>
              <a:gd name="T85" fmla="*/ 103 h 245"/>
              <a:gd name="T86" fmla="*/ 0 w 490"/>
              <a:gd name="T87" fmla="*/ 97 h 24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90"/>
              <a:gd name="T133" fmla="*/ 0 h 245"/>
              <a:gd name="T134" fmla="*/ 490 w 490"/>
              <a:gd name="T135" fmla="*/ 245 h 24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90" h="245">
                <a:moveTo>
                  <a:pt x="0" y="108"/>
                </a:moveTo>
                <a:lnTo>
                  <a:pt x="12" y="102"/>
                </a:lnTo>
                <a:lnTo>
                  <a:pt x="17" y="96"/>
                </a:lnTo>
                <a:lnTo>
                  <a:pt x="35" y="90"/>
                </a:lnTo>
                <a:lnTo>
                  <a:pt x="35" y="78"/>
                </a:lnTo>
                <a:lnTo>
                  <a:pt x="47" y="78"/>
                </a:lnTo>
                <a:lnTo>
                  <a:pt x="71" y="66"/>
                </a:lnTo>
                <a:lnTo>
                  <a:pt x="89" y="60"/>
                </a:lnTo>
                <a:lnTo>
                  <a:pt x="113" y="36"/>
                </a:lnTo>
                <a:lnTo>
                  <a:pt x="119" y="30"/>
                </a:lnTo>
                <a:lnTo>
                  <a:pt x="137" y="12"/>
                </a:lnTo>
                <a:lnTo>
                  <a:pt x="149" y="6"/>
                </a:lnTo>
                <a:lnTo>
                  <a:pt x="173" y="0"/>
                </a:lnTo>
                <a:lnTo>
                  <a:pt x="179" y="6"/>
                </a:lnTo>
                <a:lnTo>
                  <a:pt x="167" y="12"/>
                </a:lnTo>
                <a:lnTo>
                  <a:pt x="161" y="24"/>
                </a:lnTo>
                <a:lnTo>
                  <a:pt x="143" y="42"/>
                </a:lnTo>
                <a:lnTo>
                  <a:pt x="137" y="48"/>
                </a:lnTo>
                <a:lnTo>
                  <a:pt x="137" y="54"/>
                </a:lnTo>
                <a:lnTo>
                  <a:pt x="131" y="66"/>
                </a:lnTo>
                <a:lnTo>
                  <a:pt x="131" y="78"/>
                </a:lnTo>
                <a:lnTo>
                  <a:pt x="137" y="72"/>
                </a:lnTo>
                <a:lnTo>
                  <a:pt x="149" y="60"/>
                </a:lnTo>
                <a:lnTo>
                  <a:pt x="161" y="60"/>
                </a:lnTo>
                <a:lnTo>
                  <a:pt x="191" y="72"/>
                </a:lnTo>
                <a:lnTo>
                  <a:pt x="215" y="96"/>
                </a:lnTo>
                <a:lnTo>
                  <a:pt x="233" y="96"/>
                </a:lnTo>
                <a:lnTo>
                  <a:pt x="239" y="96"/>
                </a:lnTo>
                <a:lnTo>
                  <a:pt x="245" y="96"/>
                </a:lnTo>
                <a:lnTo>
                  <a:pt x="251" y="102"/>
                </a:lnTo>
                <a:lnTo>
                  <a:pt x="257" y="96"/>
                </a:lnTo>
                <a:lnTo>
                  <a:pt x="263" y="102"/>
                </a:lnTo>
                <a:lnTo>
                  <a:pt x="269" y="96"/>
                </a:lnTo>
                <a:lnTo>
                  <a:pt x="287" y="78"/>
                </a:lnTo>
                <a:lnTo>
                  <a:pt x="352" y="66"/>
                </a:lnTo>
                <a:lnTo>
                  <a:pt x="370" y="54"/>
                </a:lnTo>
                <a:lnTo>
                  <a:pt x="376" y="54"/>
                </a:lnTo>
                <a:lnTo>
                  <a:pt x="382" y="54"/>
                </a:lnTo>
                <a:lnTo>
                  <a:pt x="376" y="66"/>
                </a:lnTo>
                <a:lnTo>
                  <a:pt x="376" y="72"/>
                </a:lnTo>
                <a:lnTo>
                  <a:pt x="382" y="84"/>
                </a:lnTo>
                <a:lnTo>
                  <a:pt x="388" y="90"/>
                </a:lnTo>
                <a:lnTo>
                  <a:pt x="394" y="84"/>
                </a:lnTo>
                <a:lnTo>
                  <a:pt x="400" y="84"/>
                </a:lnTo>
                <a:lnTo>
                  <a:pt x="406" y="84"/>
                </a:lnTo>
                <a:lnTo>
                  <a:pt x="430" y="78"/>
                </a:lnTo>
                <a:lnTo>
                  <a:pt x="436" y="84"/>
                </a:lnTo>
                <a:lnTo>
                  <a:pt x="442" y="102"/>
                </a:lnTo>
                <a:lnTo>
                  <a:pt x="454" y="108"/>
                </a:lnTo>
                <a:lnTo>
                  <a:pt x="466" y="114"/>
                </a:lnTo>
                <a:lnTo>
                  <a:pt x="484" y="114"/>
                </a:lnTo>
                <a:lnTo>
                  <a:pt x="490" y="114"/>
                </a:lnTo>
                <a:lnTo>
                  <a:pt x="490" y="120"/>
                </a:lnTo>
                <a:lnTo>
                  <a:pt x="484" y="126"/>
                </a:lnTo>
                <a:lnTo>
                  <a:pt x="478" y="131"/>
                </a:lnTo>
                <a:lnTo>
                  <a:pt x="472" y="126"/>
                </a:lnTo>
                <a:lnTo>
                  <a:pt x="466" y="126"/>
                </a:lnTo>
                <a:lnTo>
                  <a:pt x="454" y="131"/>
                </a:lnTo>
                <a:lnTo>
                  <a:pt x="448" y="126"/>
                </a:lnTo>
                <a:lnTo>
                  <a:pt x="442" y="126"/>
                </a:lnTo>
                <a:lnTo>
                  <a:pt x="424" y="131"/>
                </a:lnTo>
                <a:lnTo>
                  <a:pt x="412" y="126"/>
                </a:lnTo>
                <a:lnTo>
                  <a:pt x="406" y="131"/>
                </a:lnTo>
                <a:lnTo>
                  <a:pt x="412" y="137"/>
                </a:lnTo>
                <a:lnTo>
                  <a:pt x="406" y="143"/>
                </a:lnTo>
                <a:lnTo>
                  <a:pt x="394" y="131"/>
                </a:lnTo>
                <a:lnTo>
                  <a:pt x="364" y="131"/>
                </a:lnTo>
                <a:lnTo>
                  <a:pt x="352" y="131"/>
                </a:lnTo>
                <a:lnTo>
                  <a:pt x="334" y="143"/>
                </a:lnTo>
                <a:lnTo>
                  <a:pt x="328" y="143"/>
                </a:lnTo>
                <a:lnTo>
                  <a:pt x="322" y="149"/>
                </a:lnTo>
                <a:lnTo>
                  <a:pt x="317" y="149"/>
                </a:lnTo>
                <a:lnTo>
                  <a:pt x="311" y="149"/>
                </a:lnTo>
                <a:lnTo>
                  <a:pt x="299" y="149"/>
                </a:lnTo>
                <a:lnTo>
                  <a:pt x="299" y="161"/>
                </a:lnTo>
                <a:lnTo>
                  <a:pt x="293" y="161"/>
                </a:lnTo>
                <a:lnTo>
                  <a:pt x="269" y="185"/>
                </a:lnTo>
                <a:lnTo>
                  <a:pt x="269" y="179"/>
                </a:lnTo>
                <a:lnTo>
                  <a:pt x="275" y="167"/>
                </a:lnTo>
                <a:lnTo>
                  <a:pt x="275" y="161"/>
                </a:lnTo>
                <a:lnTo>
                  <a:pt x="263" y="161"/>
                </a:lnTo>
                <a:lnTo>
                  <a:pt x="257" y="173"/>
                </a:lnTo>
                <a:lnTo>
                  <a:pt x="251" y="179"/>
                </a:lnTo>
                <a:lnTo>
                  <a:pt x="251" y="173"/>
                </a:lnTo>
                <a:lnTo>
                  <a:pt x="245" y="161"/>
                </a:lnTo>
                <a:lnTo>
                  <a:pt x="245" y="179"/>
                </a:lnTo>
                <a:lnTo>
                  <a:pt x="233" y="191"/>
                </a:lnTo>
                <a:lnTo>
                  <a:pt x="227" y="203"/>
                </a:lnTo>
                <a:lnTo>
                  <a:pt x="227" y="215"/>
                </a:lnTo>
                <a:lnTo>
                  <a:pt x="215" y="233"/>
                </a:lnTo>
                <a:lnTo>
                  <a:pt x="215" y="239"/>
                </a:lnTo>
                <a:lnTo>
                  <a:pt x="209" y="245"/>
                </a:lnTo>
                <a:lnTo>
                  <a:pt x="203" y="239"/>
                </a:lnTo>
                <a:lnTo>
                  <a:pt x="197" y="227"/>
                </a:lnTo>
                <a:lnTo>
                  <a:pt x="203" y="221"/>
                </a:lnTo>
                <a:lnTo>
                  <a:pt x="203" y="215"/>
                </a:lnTo>
                <a:lnTo>
                  <a:pt x="191" y="221"/>
                </a:lnTo>
                <a:lnTo>
                  <a:pt x="185" y="215"/>
                </a:lnTo>
                <a:lnTo>
                  <a:pt x="191" y="191"/>
                </a:lnTo>
                <a:lnTo>
                  <a:pt x="191" y="185"/>
                </a:lnTo>
                <a:lnTo>
                  <a:pt x="173" y="173"/>
                </a:lnTo>
                <a:lnTo>
                  <a:pt x="167" y="173"/>
                </a:lnTo>
                <a:lnTo>
                  <a:pt x="167" y="167"/>
                </a:lnTo>
                <a:lnTo>
                  <a:pt x="161" y="161"/>
                </a:lnTo>
                <a:lnTo>
                  <a:pt x="149" y="161"/>
                </a:lnTo>
                <a:lnTo>
                  <a:pt x="137" y="155"/>
                </a:lnTo>
                <a:lnTo>
                  <a:pt x="131" y="155"/>
                </a:lnTo>
                <a:lnTo>
                  <a:pt x="125" y="161"/>
                </a:lnTo>
                <a:lnTo>
                  <a:pt x="125" y="155"/>
                </a:lnTo>
                <a:lnTo>
                  <a:pt x="113" y="155"/>
                </a:lnTo>
                <a:lnTo>
                  <a:pt x="101" y="143"/>
                </a:lnTo>
                <a:lnTo>
                  <a:pt x="89" y="143"/>
                </a:lnTo>
                <a:lnTo>
                  <a:pt x="23" y="131"/>
                </a:lnTo>
                <a:lnTo>
                  <a:pt x="17" y="131"/>
                </a:lnTo>
                <a:lnTo>
                  <a:pt x="17" y="114"/>
                </a:lnTo>
                <a:lnTo>
                  <a:pt x="12" y="114"/>
                </a:lnTo>
                <a:lnTo>
                  <a:pt x="0" y="114"/>
                </a:lnTo>
                <a:lnTo>
                  <a:pt x="0" y="108"/>
                </a:lnTo>
              </a:path>
            </a:pathLst>
          </a:custGeom>
          <a:solidFill>
            <a:sysClr val="window" lastClr="FFFFFF">
              <a:lumMod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5" name="Freeform 83"/>
          <p:cNvSpPr>
            <a:spLocks/>
          </p:cNvSpPr>
          <p:nvPr/>
        </p:nvSpPr>
        <p:spPr bwMode="auto">
          <a:xfrm>
            <a:off x="6018345" y="2151872"/>
            <a:ext cx="581279" cy="880271"/>
          </a:xfrm>
          <a:custGeom>
            <a:avLst/>
            <a:gdLst>
              <a:gd name="T0" fmla="*/ 149 w 317"/>
              <a:gd name="T1" fmla="*/ 371 h 436"/>
              <a:gd name="T2" fmla="*/ 244 w 317"/>
              <a:gd name="T3" fmla="*/ 366 h 436"/>
              <a:gd name="T4" fmla="*/ 255 w 317"/>
              <a:gd name="T5" fmla="*/ 340 h 436"/>
              <a:gd name="T6" fmla="*/ 255 w 317"/>
              <a:gd name="T7" fmla="*/ 318 h 436"/>
              <a:gd name="T8" fmla="*/ 272 w 317"/>
              <a:gd name="T9" fmla="*/ 297 h 436"/>
              <a:gd name="T10" fmla="*/ 277 w 317"/>
              <a:gd name="T11" fmla="*/ 286 h 436"/>
              <a:gd name="T12" fmla="*/ 283 w 317"/>
              <a:gd name="T13" fmla="*/ 270 h 436"/>
              <a:gd name="T14" fmla="*/ 288 w 317"/>
              <a:gd name="T15" fmla="*/ 280 h 436"/>
              <a:gd name="T16" fmla="*/ 294 w 317"/>
              <a:gd name="T17" fmla="*/ 275 h 436"/>
              <a:gd name="T18" fmla="*/ 294 w 317"/>
              <a:gd name="T19" fmla="*/ 253 h 436"/>
              <a:gd name="T20" fmla="*/ 288 w 317"/>
              <a:gd name="T21" fmla="*/ 226 h 436"/>
              <a:gd name="T22" fmla="*/ 266 w 317"/>
              <a:gd name="T23" fmla="*/ 151 h 436"/>
              <a:gd name="T24" fmla="*/ 238 w 317"/>
              <a:gd name="T25" fmla="*/ 151 h 436"/>
              <a:gd name="T26" fmla="*/ 205 w 317"/>
              <a:gd name="T27" fmla="*/ 194 h 436"/>
              <a:gd name="T28" fmla="*/ 199 w 317"/>
              <a:gd name="T29" fmla="*/ 194 h 436"/>
              <a:gd name="T30" fmla="*/ 183 w 317"/>
              <a:gd name="T31" fmla="*/ 188 h 436"/>
              <a:gd name="T32" fmla="*/ 183 w 317"/>
              <a:gd name="T33" fmla="*/ 167 h 436"/>
              <a:gd name="T34" fmla="*/ 199 w 317"/>
              <a:gd name="T35" fmla="*/ 151 h 436"/>
              <a:gd name="T36" fmla="*/ 205 w 317"/>
              <a:gd name="T37" fmla="*/ 141 h 436"/>
              <a:gd name="T38" fmla="*/ 211 w 317"/>
              <a:gd name="T39" fmla="*/ 130 h 436"/>
              <a:gd name="T40" fmla="*/ 216 w 317"/>
              <a:gd name="T41" fmla="*/ 97 h 436"/>
              <a:gd name="T42" fmla="*/ 211 w 317"/>
              <a:gd name="T43" fmla="*/ 76 h 436"/>
              <a:gd name="T44" fmla="*/ 199 w 317"/>
              <a:gd name="T45" fmla="*/ 65 h 436"/>
              <a:gd name="T46" fmla="*/ 211 w 317"/>
              <a:gd name="T47" fmla="*/ 59 h 436"/>
              <a:gd name="T48" fmla="*/ 199 w 317"/>
              <a:gd name="T49" fmla="*/ 38 h 436"/>
              <a:gd name="T50" fmla="*/ 172 w 317"/>
              <a:gd name="T51" fmla="*/ 22 h 436"/>
              <a:gd name="T52" fmla="*/ 144 w 317"/>
              <a:gd name="T53" fmla="*/ 16 h 436"/>
              <a:gd name="T54" fmla="*/ 116 w 317"/>
              <a:gd name="T55" fmla="*/ 5 h 436"/>
              <a:gd name="T56" fmla="*/ 105 w 317"/>
              <a:gd name="T57" fmla="*/ 5 h 436"/>
              <a:gd name="T58" fmla="*/ 88 w 317"/>
              <a:gd name="T59" fmla="*/ 22 h 436"/>
              <a:gd name="T60" fmla="*/ 88 w 317"/>
              <a:gd name="T61" fmla="*/ 38 h 436"/>
              <a:gd name="T62" fmla="*/ 94 w 317"/>
              <a:gd name="T63" fmla="*/ 38 h 436"/>
              <a:gd name="T64" fmla="*/ 83 w 317"/>
              <a:gd name="T65" fmla="*/ 43 h 436"/>
              <a:gd name="T66" fmla="*/ 71 w 317"/>
              <a:gd name="T67" fmla="*/ 54 h 436"/>
              <a:gd name="T68" fmla="*/ 71 w 317"/>
              <a:gd name="T69" fmla="*/ 76 h 436"/>
              <a:gd name="T70" fmla="*/ 66 w 317"/>
              <a:gd name="T71" fmla="*/ 92 h 436"/>
              <a:gd name="T72" fmla="*/ 55 w 317"/>
              <a:gd name="T73" fmla="*/ 92 h 436"/>
              <a:gd name="T74" fmla="*/ 55 w 317"/>
              <a:gd name="T75" fmla="*/ 70 h 436"/>
              <a:gd name="T76" fmla="*/ 55 w 317"/>
              <a:gd name="T77" fmla="*/ 65 h 436"/>
              <a:gd name="T78" fmla="*/ 49 w 317"/>
              <a:gd name="T79" fmla="*/ 76 h 436"/>
              <a:gd name="T80" fmla="*/ 44 w 317"/>
              <a:gd name="T81" fmla="*/ 87 h 436"/>
              <a:gd name="T82" fmla="*/ 32 w 317"/>
              <a:gd name="T83" fmla="*/ 92 h 436"/>
              <a:gd name="T84" fmla="*/ 27 w 317"/>
              <a:gd name="T85" fmla="*/ 108 h 436"/>
              <a:gd name="T86" fmla="*/ 17 w 317"/>
              <a:gd name="T87" fmla="*/ 130 h 436"/>
              <a:gd name="T88" fmla="*/ 17 w 317"/>
              <a:gd name="T89" fmla="*/ 157 h 436"/>
              <a:gd name="T90" fmla="*/ 6 w 317"/>
              <a:gd name="T91" fmla="*/ 178 h 436"/>
              <a:gd name="T92" fmla="*/ 11 w 317"/>
              <a:gd name="T93" fmla="*/ 205 h 436"/>
              <a:gd name="T94" fmla="*/ 17 w 317"/>
              <a:gd name="T95" fmla="*/ 226 h 436"/>
              <a:gd name="T96" fmla="*/ 38 w 317"/>
              <a:gd name="T97" fmla="*/ 275 h 436"/>
              <a:gd name="T98" fmla="*/ 44 w 317"/>
              <a:gd name="T99" fmla="*/ 297 h 436"/>
              <a:gd name="T100" fmla="*/ 38 w 317"/>
              <a:gd name="T101" fmla="*/ 307 h 436"/>
              <a:gd name="T102" fmla="*/ 32 w 317"/>
              <a:gd name="T103" fmla="*/ 340 h 436"/>
              <a:gd name="T104" fmla="*/ 17 w 317"/>
              <a:gd name="T105" fmla="*/ 377 h 436"/>
              <a:gd name="T106" fmla="*/ 0 w 317"/>
              <a:gd name="T107" fmla="*/ 393 h 4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17"/>
              <a:gd name="T163" fmla="*/ 0 h 436"/>
              <a:gd name="T164" fmla="*/ 317 w 317"/>
              <a:gd name="T165" fmla="*/ 436 h 4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17" h="436">
                <a:moveTo>
                  <a:pt x="0" y="436"/>
                </a:moveTo>
                <a:lnTo>
                  <a:pt x="161" y="412"/>
                </a:lnTo>
                <a:lnTo>
                  <a:pt x="161" y="418"/>
                </a:lnTo>
                <a:lnTo>
                  <a:pt x="263" y="406"/>
                </a:lnTo>
                <a:lnTo>
                  <a:pt x="263" y="400"/>
                </a:lnTo>
                <a:lnTo>
                  <a:pt x="275" y="377"/>
                </a:lnTo>
                <a:lnTo>
                  <a:pt x="275" y="371"/>
                </a:lnTo>
                <a:lnTo>
                  <a:pt x="275" y="353"/>
                </a:lnTo>
                <a:lnTo>
                  <a:pt x="281" y="341"/>
                </a:lnTo>
                <a:lnTo>
                  <a:pt x="293" y="329"/>
                </a:lnTo>
                <a:lnTo>
                  <a:pt x="293" y="317"/>
                </a:lnTo>
                <a:lnTo>
                  <a:pt x="299" y="317"/>
                </a:lnTo>
                <a:lnTo>
                  <a:pt x="299" y="311"/>
                </a:lnTo>
                <a:lnTo>
                  <a:pt x="305" y="299"/>
                </a:lnTo>
                <a:lnTo>
                  <a:pt x="305" y="311"/>
                </a:lnTo>
                <a:lnTo>
                  <a:pt x="311" y="311"/>
                </a:lnTo>
                <a:lnTo>
                  <a:pt x="317" y="305"/>
                </a:lnTo>
                <a:lnTo>
                  <a:pt x="317" y="293"/>
                </a:lnTo>
                <a:lnTo>
                  <a:pt x="317" y="281"/>
                </a:lnTo>
                <a:lnTo>
                  <a:pt x="317" y="263"/>
                </a:lnTo>
                <a:lnTo>
                  <a:pt x="311" y="251"/>
                </a:lnTo>
                <a:lnTo>
                  <a:pt x="311" y="227"/>
                </a:lnTo>
                <a:lnTo>
                  <a:pt x="287" y="168"/>
                </a:lnTo>
                <a:lnTo>
                  <a:pt x="263" y="162"/>
                </a:lnTo>
                <a:lnTo>
                  <a:pt x="257" y="168"/>
                </a:lnTo>
                <a:lnTo>
                  <a:pt x="245" y="180"/>
                </a:lnTo>
                <a:lnTo>
                  <a:pt x="221" y="215"/>
                </a:lnTo>
                <a:lnTo>
                  <a:pt x="215" y="215"/>
                </a:lnTo>
                <a:lnTo>
                  <a:pt x="203" y="215"/>
                </a:lnTo>
                <a:lnTo>
                  <a:pt x="197" y="209"/>
                </a:lnTo>
                <a:lnTo>
                  <a:pt x="197" y="203"/>
                </a:lnTo>
                <a:lnTo>
                  <a:pt x="197" y="185"/>
                </a:lnTo>
                <a:lnTo>
                  <a:pt x="203" y="180"/>
                </a:lnTo>
                <a:lnTo>
                  <a:pt x="215" y="168"/>
                </a:lnTo>
                <a:lnTo>
                  <a:pt x="221" y="162"/>
                </a:lnTo>
                <a:lnTo>
                  <a:pt x="221" y="156"/>
                </a:lnTo>
                <a:lnTo>
                  <a:pt x="221" y="150"/>
                </a:lnTo>
                <a:lnTo>
                  <a:pt x="227" y="144"/>
                </a:lnTo>
                <a:lnTo>
                  <a:pt x="233" y="132"/>
                </a:lnTo>
                <a:lnTo>
                  <a:pt x="233" y="108"/>
                </a:lnTo>
                <a:lnTo>
                  <a:pt x="233" y="96"/>
                </a:lnTo>
                <a:lnTo>
                  <a:pt x="227" y="84"/>
                </a:lnTo>
                <a:lnTo>
                  <a:pt x="221" y="78"/>
                </a:lnTo>
                <a:lnTo>
                  <a:pt x="215" y="72"/>
                </a:lnTo>
                <a:lnTo>
                  <a:pt x="215" y="66"/>
                </a:lnTo>
                <a:lnTo>
                  <a:pt x="227" y="66"/>
                </a:lnTo>
                <a:lnTo>
                  <a:pt x="227" y="60"/>
                </a:lnTo>
                <a:lnTo>
                  <a:pt x="215" y="42"/>
                </a:lnTo>
                <a:lnTo>
                  <a:pt x="209" y="36"/>
                </a:lnTo>
                <a:lnTo>
                  <a:pt x="185" y="24"/>
                </a:lnTo>
                <a:lnTo>
                  <a:pt x="161" y="24"/>
                </a:lnTo>
                <a:lnTo>
                  <a:pt x="155" y="18"/>
                </a:lnTo>
                <a:lnTo>
                  <a:pt x="143" y="12"/>
                </a:lnTo>
                <a:lnTo>
                  <a:pt x="125" y="6"/>
                </a:lnTo>
                <a:lnTo>
                  <a:pt x="119" y="0"/>
                </a:lnTo>
                <a:lnTo>
                  <a:pt x="113" y="6"/>
                </a:lnTo>
                <a:lnTo>
                  <a:pt x="101" y="6"/>
                </a:lnTo>
                <a:lnTo>
                  <a:pt x="95" y="24"/>
                </a:lnTo>
                <a:lnTo>
                  <a:pt x="95" y="36"/>
                </a:lnTo>
                <a:lnTo>
                  <a:pt x="95" y="42"/>
                </a:lnTo>
                <a:lnTo>
                  <a:pt x="101" y="42"/>
                </a:lnTo>
                <a:lnTo>
                  <a:pt x="95" y="48"/>
                </a:lnTo>
                <a:lnTo>
                  <a:pt x="89" y="48"/>
                </a:lnTo>
                <a:lnTo>
                  <a:pt x="89" y="54"/>
                </a:lnTo>
                <a:lnTo>
                  <a:pt x="77" y="60"/>
                </a:lnTo>
                <a:lnTo>
                  <a:pt x="77" y="72"/>
                </a:lnTo>
                <a:lnTo>
                  <a:pt x="77" y="84"/>
                </a:lnTo>
                <a:lnTo>
                  <a:pt x="77" y="90"/>
                </a:lnTo>
                <a:lnTo>
                  <a:pt x="71" y="102"/>
                </a:lnTo>
                <a:lnTo>
                  <a:pt x="65" y="108"/>
                </a:lnTo>
                <a:lnTo>
                  <a:pt x="59" y="102"/>
                </a:lnTo>
                <a:lnTo>
                  <a:pt x="65" y="90"/>
                </a:lnTo>
                <a:lnTo>
                  <a:pt x="59" y="78"/>
                </a:lnTo>
                <a:lnTo>
                  <a:pt x="65" y="72"/>
                </a:lnTo>
                <a:lnTo>
                  <a:pt x="59" y="72"/>
                </a:lnTo>
                <a:lnTo>
                  <a:pt x="53" y="84"/>
                </a:lnTo>
                <a:lnTo>
                  <a:pt x="53" y="90"/>
                </a:lnTo>
                <a:lnTo>
                  <a:pt x="47" y="96"/>
                </a:lnTo>
                <a:lnTo>
                  <a:pt x="41" y="96"/>
                </a:lnTo>
                <a:lnTo>
                  <a:pt x="35" y="102"/>
                </a:lnTo>
                <a:lnTo>
                  <a:pt x="29" y="114"/>
                </a:lnTo>
                <a:lnTo>
                  <a:pt x="29" y="120"/>
                </a:lnTo>
                <a:lnTo>
                  <a:pt x="24" y="126"/>
                </a:lnTo>
                <a:lnTo>
                  <a:pt x="18" y="144"/>
                </a:lnTo>
                <a:lnTo>
                  <a:pt x="18" y="162"/>
                </a:lnTo>
                <a:lnTo>
                  <a:pt x="18" y="174"/>
                </a:lnTo>
                <a:lnTo>
                  <a:pt x="12" y="185"/>
                </a:lnTo>
                <a:lnTo>
                  <a:pt x="6" y="197"/>
                </a:lnTo>
                <a:lnTo>
                  <a:pt x="6" y="203"/>
                </a:lnTo>
                <a:lnTo>
                  <a:pt x="12" y="227"/>
                </a:lnTo>
                <a:lnTo>
                  <a:pt x="12" y="239"/>
                </a:lnTo>
                <a:lnTo>
                  <a:pt x="18" y="251"/>
                </a:lnTo>
                <a:lnTo>
                  <a:pt x="29" y="281"/>
                </a:lnTo>
                <a:lnTo>
                  <a:pt x="41" y="305"/>
                </a:lnTo>
                <a:lnTo>
                  <a:pt x="41" y="329"/>
                </a:lnTo>
                <a:lnTo>
                  <a:pt x="47" y="329"/>
                </a:lnTo>
                <a:lnTo>
                  <a:pt x="47" y="335"/>
                </a:lnTo>
                <a:lnTo>
                  <a:pt x="41" y="341"/>
                </a:lnTo>
                <a:lnTo>
                  <a:pt x="41" y="359"/>
                </a:lnTo>
                <a:lnTo>
                  <a:pt x="35" y="377"/>
                </a:lnTo>
                <a:lnTo>
                  <a:pt x="29" y="388"/>
                </a:lnTo>
                <a:lnTo>
                  <a:pt x="18" y="418"/>
                </a:lnTo>
                <a:lnTo>
                  <a:pt x="6" y="430"/>
                </a:lnTo>
                <a:lnTo>
                  <a:pt x="0" y="436"/>
                </a:lnTo>
              </a:path>
            </a:pathLst>
          </a:custGeom>
          <a:solidFill>
            <a:sysClr val="window" lastClr="FFFFFF">
              <a:lumMod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6" name="Freeform 87"/>
          <p:cNvSpPr>
            <a:spLocks/>
          </p:cNvSpPr>
          <p:nvPr/>
        </p:nvSpPr>
        <p:spPr bwMode="auto">
          <a:xfrm>
            <a:off x="5912003" y="2981035"/>
            <a:ext cx="450787" cy="882509"/>
          </a:xfrm>
          <a:custGeom>
            <a:avLst/>
            <a:gdLst>
              <a:gd name="T0" fmla="*/ 6 w 245"/>
              <a:gd name="T1" fmla="*/ 27 h 436"/>
              <a:gd name="T2" fmla="*/ 28 w 245"/>
              <a:gd name="T3" fmla="*/ 249 h 436"/>
              <a:gd name="T4" fmla="*/ 22 w 245"/>
              <a:gd name="T5" fmla="*/ 249 h 436"/>
              <a:gd name="T6" fmla="*/ 22 w 245"/>
              <a:gd name="T7" fmla="*/ 259 h 436"/>
              <a:gd name="T8" fmla="*/ 22 w 245"/>
              <a:gd name="T9" fmla="*/ 270 h 436"/>
              <a:gd name="T10" fmla="*/ 28 w 245"/>
              <a:gd name="T11" fmla="*/ 286 h 436"/>
              <a:gd name="T12" fmla="*/ 34 w 245"/>
              <a:gd name="T13" fmla="*/ 308 h 436"/>
              <a:gd name="T14" fmla="*/ 22 w 245"/>
              <a:gd name="T15" fmla="*/ 324 h 436"/>
              <a:gd name="T16" fmla="*/ 22 w 245"/>
              <a:gd name="T17" fmla="*/ 330 h 436"/>
              <a:gd name="T18" fmla="*/ 17 w 245"/>
              <a:gd name="T19" fmla="*/ 345 h 436"/>
              <a:gd name="T20" fmla="*/ 6 w 245"/>
              <a:gd name="T21" fmla="*/ 356 h 436"/>
              <a:gd name="T22" fmla="*/ 6 w 245"/>
              <a:gd name="T23" fmla="*/ 367 h 436"/>
              <a:gd name="T24" fmla="*/ 0 w 245"/>
              <a:gd name="T25" fmla="*/ 383 h 436"/>
              <a:gd name="T26" fmla="*/ 0 w 245"/>
              <a:gd name="T27" fmla="*/ 389 h 436"/>
              <a:gd name="T28" fmla="*/ 0 w 245"/>
              <a:gd name="T29" fmla="*/ 394 h 436"/>
              <a:gd name="T30" fmla="*/ 0 w 245"/>
              <a:gd name="T31" fmla="*/ 394 h 436"/>
              <a:gd name="T32" fmla="*/ 6 w 245"/>
              <a:gd name="T33" fmla="*/ 394 h 436"/>
              <a:gd name="T34" fmla="*/ 11 w 245"/>
              <a:gd name="T35" fmla="*/ 389 h 436"/>
              <a:gd name="T36" fmla="*/ 11 w 245"/>
              <a:gd name="T37" fmla="*/ 389 h 436"/>
              <a:gd name="T38" fmla="*/ 17 w 245"/>
              <a:gd name="T39" fmla="*/ 383 h 436"/>
              <a:gd name="T40" fmla="*/ 28 w 245"/>
              <a:gd name="T41" fmla="*/ 383 h 436"/>
              <a:gd name="T42" fmla="*/ 45 w 245"/>
              <a:gd name="T43" fmla="*/ 378 h 436"/>
              <a:gd name="T44" fmla="*/ 67 w 245"/>
              <a:gd name="T45" fmla="*/ 389 h 436"/>
              <a:gd name="T46" fmla="*/ 73 w 245"/>
              <a:gd name="T47" fmla="*/ 389 h 436"/>
              <a:gd name="T48" fmla="*/ 77 w 245"/>
              <a:gd name="T49" fmla="*/ 389 h 436"/>
              <a:gd name="T50" fmla="*/ 77 w 245"/>
              <a:gd name="T51" fmla="*/ 372 h 436"/>
              <a:gd name="T52" fmla="*/ 94 w 245"/>
              <a:gd name="T53" fmla="*/ 367 h 436"/>
              <a:gd name="T54" fmla="*/ 100 w 245"/>
              <a:gd name="T55" fmla="*/ 378 h 436"/>
              <a:gd name="T56" fmla="*/ 105 w 245"/>
              <a:gd name="T57" fmla="*/ 378 h 436"/>
              <a:gd name="T58" fmla="*/ 111 w 245"/>
              <a:gd name="T59" fmla="*/ 372 h 436"/>
              <a:gd name="T60" fmla="*/ 116 w 245"/>
              <a:gd name="T61" fmla="*/ 356 h 436"/>
              <a:gd name="T62" fmla="*/ 122 w 245"/>
              <a:gd name="T63" fmla="*/ 351 h 436"/>
              <a:gd name="T64" fmla="*/ 127 w 245"/>
              <a:gd name="T65" fmla="*/ 351 h 436"/>
              <a:gd name="T66" fmla="*/ 133 w 245"/>
              <a:gd name="T67" fmla="*/ 361 h 436"/>
              <a:gd name="T68" fmla="*/ 155 w 245"/>
              <a:gd name="T69" fmla="*/ 361 h 436"/>
              <a:gd name="T70" fmla="*/ 161 w 245"/>
              <a:gd name="T71" fmla="*/ 345 h 436"/>
              <a:gd name="T72" fmla="*/ 189 w 245"/>
              <a:gd name="T73" fmla="*/ 308 h 436"/>
              <a:gd name="T74" fmla="*/ 189 w 245"/>
              <a:gd name="T75" fmla="*/ 292 h 436"/>
              <a:gd name="T76" fmla="*/ 194 w 245"/>
              <a:gd name="T77" fmla="*/ 286 h 436"/>
              <a:gd name="T78" fmla="*/ 206 w 245"/>
              <a:gd name="T79" fmla="*/ 292 h 436"/>
              <a:gd name="T80" fmla="*/ 217 w 245"/>
              <a:gd name="T81" fmla="*/ 281 h 436"/>
              <a:gd name="T82" fmla="*/ 228 w 245"/>
              <a:gd name="T83" fmla="*/ 281 h 436"/>
              <a:gd name="T84" fmla="*/ 228 w 245"/>
              <a:gd name="T85" fmla="*/ 276 h 436"/>
              <a:gd name="T86" fmla="*/ 222 w 245"/>
              <a:gd name="T87" fmla="*/ 259 h 436"/>
              <a:gd name="T88" fmla="*/ 228 w 245"/>
              <a:gd name="T89" fmla="*/ 254 h 436"/>
              <a:gd name="T90" fmla="*/ 228 w 245"/>
              <a:gd name="T91" fmla="*/ 249 h 436"/>
              <a:gd name="T92" fmla="*/ 200 w 245"/>
              <a:gd name="T93" fmla="*/ 5 h 436"/>
              <a:gd name="T94" fmla="*/ 200 w 245"/>
              <a:gd name="T95" fmla="*/ 0 h 436"/>
              <a:gd name="T96" fmla="*/ 50 w 245"/>
              <a:gd name="T97" fmla="*/ 22 h 436"/>
              <a:gd name="T98" fmla="*/ 50 w 245"/>
              <a:gd name="T99" fmla="*/ 22 h 436"/>
              <a:gd name="T100" fmla="*/ 39 w 245"/>
              <a:gd name="T101" fmla="*/ 27 h 436"/>
              <a:gd name="T102" fmla="*/ 28 w 245"/>
              <a:gd name="T103" fmla="*/ 33 h 436"/>
              <a:gd name="T104" fmla="*/ 17 w 245"/>
              <a:gd name="T105" fmla="*/ 33 h 436"/>
              <a:gd name="T106" fmla="*/ 6 w 245"/>
              <a:gd name="T107" fmla="*/ 27 h 4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45"/>
              <a:gd name="T163" fmla="*/ 0 h 436"/>
              <a:gd name="T164" fmla="*/ 245 w 245"/>
              <a:gd name="T165" fmla="*/ 436 h 4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45" h="436">
                <a:moveTo>
                  <a:pt x="6" y="30"/>
                </a:moveTo>
                <a:lnTo>
                  <a:pt x="30" y="275"/>
                </a:lnTo>
                <a:lnTo>
                  <a:pt x="24" y="275"/>
                </a:lnTo>
                <a:lnTo>
                  <a:pt x="24" y="287"/>
                </a:lnTo>
                <a:lnTo>
                  <a:pt x="24" y="299"/>
                </a:lnTo>
                <a:lnTo>
                  <a:pt x="30" y="317"/>
                </a:lnTo>
                <a:lnTo>
                  <a:pt x="36" y="341"/>
                </a:lnTo>
                <a:lnTo>
                  <a:pt x="24" y="359"/>
                </a:lnTo>
                <a:lnTo>
                  <a:pt x="24" y="365"/>
                </a:lnTo>
                <a:lnTo>
                  <a:pt x="18" y="382"/>
                </a:lnTo>
                <a:lnTo>
                  <a:pt x="6" y="394"/>
                </a:lnTo>
                <a:lnTo>
                  <a:pt x="6" y="406"/>
                </a:lnTo>
                <a:lnTo>
                  <a:pt x="0" y="424"/>
                </a:lnTo>
                <a:lnTo>
                  <a:pt x="0" y="430"/>
                </a:lnTo>
                <a:lnTo>
                  <a:pt x="0" y="436"/>
                </a:lnTo>
                <a:lnTo>
                  <a:pt x="6" y="436"/>
                </a:lnTo>
                <a:lnTo>
                  <a:pt x="12" y="430"/>
                </a:lnTo>
                <a:lnTo>
                  <a:pt x="18" y="424"/>
                </a:lnTo>
                <a:lnTo>
                  <a:pt x="30" y="424"/>
                </a:lnTo>
                <a:lnTo>
                  <a:pt x="48" y="418"/>
                </a:lnTo>
                <a:lnTo>
                  <a:pt x="72" y="430"/>
                </a:lnTo>
                <a:lnTo>
                  <a:pt x="78" y="430"/>
                </a:lnTo>
                <a:lnTo>
                  <a:pt x="83" y="430"/>
                </a:lnTo>
                <a:lnTo>
                  <a:pt x="83" y="412"/>
                </a:lnTo>
                <a:lnTo>
                  <a:pt x="101" y="406"/>
                </a:lnTo>
                <a:lnTo>
                  <a:pt x="107" y="418"/>
                </a:lnTo>
                <a:lnTo>
                  <a:pt x="113" y="418"/>
                </a:lnTo>
                <a:lnTo>
                  <a:pt x="119" y="412"/>
                </a:lnTo>
                <a:lnTo>
                  <a:pt x="125" y="394"/>
                </a:lnTo>
                <a:lnTo>
                  <a:pt x="131" y="388"/>
                </a:lnTo>
                <a:lnTo>
                  <a:pt x="137" y="388"/>
                </a:lnTo>
                <a:lnTo>
                  <a:pt x="143" y="400"/>
                </a:lnTo>
                <a:lnTo>
                  <a:pt x="167" y="400"/>
                </a:lnTo>
                <a:lnTo>
                  <a:pt x="173" y="382"/>
                </a:lnTo>
                <a:lnTo>
                  <a:pt x="203" y="341"/>
                </a:lnTo>
                <a:lnTo>
                  <a:pt x="203" y="323"/>
                </a:lnTo>
                <a:lnTo>
                  <a:pt x="209" y="317"/>
                </a:lnTo>
                <a:lnTo>
                  <a:pt x="221" y="323"/>
                </a:lnTo>
                <a:lnTo>
                  <a:pt x="233" y="311"/>
                </a:lnTo>
                <a:lnTo>
                  <a:pt x="245" y="311"/>
                </a:lnTo>
                <a:lnTo>
                  <a:pt x="245" y="305"/>
                </a:lnTo>
                <a:lnTo>
                  <a:pt x="239" y="287"/>
                </a:lnTo>
                <a:lnTo>
                  <a:pt x="245" y="281"/>
                </a:lnTo>
                <a:lnTo>
                  <a:pt x="245" y="275"/>
                </a:lnTo>
                <a:lnTo>
                  <a:pt x="215" y="6"/>
                </a:lnTo>
                <a:lnTo>
                  <a:pt x="215" y="0"/>
                </a:lnTo>
                <a:lnTo>
                  <a:pt x="54" y="24"/>
                </a:lnTo>
                <a:lnTo>
                  <a:pt x="42" y="30"/>
                </a:lnTo>
                <a:lnTo>
                  <a:pt x="30" y="36"/>
                </a:lnTo>
                <a:lnTo>
                  <a:pt x="18" y="36"/>
                </a:lnTo>
                <a:lnTo>
                  <a:pt x="6" y="30"/>
                </a:lnTo>
              </a:path>
            </a:pathLst>
          </a:custGeom>
          <a:solidFill>
            <a:sysClr val="window" lastClr="FFFFFF">
              <a:lumMod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7" name="Freeform 63"/>
          <p:cNvSpPr>
            <a:spLocks/>
          </p:cNvSpPr>
          <p:nvPr/>
        </p:nvSpPr>
        <p:spPr bwMode="auto">
          <a:xfrm>
            <a:off x="3663966" y="1565484"/>
            <a:ext cx="1019807" cy="649463"/>
          </a:xfrm>
          <a:custGeom>
            <a:avLst/>
            <a:gdLst>
              <a:gd name="T0" fmla="*/ 0 w 538"/>
              <a:gd name="T1" fmla="*/ 280 h 334"/>
              <a:gd name="T2" fmla="*/ 22 w 538"/>
              <a:gd name="T3" fmla="*/ 0 h 334"/>
              <a:gd name="T4" fmla="*/ 244 w 538"/>
              <a:gd name="T5" fmla="*/ 16 h 334"/>
              <a:gd name="T6" fmla="*/ 454 w 538"/>
              <a:gd name="T7" fmla="*/ 22 h 334"/>
              <a:gd name="T8" fmla="*/ 454 w 538"/>
              <a:gd name="T9" fmla="*/ 27 h 334"/>
              <a:gd name="T10" fmla="*/ 466 w 538"/>
              <a:gd name="T11" fmla="*/ 49 h 334"/>
              <a:gd name="T12" fmla="*/ 460 w 538"/>
              <a:gd name="T13" fmla="*/ 54 h 334"/>
              <a:gd name="T14" fmla="*/ 460 w 538"/>
              <a:gd name="T15" fmla="*/ 70 h 334"/>
              <a:gd name="T16" fmla="*/ 460 w 538"/>
              <a:gd name="T17" fmla="*/ 97 h 334"/>
              <a:gd name="T18" fmla="*/ 466 w 538"/>
              <a:gd name="T19" fmla="*/ 124 h 334"/>
              <a:gd name="T20" fmla="*/ 477 w 538"/>
              <a:gd name="T21" fmla="*/ 135 h 334"/>
              <a:gd name="T22" fmla="*/ 482 w 538"/>
              <a:gd name="T23" fmla="*/ 162 h 334"/>
              <a:gd name="T24" fmla="*/ 482 w 538"/>
              <a:gd name="T25" fmla="*/ 211 h 334"/>
              <a:gd name="T26" fmla="*/ 482 w 538"/>
              <a:gd name="T27" fmla="*/ 216 h 334"/>
              <a:gd name="T28" fmla="*/ 482 w 538"/>
              <a:gd name="T29" fmla="*/ 232 h 334"/>
              <a:gd name="T30" fmla="*/ 482 w 538"/>
              <a:gd name="T31" fmla="*/ 243 h 334"/>
              <a:gd name="T32" fmla="*/ 499 w 538"/>
              <a:gd name="T33" fmla="*/ 275 h 334"/>
              <a:gd name="T34" fmla="*/ 493 w 538"/>
              <a:gd name="T35" fmla="*/ 286 h 334"/>
              <a:gd name="T36" fmla="*/ 493 w 538"/>
              <a:gd name="T37" fmla="*/ 302 h 334"/>
              <a:gd name="T38" fmla="*/ 0 w 538"/>
              <a:gd name="T39" fmla="*/ 280 h 334"/>
              <a:gd name="T40" fmla="*/ 0 w 538"/>
              <a:gd name="T41" fmla="*/ 280 h 33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38"/>
              <a:gd name="T64" fmla="*/ 0 h 334"/>
              <a:gd name="T65" fmla="*/ 538 w 538"/>
              <a:gd name="T66" fmla="*/ 334 h 33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38" h="334">
                <a:moveTo>
                  <a:pt x="0" y="310"/>
                </a:moveTo>
                <a:lnTo>
                  <a:pt x="24" y="0"/>
                </a:lnTo>
                <a:lnTo>
                  <a:pt x="263" y="18"/>
                </a:lnTo>
                <a:lnTo>
                  <a:pt x="490" y="24"/>
                </a:lnTo>
                <a:lnTo>
                  <a:pt x="490" y="30"/>
                </a:lnTo>
                <a:lnTo>
                  <a:pt x="502" y="54"/>
                </a:lnTo>
                <a:lnTo>
                  <a:pt x="496" y="60"/>
                </a:lnTo>
                <a:lnTo>
                  <a:pt x="496" y="77"/>
                </a:lnTo>
                <a:lnTo>
                  <a:pt x="496" y="107"/>
                </a:lnTo>
                <a:lnTo>
                  <a:pt x="502" y="137"/>
                </a:lnTo>
                <a:lnTo>
                  <a:pt x="514" y="149"/>
                </a:lnTo>
                <a:lnTo>
                  <a:pt x="520" y="179"/>
                </a:lnTo>
                <a:lnTo>
                  <a:pt x="520" y="233"/>
                </a:lnTo>
                <a:lnTo>
                  <a:pt x="520" y="239"/>
                </a:lnTo>
                <a:lnTo>
                  <a:pt x="520" y="257"/>
                </a:lnTo>
                <a:lnTo>
                  <a:pt x="520" y="269"/>
                </a:lnTo>
                <a:lnTo>
                  <a:pt x="538" y="304"/>
                </a:lnTo>
                <a:lnTo>
                  <a:pt x="532" y="316"/>
                </a:lnTo>
                <a:lnTo>
                  <a:pt x="532" y="334"/>
                </a:lnTo>
                <a:lnTo>
                  <a:pt x="0" y="310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48" name="Group 6"/>
          <p:cNvGrpSpPr>
            <a:grpSpLocks/>
          </p:cNvGrpSpPr>
          <p:nvPr/>
        </p:nvGrpSpPr>
        <p:grpSpPr bwMode="auto">
          <a:xfrm>
            <a:off x="104498" y="5105559"/>
            <a:ext cx="2113564" cy="1646305"/>
            <a:chOff x="864" y="2462"/>
            <a:chExt cx="1366" cy="940"/>
          </a:xfrm>
          <a:solidFill>
            <a:sysClr val="window" lastClr="FFFFFF">
              <a:lumMod val="50000"/>
            </a:sysClr>
          </a:solidFill>
        </p:grpSpPr>
        <p:sp>
          <p:nvSpPr>
            <p:cNvPr id="149" name="Freeform 7"/>
            <p:cNvSpPr>
              <a:spLocks/>
            </p:cNvSpPr>
            <p:nvPr/>
          </p:nvSpPr>
          <p:spPr bwMode="auto">
            <a:xfrm>
              <a:off x="1272" y="2462"/>
              <a:ext cx="958" cy="839"/>
            </a:xfrm>
            <a:custGeom>
              <a:avLst/>
              <a:gdLst>
                <a:gd name="T0" fmla="*/ 73 w 2262"/>
                <a:gd name="T1" fmla="*/ 159 h 1918"/>
                <a:gd name="T2" fmla="*/ 130 w 2262"/>
                <a:gd name="T3" fmla="*/ 210 h 1918"/>
                <a:gd name="T4" fmla="*/ 89 w 2262"/>
                <a:gd name="T5" fmla="*/ 261 h 1918"/>
                <a:gd name="T6" fmla="*/ 81 w 2262"/>
                <a:gd name="T7" fmla="*/ 227 h 1918"/>
                <a:gd name="T8" fmla="*/ 25 w 2262"/>
                <a:gd name="T9" fmla="*/ 286 h 1918"/>
                <a:gd name="T10" fmla="*/ 57 w 2262"/>
                <a:gd name="T11" fmla="*/ 336 h 1918"/>
                <a:gd name="T12" fmla="*/ 138 w 2262"/>
                <a:gd name="T13" fmla="*/ 319 h 1918"/>
                <a:gd name="T14" fmla="*/ 114 w 2262"/>
                <a:gd name="T15" fmla="*/ 386 h 1918"/>
                <a:gd name="T16" fmla="*/ 89 w 2262"/>
                <a:gd name="T17" fmla="*/ 411 h 1918"/>
                <a:gd name="T18" fmla="*/ 49 w 2262"/>
                <a:gd name="T19" fmla="*/ 429 h 1918"/>
                <a:gd name="T20" fmla="*/ 33 w 2262"/>
                <a:gd name="T21" fmla="*/ 512 h 1918"/>
                <a:gd name="T22" fmla="*/ 57 w 2262"/>
                <a:gd name="T23" fmla="*/ 562 h 1918"/>
                <a:gd name="T24" fmla="*/ 114 w 2262"/>
                <a:gd name="T25" fmla="*/ 587 h 1918"/>
                <a:gd name="T26" fmla="*/ 114 w 2262"/>
                <a:gd name="T27" fmla="*/ 629 h 1918"/>
                <a:gd name="T28" fmla="*/ 178 w 2262"/>
                <a:gd name="T29" fmla="*/ 647 h 1918"/>
                <a:gd name="T30" fmla="*/ 211 w 2262"/>
                <a:gd name="T31" fmla="*/ 655 h 1918"/>
                <a:gd name="T32" fmla="*/ 146 w 2262"/>
                <a:gd name="T33" fmla="*/ 739 h 1918"/>
                <a:gd name="T34" fmla="*/ 97 w 2262"/>
                <a:gd name="T35" fmla="*/ 772 h 1918"/>
                <a:gd name="T36" fmla="*/ 17 w 2262"/>
                <a:gd name="T37" fmla="*/ 814 h 1918"/>
                <a:gd name="T38" fmla="*/ 17 w 2262"/>
                <a:gd name="T39" fmla="*/ 839 h 1918"/>
                <a:gd name="T40" fmla="*/ 146 w 2262"/>
                <a:gd name="T41" fmla="*/ 781 h 1918"/>
                <a:gd name="T42" fmla="*/ 317 w 2262"/>
                <a:gd name="T43" fmla="*/ 629 h 1918"/>
                <a:gd name="T44" fmla="*/ 301 w 2262"/>
                <a:gd name="T45" fmla="*/ 612 h 1918"/>
                <a:gd name="T46" fmla="*/ 390 w 2262"/>
                <a:gd name="T47" fmla="*/ 496 h 1918"/>
                <a:gd name="T48" fmla="*/ 365 w 2262"/>
                <a:gd name="T49" fmla="*/ 529 h 1918"/>
                <a:gd name="T50" fmla="*/ 374 w 2262"/>
                <a:gd name="T51" fmla="*/ 571 h 1918"/>
                <a:gd name="T52" fmla="*/ 365 w 2262"/>
                <a:gd name="T53" fmla="*/ 596 h 1918"/>
                <a:gd name="T54" fmla="*/ 438 w 2262"/>
                <a:gd name="T55" fmla="*/ 554 h 1918"/>
                <a:gd name="T56" fmla="*/ 438 w 2262"/>
                <a:gd name="T57" fmla="*/ 512 h 1918"/>
                <a:gd name="T58" fmla="*/ 544 w 2262"/>
                <a:gd name="T59" fmla="*/ 538 h 1918"/>
                <a:gd name="T60" fmla="*/ 617 w 2262"/>
                <a:gd name="T61" fmla="*/ 529 h 1918"/>
                <a:gd name="T62" fmla="*/ 739 w 2262"/>
                <a:gd name="T63" fmla="*/ 571 h 1918"/>
                <a:gd name="T64" fmla="*/ 780 w 2262"/>
                <a:gd name="T65" fmla="*/ 621 h 1918"/>
                <a:gd name="T66" fmla="*/ 845 w 2262"/>
                <a:gd name="T67" fmla="*/ 671 h 1918"/>
                <a:gd name="T68" fmla="*/ 958 w 2262"/>
                <a:gd name="T69" fmla="*/ 680 h 1918"/>
                <a:gd name="T70" fmla="*/ 942 w 2262"/>
                <a:gd name="T71" fmla="*/ 612 h 1918"/>
                <a:gd name="T72" fmla="*/ 894 w 2262"/>
                <a:gd name="T73" fmla="*/ 604 h 1918"/>
                <a:gd name="T74" fmla="*/ 828 w 2262"/>
                <a:gd name="T75" fmla="*/ 554 h 1918"/>
                <a:gd name="T76" fmla="*/ 748 w 2262"/>
                <a:gd name="T77" fmla="*/ 496 h 1918"/>
                <a:gd name="T78" fmla="*/ 714 w 2262"/>
                <a:gd name="T79" fmla="*/ 538 h 1918"/>
                <a:gd name="T80" fmla="*/ 658 w 2262"/>
                <a:gd name="T81" fmla="*/ 487 h 1918"/>
                <a:gd name="T82" fmla="*/ 593 w 2262"/>
                <a:gd name="T83" fmla="*/ 420 h 1918"/>
                <a:gd name="T84" fmla="*/ 519 w 2262"/>
                <a:gd name="T85" fmla="*/ 109 h 1918"/>
                <a:gd name="T86" fmla="*/ 455 w 2262"/>
                <a:gd name="T87" fmla="*/ 26 h 1918"/>
                <a:gd name="T88" fmla="*/ 349 w 2262"/>
                <a:gd name="T89" fmla="*/ 26 h 1918"/>
                <a:gd name="T90" fmla="*/ 301 w 2262"/>
                <a:gd name="T91" fmla="*/ 26 h 1918"/>
                <a:gd name="T92" fmla="*/ 227 w 2262"/>
                <a:gd name="T93" fmla="*/ 0 h 1918"/>
                <a:gd name="T94" fmla="*/ 178 w 2262"/>
                <a:gd name="T95" fmla="*/ 18 h 1918"/>
                <a:gd name="T96" fmla="*/ 122 w 2262"/>
                <a:gd name="T97" fmla="*/ 68 h 1918"/>
                <a:gd name="T98" fmla="*/ 97 w 2262"/>
                <a:gd name="T99" fmla="*/ 109 h 1918"/>
                <a:gd name="T100" fmla="*/ 49 w 2262"/>
                <a:gd name="T101" fmla="*/ 135 h 19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62"/>
                <a:gd name="T154" fmla="*/ 0 h 1918"/>
                <a:gd name="T155" fmla="*/ 2262 w 2262"/>
                <a:gd name="T156" fmla="*/ 1918 h 19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62" h="1918">
                  <a:moveTo>
                    <a:pt x="115" y="309"/>
                  </a:moveTo>
                  <a:lnTo>
                    <a:pt x="173" y="364"/>
                  </a:lnTo>
                  <a:lnTo>
                    <a:pt x="230" y="461"/>
                  </a:lnTo>
                  <a:lnTo>
                    <a:pt x="306" y="480"/>
                  </a:lnTo>
                  <a:lnTo>
                    <a:pt x="306" y="596"/>
                  </a:lnTo>
                  <a:lnTo>
                    <a:pt x="211" y="596"/>
                  </a:lnTo>
                  <a:lnTo>
                    <a:pt x="211" y="520"/>
                  </a:lnTo>
                  <a:lnTo>
                    <a:pt x="192" y="520"/>
                  </a:lnTo>
                  <a:lnTo>
                    <a:pt x="0" y="596"/>
                  </a:lnTo>
                  <a:lnTo>
                    <a:pt x="58" y="654"/>
                  </a:lnTo>
                  <a:lnTo>
                    <a:pt x="58" y="730"/>
                  </a:lnTo>
                  <a:lnTo>
                    <a:pt x="134" y="769"/>
                  </a:lnTo>
                  <a:lnTo>
                    <a:pt x="250" y="788"/>
                  </a:lnTo>
                  <a:lnTo>
                    <a:pt x="327" y="730"/>
                  </a:lnTo>
                  <a:lnTo>
                    <a:pt x="345" y="864"/>
                  </a:lnTo>
                  <a:lnTo>
                    <a:pt x="269" y="883"/>
                  </a:lnTo>
                  <a:lnTo>
                    <a:pt x="250" y="921"/>
                  </a:lnTo>
                  <a:lnTo>
                    <a:pt x="211" y="940"/>
                  </a:lnTo>
                  <a:lnTo>
                    <a:pt x="154" y="903"/>
                  </a:lnTo>
                  <a:lnTo>
                    <a:pt x="115" y="980"/>
                  </a:lnTo>
                  <a:lnTo>
                    <a:pt x="19" y="1075"/>
                  </a:lnTo>
                  <a:lnTo>
                    <a:pt x="77" y="1171"/>
                  </a:lnTo>
                  <a:lnTo>
                    <a:pt x="58" y="1209"/>
                  </a:lnTo>
                  <a:lnTo>
                    <a:pt x="134" y="1285"/>
                  </a:lnTo>
                  <a:lnTo>
                    <a:pt x="230" y="1285"/>
                  </a:lnTo>
                  <a:lnTo>
                    <a:pt x="269" y="1343"/>
                  </a:lnTo>
                  <a:lnTo>
                    <a:pt x="250" y="1381"/>
                  </a:lnTo>
                  <a:lnTo>
                    <a:pt x="269" y="1439"/>
                  </a:lnTo>
                  <a:lnTo>
                    <a:pt x="345" y="1400"/>
                  </a:lnTo>
                  <a:lnTo>
                    <a:pt x="421" y="1478"/>
                  </a:lnTo>
                  <a:lnTo>
                    <a:pt x="536" y="1419"/>
                  </a:lnTo>
                  <a:lnTo>
                    <a:pt x="498" y="1497"/>
                  </a:lnTo>
                  <a:lnTo>
                    <a:pt x="498" y="1574"/>
                  </a:lnTo>
                  <a:lnTo>
                    <a:pt x="345" y="1689"/>
                  </a:lnTo>
                  <a:lnTo>
                    <a:pt x="288" y="1765"/>
                  </a:lnTo>
                  <a:lnTo>
                    <a:pt x="230" y="1765"/>
                  </a:lnTo>
                  <a:lnTo>
                    <a:pt x="134" y="1841"/>
                  </a:lnTo>
                  <a:lnTo>
                    <a:pt x="39" y="1861"/>
                  </a:lnTo>
                  <a:lnTo>
                    <a:pt x="0" y="1900"/>
                  </a:lnTo>
                  <a:lnTo>
                    <a:pt x="39" y="1918"/>
                  </a:lnTo>
                  <a:lnTo>
                    <a:pt x="230" y="1841"/>
                  </a:lnTo>
                  <a:lnTo>
                    <a:pt x="345" y="1785"/>
                  </a:lnTo>
                  <a:lnTo>
                    <a:pt x="574" y="1631"/>
                  </a:lnTo>
                  <a:lnTo>
                    <a:pt x="748" y="1439"/>
                  </a:lnTo>
                  <a:lnTo>
                    <a:pt x="767" y="1400"/>
                  </a:lnTo>
                  <a:lnTo>
                    <a:pt x="710" y="1400"/>
                  </a:lnTo>
                  <a:lnTo>
                    <a:pt x="882" y="1151"/>
                  </a:lnTo>
                  <a:lnTo>
                    <a:pt x="921" y="1133"/>
                  </a:lnTo>
                  <a:lnTo>
                    <a:pt x="921" y="1171"/>
                  </a:lnTo>
                  <a:lnTo>
                    <a:pt x="863" y="1209"/>
                  </a:lnTo>
                  <a:lnTo>
                    <a:pt x="845" y="1324"/>
                  </a:lnTo>
                  <a:lnTo>
                    <a:pt x="882" y="1305"/>
                  </a:lnTo>
                  <a:lnTo>
                    <a:pt x="845" y="1343"/>
                  </a:lnTo>
                  <a:lnTo>
                    <a:pt x="863" y="1363"/>
                  </a:lnTo>
                  <a:lnTo>
                    <a:pt x="979" y="1285"/>
                  </a:lnTo>
                  <a:lnTo>
                    <a:pt x="1035" y="1266"/>
                  </a:lnTo>
                  <a:lnTo>
                    <a:pt x="1055" y="1209"/>
                  </a:lnTo>
                  <a:lnTo>
                    <a:pt x="1035" y="1171"/>
                  </a:lnTo>
                  <a:lnTo>
                    <a:pt x="1150" y="1151"/>
                  </a:lnTo>
                  <a:lnTo>
                    <a:pt x="1285" y="1229"/>
                  </a:lnTo>
                  <a:lnTo>
                    <a:pt x="1400" y="1190"/>
                  </a:lnTo>
                  <a:lnTo>
                    <a:pt x="1457" y="1209"/>
                  </a:lnTo>
                  <a:lnTo>
                    <a:pt x="1534" y="1209"/>
                  </a:lnTo>
                  <a:lnTo>
                    <a:pt x="1745" y="1305"/>
                  </a:lnTo>
                  <a:lnTo>
                    <a:pt x="1784" y="1343"/>
                  </a:lnTo>
                  <a:lnTo>
                    <a:pt x="1841" y="1419"/>
                  </a:lnTo>
                  <a:lnTo>
                    <a:pt x="1955" y="1497"/>
                  </a:lnTo>
                  <a:lnTo>
                    <a:pt x="1995" y="1535"/>
                  </a:lnTo>
                  <a:lnTo>
                    <a:pt x="2129" y="1611"/>
                  </a:lnTo>
                  <a:lnTo>
                    <a:pt x="2262" y="1555"/>
                  </a:lnTo>
                  <a:lnTo>
                    <a:pt x="2262" y="1478"/>
                  </a:lnTo>
                  <a:lnTo>
                    <a:pt x="2225" y="1400"/>
                  </a:lnTo>
                  <a:lnTo>
                    <a:pt x="2167" y="1381"/>
                  </a:lnTo>
                  <a:lnTo>
                    <a:pt x="2110" y="1381"/>
                  </a:lnTo>
                  <a:lnTo>
                    <a:pt x="2033" y="1324"/>
                  </a:lnTo>
                  <a:lnTo>
                    <a:pt x="1955" y="1266"/>
                  </a:lnTo>
                  <a:lnTo>
                    <a:pt x="1802" y="1114"/>
                  </a:lnTo>
                  <a:lnTo>
                    <a:pt x="1765" y="1133"/>
                  </a:lnTo>
                  <a:lnTo>
                    <a:pt x="1726" y="1190"/>
                  </a:lnTo>
                  <a:lnTo>
                    <a:pt x="1687" y="1229"/>
                  </a:lnTo>
                  <a:lnTo>
                    <a:pt x="1553" y="1151"/>
                  </a:lnTo>
                  <a:lnTo>
                    <a:pt x="1553" y="1114"/>
                  </a:lnTo>
                  <a:lnTo>
                    <a:pt x="1439" y="1151"/>
                  </a:lnTo>
                  <a:lnTo>
                    <a:pt x="1400" y="959"/>
                  </a:lnTo>
                  <a:lnTo>
                    <a:pt x="1305" y="538"/>
                  </a:lnTo>
                  <a:lnTo>
                    <a:pt x="1226" y="250"/>
                  </a:lnTo>
                  <a:lnTo>
                    <a:pt x="1189" y="117"/>
                  </a:lnTo>
                  <a:lnTo>
                    <a:pt x="1074" y="59"/>
                  </a:lnTo>
                  <a:lnTo>
                    <a:pt x="1015" y="97"/>
                  </a:lnTo>
                  <a:lnTo>
                    <a:pt x="824" y="59"/>
                  </a:lnTo>
                  <a:lnTo>
                    <a:pt x="767" y="79"/>
                  </a:lnTo>
                  <a:lnTo>
                    <a:pt x="710" y="59"/>
                  </a:lnTo>
                  <a:lnTo>
                    <a:pt x="710" y="41"/>
                  </a:lnTo>
                  <a:lnTo>
                    <a:pt x="536" y="0"/>
                  </a:lnTo>
                  <a:lnTo>
                    <a:pt x="519" y="41"/>
                  </a:lnTo>
                  <a:lnTo>
                    <a:pt x="421" y="41"/>
                  </a:lnTo>
                  <a:lnTo>
                    <a:pt x="345" y="97"/>
                  </a:lnTo>
                  <a:lnTo>
                    <a:pt x="288" y="155"/>
                  </a:lnTo>
                  <a:lnTo>
                    <a:pt x="269" y="212"/>
                  </a:lnTo>
                  <a:lnTo>
                    <a:pt x="230" y="250"/>
                  </a:lnTo>
                  <a:lnTo>
                    <a:pt x="154" y="250"/>
                  </a:lnTo>
                  <a:lnTo>
                    <a:pt x="115" y="309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Freeform 8"/>
            <p:cNvSpPr>
              <a:spLocks/>
            </p:cNvSpPr>
            <p:nvPr/>
          </p:nvSpPr>
          <p:spPr bwMode="auto">
            <a:xfrm>
              <a:off x="1272" y="2462"/>
              <a:ext cx="958" cy="839"/>
            </a:xfrm>
            <a:custGeom>
              <a:avLst/>
              <a:gdLst>
                <a:gd name="T0" fmla="*/ 73 w 2262"/>
                <a:gd name="T1" fmla="*/ 159 h 1918"/>
                <a:gd name="T2" fmla="*/ 130 w 2262"/>
                <a:gd name="T3" fmla="*/ 210 h 1918"/>
                <a:gd name="T4" fmla="*/ 89 w 2262"/>
                <a:gd name="T5" fmla="*/ 261 h 1918"/>
                <a:gd name="T6" fmla="*/ 81 w 2262"/>
                <a:gd name="T7" fmla="*/ 227 h 1918"/>
                <a:gd name="T8" fmla="*/ 25 w 2262"/>
                <a:gd name="T9" fmla="*/ 286 h 1918"/>
                <a:gd name="T10" fmla="*/ 57 w 2262"/>
                <a:gd name="T11" fmla="*/ 336 h 1918"/>
                <a:gd name="T12" fmla="*/ 138 w 2262"/>
                <a:gd name="T13" fmla="*/ 319 h 1918"/>
                <a:gd name="T14" fmla="*/ 114 w 2262"/>
                <a:gd name="T15" fmla="*/ 386 h 1918"/>
                <a:gd name="T16" fmla="*/ 89 w 2262"/>
                <a:gd name="T17" fmla="*/ 411 h 1918"/>
                <a:gd name="T18" fmla="*/ 49 w 2262"/>
                <a:gd name="T19" fmla="*/ 429 h 1918"/>
                <a:gd name="T20" fmla="*/ 33 w 2262"/>
                <a:gd name="T21" fmla="*/ 512 h 1918"/>
                <a:gd name="T22" fmla="*/ 57 w 2262"/>
                <a:gd name="T23" fmla="*/ 562 h 1918"/>
                <a:gd name="T24" fmla="*/ 114 w 2262"/>
                <a:gd name="T25" fmla="*/ 587 h 1918"/>
                <a:gd name="T26" fmla="*/ 114 w 2262"/>
                <a:gd name="T27" fmla="*/ 629 h 1918"/>
                <a:gd name="T28" fmla="*/ 178 w 2262"/>
                <a:gd name="T29" fmla="*/ 647 h 1918"/>
                <a:gd name="T30" fmla="*/ 211 w 2262"/>
                <a:gd name="T31" fmla="*/ 655 h 1918"/>
                <a:gd name="T32" fmla="*/ 146 w 2262"/>
                <a:gd name="T33" fmla="*/ 739 h 1918"/>
                <a:gd name="T34" fmla="*/ 97 w 2262"/>
                <a:gd name="T35" fmla="*/ 772 h 1918"/>
                <a:gd name="T36" fmla="*/ 17 w 2262"/>
                <a:gd name="T37" fmla="*/ 814 h 1918"/>
                <a:gd name="T38" fmla="*/ 17 w 2262"/>
                <a:gd name="T39" fmla="*/ 839 h 1918"/>
                <a:gd name="T40" fmla="*/ 146 w 2262"/>
                <a:gd name="T41" fmla="*/ 781 h 1918"/>
                <a:gd name="T42" fmla="*/ 317 w 2262"/>
                <a:gd name="T43" fmla="*/ 629 h 1918"/>
                <a:gd name="T44" fmla="*/ 301 w 2262"/>
                <a:gd name="T45" fmla="*/ 612 h 1918"/>
                <a:gd name="T46" fmla="*/ 390 w 2262"/>
                <a:gd name="T47" fmla="*/ 496 h 1918"/>
                <a:gd name="T48" fmla="*/ 365 w 2262"/>
                <a:gd name="T49" fmla="*/ 529 h 1918"/>
                <a:gd name="T50" fmla="*/ 374 w 2262"/>
                <a:gd name="T51" fmla="*/ 571 h 1918"/>
                <a:gd name="T52" fmla="*/ 365 w 2262"/>
                <a:gd name="T53" fmla="*/ 596 h 1918"/>
                <a:gd name="T54" fmla="*/ 438 w 2262"/>
                <a:gd name="T55" fmla="*/ 554 h 1918"/>
                <a:gd name="T56" fmla="*/ 438 w 2262"/>
                <a:gd name="T57" fmla="*/ 512 h 1918"/>
                <a:gd name="T58" fmla="*/ 544 w 2262"/>
                <a:gd name="T59" fmla="*/ 538 h 1918"/>
                <a:gd name="T60" fmla="*/ 617 w 2262"/>
                <a:gd name="T61" fmla="*/ 529 h 1918"/>
                <a:gd name="T62" fmla="*/ 739 w 2262"/>
                <a:gd name="T63" fmla="*/ 571 h 1918"/>
                <a:gd name="T64" fmla="*/ 780 w 2262"/>
                <a:gd name="T65" fmla="*/ 621 h 1918"/>
                <a:gd name="T66" fmla="*/ 845 w 2262"/>
                <a:gd name="T67" fmla="*/ 671 h 1918"/>
                <a:gd name="T68" fmla="*/ 958 w 2262"/>
                <a:gd name="T69" fmla="*/ 680 h 1918"/>
                <a:gd name="T70" fmla="*/ 942 w 2262"/>
                <a:gd name="T71" fmla="*/ 612 h 1918"/>
                <a:gd name="T72" fmla="*/ 894 w 2262"/>
                <a:gd name="T73" fmla="*/ 604 h 1918"/>
                <a:gd name="T74" fmla="*/ 828 w 2262"/>
                <a:gd name="T75" fmla="*/ 554 h 1918"/>
                <a:gd name="T76" fmla="*/ 748 w 2262"/>
                <a:gd name="T77" fmla="*/ 496 h 1918"/>
                <a:gd name="T78" fmla="*/ 714 w 2262"/>
                <a:gd name="T79" fmla="*/ 538 h 1918"/>
                <a:gd name="T80" fmla="*/ 658 w 2262"/>
                <a:gd name="T81" fmla="*/ 487 h 1918"/>
                <a:gd name="T82" fmla="*/ 593 w 2262"/>
                <a:gd name="T83" fmla="*/ 420 h 1918"/>
                <a:gd name="T84" fmla="*/ 519 w 2262"/>
                <a:gd name="T85" fmla="*/ 109 h 1918"/>
                <a:gd name="T86" fmla="*/ 455 w 2262"/>
                <a:gd name="T87" fmla="*/ 26 h 1918"/>
                <a:gd name="T88" fmla="*/ 349 w 2262"/>
                <a:gd name="T89" fmla="*/ 26 h 1918"/>
                <a:gd name="T90" fmla="*/ 301 w 2262"/>
                <a:gd name="T91" fmla="*/ 26 h 1918"/>
                <a:gd name="T92" fmla="*/ 227 w 2262"/>
                <a:gd name="T93" fmla="*/ 0 h 1918"/>
                <a:gd name="T94" fmla="*/ 178 w 2262"/>
                <a:gd name="T95" fmla="*/ 18 h 1918"/>
                <a:gd name="T96" fmla="*/ 122 w 2262"/>
                <a:gd name="T97" fmla="*/ 68 h 1918"/>
                <a:gd name="T98" fmla="*/ 97 w 2262"/>
                <a:gd name="T99" fmla="*/ 109 h 1918"/>
                <a:gd name="T100" fmla="*/ 49 w 2262"/>
                <a:gd name="T101" fmla="*/ 135 h 19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62"/>
                <a:gd name="T154" fmla="*/ 0 h 1918"/>
                <a:gd name="T155" fmla="*/ 2262 w 2262"/>
                <a:gd name="T156" fmla="*/ 1918 h 19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62" h="1918">
                  <a:moveTo>
                    <a:pt x="115" y="309"/>
                  </a:moveTo>
                  <a:lnTo>
                    <a:pt x="173" y="364"/>
                  </a:lnTo>
                  <a:lnTo>
                    <a:pt x="230" y="461"/>
                  </a:lnTo>
                  <a:lnTo>
                    <a:pt x="306" y="480"/>
                  </a:lnTo>
                  <a:lnTo>
                    <a:pt x="306" y="596"/>
                  </a:lnTo>
                  <a:lnTo>
                    <a:pt x="211" y="596"/>
                  </a:lnTo>
                  <a:lnTo>
                    <a:pt x="211" y="520"/>
                  </a:lnTo>
                  <a:lnTo>
                    <a:pt x="192" y="520"/>
                  </a:lnTo>
                  <a:lnTo>
                    <a:pt x="0" y="596"/>
                  </a:lnTo>
                  <a:lnTo>
                    <a:pt x="58" y="654"/>
                  </a:lnTo>
                  <a:lnTo>
                    <a:pt x="58" y="730"/>
                  </a:lnTo>
                  <a:lnTo>
                    <a:pt x="134" y="769"/>
                  </a:lnTo>
                  <a:lnTo>
                    <a:pt x="250" y="788"/>
                  </a:lnTo>
                  <a:lnTo>
                    <a:pt x="327" y="730"/>
                  </a:lnTo>
                  <a:lnTo>
                    <a:pt x="345" y="864"/>
                  </a:lnTo>
                  <a:lnTo>
                    <a:pt x="269" y="883"/>
                  </a:lnTo>
                  <a:lnTo>
                    <a:pt x="250" y="921"/>
                  </a:lnTo>
                  <a:lnTo>
                    <a:pt x="211" y="940"/>
                  </a:lnTo>
                  <a:lnTo>
                    <a:pt x="154" y="903"/>
                  </a:lnTo>
                  <a:lnTo>
                    <a:pt x="115" y="980"/>
                  </a:lnTo>
                  <a:lnTo>
                    <a:pt x="19" y="1075"/>
                  </a:lnTo>
                  <a:lnTo>
                    <a:pt x="77" y="1171"/>
                  </a:lnTo>
                  <a:lnTo>
                    <a:pt x="58" y="1209"/>
                  </a:lnTo>
                  <a:lnTo>
                    <a:pt x="134" y="1285"/>
                  </a:lnTo>
                  <a:lnTo>
                    <a:pt x="230" y="1285"/>
                  </a:lnTo>
                  <a:lnTo>
                    <a:pt x="269" y="1343"/>
                  </a:lnTo>
                  <a:lnTo>
                    <a:pt x="250" y="1381"/>
                  </a:lnTo>
                  <a:lnTo>
                    <a:pt x="269" y="1439"/>
                  </a:lnTo>
                  <a:lnTo>
                    <a:pt x="345" y="1400"/>
                  </a:lnTo>
                  <a:lnTo>
                    <a:pt x="421" y="1478"/>
                  </a:lnTo>
                  <a:lnTo>
                    <a:pt x="536" y="1419"/>
                  </a:lnTo>
                  <a:lnTo>
                    <a:pt x="498" y="1497"/>
                  </a:lnTo>
                  <a:lnTo>
                    <a:pt x="498" y="1574"/>
                  </a:lnTo>
                  <a:lnTo>
                    <a:pt x="345" y="1689"/>
                  </a:lnTo>
                  <a:lnTo>
                    <a:pt x="288" y="1765"/>
                  </a:lnTo>
                  <a:lnTo>
                    <a:pt x="230" y="1765"/>
                  </a:lnTo>
                  <a:lnTo>
                    <a:pt x="134" y="1841"/>
                  </a:lnTo>
                  <a:lnTo>
                    <a:pt x="39" y="1861"/>
                  </a:lnTo>
                  <a:lnTo>
                    <a:pt x="0" y="1900"/>
                  </a:lnTo>
                  <a:lnTo>
                    <a:pt x="39" y="1918"/>
                  </a:lnTo>
                  <a:lnTo>
                    <a:pt x="230" y="1841"/>
                  </a:lnTo>
                  <a:lnTo>
                    <a:pt x="345" y="1785"/>
                  </a:lnTo>
                  <a:lnTo>
                    <a:pt x="574" y="1631"/>
                  </a:lnTo>
                  <a:lnTo>
                    <a:pt x="748" y="1439"/>
                  </a:lnTo>
                  <a:lnTo>
                    <a:pt x="767" y="1400"/>
                  </a:lnTo>
                  <a:lnTo>
                    <a:pt x="710" y="1400"/>
                  </a:lnTo>
                  <a:lnTo>
                    <a:pt x="882" y="1151"/>
                  </a:lnTo>
                  <a:lnTo>
                    <a:pt x="921" y="1133"/>
                  </a:lnTo>
                  <a:lnTo>
                    <a:pt x="921" y="1171"/>
                  </a:lnTo>
                  <a:lnTo>
                    <a:pt x="863" y="1209"/>
                  </a:lnTo>
                  <a:lnTo>
                    <a:pt x="845" y="1324"/>
                  </a:lnTo>
                  <a:lnTo>
                    <a:pt x="882" y="1305"/>
                  </a:lnTo>
                  <a:lnTo>
                    <a:pt x="845" y="1343"/>
                  </a:lnTo>
                  <a:lnTo>
                    <a:pt x="863" y="1363"/>
                  </a:lnTo>
                  <a:lnTo>
                    <a:pt x="979" y="1285"/>
                  </a:lnTo>
                  <a:lnTo>
                    <a:pt x="1035" y="1266"/>
                  </a:lnTo>
                  <a:lnTo>
                    <a:pt x="1055" y="1209"/>
                  </a:lnTo>
                  <a:lnTo>
                    <a:pt x="1035" y="1171"/>
                  </a:lnTo>
                  <a:lnTo>
                    <a:pt x="1150" y="1151"/>
                  </a:lnTo>
                  <a:lnTo>
                    <a:pt x="1285" y="1229"/>
                  </a:lnTo>
                  <a:lnTo>
                    <a:pt x="1400" y="1190"/>
                  </a:lnTo>
                  <a:lnTo>
                    <a:pt x="1457" y="1209"/>
                  </a:lnTo>
                  <a:lnTo>
                    <a:pt x="1534" y="1209"/>
                  </a:lnTo>
                  <a:lnTo>
                    <a:pt x="1745" y="1305"/>
                  </a:lnTo>
                  <a:lnTo>
                    <a:pt x="1784" y="1343"/>
                  </a:lnTo>
                  <a:lnTo>
                    <a:pt x="1841" y="1419"/>
                  </a:lnTo>
                  <a:lnTo>
                    <a:pt x="1955" y="1497"/>
                  </a:lnTo>
                  <a:lnTo>
                    <a:pt x="1995" y="1535"/>
                  </a:lnTo>
                  <a:lnTo>
                    <a:pt x="2129" y="1611"/>
                  </a:lnTo>
                  <a:lnTo>
                    <a:pt x="2262" y="1555"/>
                  </a:lnTo>
                  <a:lnTo>
                    <a:pt x="2262" y="1478"/>
                  </a:lnTo>
                  <a:lnTo>
                    <a:pt x="2225" y="1400"/>
                  </a:lnTo>
                  <a:lnTo>
                    <a:pt x="2167" y="1381"/>
                  </a:lnTo>
                  <a:lnTo>
                    <a:pt x="2110" y="1381"/>
                  </a:lnTo>
                  <a:lnTo>
                    <a:pt x="2033" y="1324"/>
                  </a:lnTo>
                  <a:lnTo>
                    <a:pt x="1955" y="1266"/>
                  </a:lnTo>
                  <a:lnTo>
                    <a:pt x="1802" y="1114"/>
                  </a:lnTo>
                  <a:lnTo>
                    <a:pt x="1765" y="1133"/>
                  </a:lnTo>
                  <a:lnTo>
                    <a:pt x="1726" y="1190"/>
                  </a:lnTo>
                  <a:lnTo>
                    <a:pt x="1687" y="1229"/>
                  </a:lnTo>
                  <a:lnTo>
                    <a:pt x="1553" y="1151"/>
                  </a:lnTo>
                  <a:lnTo>
                    <a:pt x="1553" y="1114"/>
                  </a:lnTo>
                  <a:lnTo>
                    <a:pt x="1439" y="1151"/>
                  </a:lnTo>
                  <a:lnTo>
                    <a:pt x="1400" y="959"/>
                  </a:lnTo>
                  <a:lnTo>
                    <a:pt x="1305" y="538"/>
                  </a:lnTo>
                  <a:lnTo>
                    <a:pt x="1226" y="250"/>
                  </a:lnTo>
                  <a:lnTo>
                    <a:pt x="1189" y="117"/>
                  </a:lnTo>
                  <a:lnTo>
                    <a:pt x="1074" y="59"/>
                  </a:lnTo>
                  <a:lnTo>
                    <a:pt x="1015" y="97"/>
                  </a:lnTo>
                  <a:lnTo>
                    <a:pt x="824" y="59"/>
                  </a:lnTo>
                  <a:lnTo>
                    <a:pt x="767" y="79"/>
                  </a:lnTo>
                  <a:lnTo>
                    <a:pt x="710" y="59"/>
                  </a:lnTo>
                  <a:lnTo>
                    <a:pt x="710" y="41"/>
                  </a:lnTo>
                  <a:lnTo>
                    <a:pt x="536" y="0"/>
                  </a:lnTo>
                  <a:lnTo>
                    <a:pt x="519" y="41"/>
                  </a:lnTo>
                  <a:lnTo>
                    <a:pt x="421" y="41"/>
                  </a:lnTo>
                  <a:lnTo>
                    <a:pt x="345" y="97"/>
                  </a:lnTo>
                  <a:lnTo>
                    <a:pt x="288" y="155"/>
                  </a:lnTo>
                  <a:lnTo>
                    <a:pt x="269" y="212"/>
                  </a:lnTo>
                  <a:lnTo>
                    <a:pt x="230" y="250"/>
                  </a:lnTo>
                  <a:lnTo>
                    <a:pt x="154" y="250"/>
                  </a:lnTo>
                  <a:lnTo>
                    <a:pt x="115" y="309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Freeform 9"/>
            <p:cNvSpPr>
              <a:spLocks/>
            </p:cNvSpPr>
            <p:nvPr/>
          </p:nvSpPr>
          <p:spPr bwMode="auto">
            <a:xfrm>
              <a:off x="1236" y="3297"/>
              <a:ext cx="22" cy="12"/>
            </a:xfrm>
            <a:custGeom>
              <a:avLst/>
              <a:gdLst>
                <a:gd name="T0" fmla="*/ 11 w 52"/>
                <a:gd name="T1" fmla="*/ 7 h 29"/>
                <a:gd name="T2" fmla="*/ 11 w 52"/>
                <a:gd name="T3" fmla="*/ 7 h 29"/>
                <a:gd name="T4" fmla="*/ 12 w 52"/>
                <a:gd name="T5" fmla="*/ 6 h 29"/>
                <a:gd name="T6" fmla="*/ 12 w 52"/>
                <a:gd name="T7" fmla="*/ 5 h 29"/>
                <a:gd name="T8" fmla="*/ 12 w 52"/>
                <a:gd name="T9" fmla="*/ 4 h 29"/>
                <a:gd name="T10" fmla="*/ 12 w 52"/>
                <a:gd name="T11" fmla="*/ 3 h 29"/>
                <a:gd name="T12" fmla="*/ 12 w 52"/>
                <a:gd name="T13" fmla="*/ 3 h 29"/>
                <a:gd name="T14" fmla="*/ 8 w 52"/>
                <a:gd name="T15" fmla="*/ 2 h 29"/>
                <a:gd name="T16" fmla="*/ 5 w 52"/>
                <a:gd name="T17" fmla="*/ 1 h 29"/>
                <a:gd name="T18" fmla="*/ 2 w 52"/>
                <a:gd name="T19" fmla="*/ 1 h 29"/>
                <a:gd name="T20" fmla="*/ 0 w 52"/>
                <a:gd name="T21" fmla="*/ 3 h 29"/>
                <a:gd name="T22" fmla="*/ 0 w 52"/>
                <a:gd name="T23" fmla="*/ 3 h 29"/>
                <a:gd name="T24" fmla="*/ 0 w 52"/>
                <a:gd name="T25" fmla="*/ 5 h 29"/>
                <a:gd name="T26" fmla="*/ 1 w 52"/>
                <a:gd name="T27" fmla="*/ 7 h 29"/>
                <a:gd name="T28" fmla="*/ 3 w 52"/>
                <a:gd name="T29" fmla="*/ 9 h 29"/>
                <a:gd name="T30" fmla="*/ 5 w 52"/>
                <a:gd name="T31" fmla="*/ 10 h 29"/>
                <a:gd name="T32" fmla="*/ 7 w 52"/>
                <a:gd name="T33" fmla="*/ 11 h 29"/>
                <a:gd name="T34" fmla="*/ 9 w 52"/>
                <a:gd name="T35" fmla="*/ 12 h 29"/>
                <a:gd name="T36" fmla="*/ 12 w 52"/>
                <a:gd name="T37" fmla="*/ 12 h 29"/>
                <a:gd name="T38" fmla="*/ 15 w 52"/>
                <a:gd name="T39" fmla="*/ 12 h 29"/>
                <a:gd name="T40" fmla="*/ 15 w 52"/>
                <a:gd name="T41" fmla="*/ 12 h 29"/>
                <a:gd name="T42" fmla="*/ 18 w 52"/>
                <a:gd name="T43" fmla="*/ 10 h 29"/>
                <a:gd name="T44" fmla="*/ 21 w 52"/>
                <a:gd name="T45" fmla="*/ 7 h 29"/>
                <a:gd name="T46" fmla="*/ 22 w 52"/>
                <a:gd name="T47" fmla="*/ 4 h 29"/>
                <a:gd name="T48" fmla="*/ 22 w 52"/>
                <a:gd name="T49" fmla="*/ 1 h 29"/>
                <a:gd name="T50" fmla="*/ 22 w 52"/>
                <a:gd name="T51" fmla="*/ 1 h 29"/>
                <a:gd name="T52" fmla="*/ 19 w 52"/>
                <a:gd name="T53" fmla="*/ 0 h 29"/>
                <a:gd name="T54" fmla="*/ 17 w 52"/>
                <a:gd name="T55" fmla="*/ 2 h 29"/>
                <a:gd name="T56" fmla="*/ 15 w 52"/>
                <a:gd name="T57" fmla="*/ 5 h 29"/>
                <a:gd name="T58" fmla="*/ 12 w 52"/>
                <a:gd name="T59" fmla="*/ 7 h 29"/>
                <a:gd name="T60" fmla="*/ 12 w 52"/>
                <a:gd name="T61" fmla="*/ 7 h 29"/>
                <a:gd name="T62" fmla="*/ 12 w 52"/>
                <a:gd name="T63" fmla="*/ 8 h 29"/>
                <a:gd name="T64" fmla="*/ 12 w 52"/>
                <a:gd name="T65" fmla="*/ 9 h 29"/>
                <a:gd name="T66" fmla="*/ 12 w 52"/>
                <a:gd name="T67" fmla="*/ 10 h 29"/>
                <a:gd name="T68" fmla="*/ 12 w 52"/>
                <a:gd name="T69" fmla="*/ 12 h 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"/>
                <a:gd name="T106" fmla="*/ 0 h 29"/>
                <a:gd name="T107" fmla="*/ 52 w 52"/>
                <a:gd name="T108" fmla="*/ 29 h 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" h="29">
                  <a:moveTo>
                    <a:pt x="27" y="17"/>
                  </a:moveTo>
                  <a:lnTo>
                    <a:pt x="27" y="17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0" y="5"/>
                  </a:lnTo>
                  <a:lnTo>
                    <a:pt x="12" y="2"/>
                  </a:lnTo>
                  <a:lnTo>
                    <a:pt x="4" y="2"/>
                  </a:lnTo>
                  <a:lnTo>
                    <a:pt x="0" y="7"/>
                  </a:lnTo>
                  <a:lnTo>
                    <a:pt x="0" y="12"/>
                  </a:lnTo>
                  <a:lnTo>
                    <a:pt x="3" y="16"/>
                  </a:lnTo>
                  <a:lnTo>
                    <a:pt x="6" y="21"/>
                  </a:lnTo>
                  <a:lnTo>
                    <a:pt x="11" y="24"/>
                  </a:lnTo>
                  <a:lnTo>
                    <a:pt x="16" y="26"/>
                  </a:lnTo>
                  <a:lnTo>
                    <a:pt x="22" y="29"/>
                  </a:lnTo>
                  <a:lnTo>
                    <a:pt x="29" y="29"/>
                  </a:lnTo>
                  <a:lnTo>
                    <a:pt x="35" y="28"/>
                  </a:lnTo>
                  <a:lnTo>
                    <a:pt x="42" y="24"/>
                  </a:lnTo>
                  <a:lnTo>
                    <a:pt x="49" y="17"/>
                  </a:lnTo>
                  <a:lnTo>
                    <a:pt x="52" y="9"/>
                  </a:lnTo>
                  <a:lnTo>
                    <a:pt x="51" y="2"/>
                  </a:lnTo>
                  <a:lnTo>
                    <a:pt x="46" y="0"/>
                  </a:lnTo>
                  <a:lnTo>
                    <a:pt x="41" y="5"/>
                  </a:lnTo>
                  <a:lnTo>
                    <a:pt x="36" y="12"/>
                  </a:lnTo>
                  <a:lnTo>
                    <a:pt x="29" y="17"/>
                  </a:lnTo>
                  <a:lnTo>
                    <a:pt x="28" y="20"/>
                  </a:lnTo>
                  <a:lnTo>
                    <a:pt x="28" y="22"/>
                  </a:lnTo>
                  <a:lnTo>
                    <a:pt x="28" y="25"/>
                  </a:lnTo>
                  <a:lnTo>
                    <a:pt x="29" y="29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Freeform 10"/>
            <p:cNvSpPr>
              <a:spLocks/>
            </p:cNvSpPr>
            <p:nvPr/>
          </p:nvSpPr>
          <p:spPr bwMode="auto">
            <a:xfrm>
              <a:off x="1189" y="3307"/>
              <a:ext cx="45" cy="31"/>
            </a:xfrm>
            <a:custGeom>
              <a:avLst/>
              <a:gdLst>
                <a:gd name="T0" fmla="*/ 39 w 107"/>
                <a:gd name="T1" fmla="*/ 1 h 70"/>
                <a:gd name="T2" fmla="*/ 32 w 107"/>
                <a:gd name="T3" fmla="*/ 1 h 70"/>
                <a:gd name="T4" fmla="*/ 26 w 107"/>
                <a:gd name="T5" fmla="*/ 0 h 70"/>
                <a:gd name="T6" fmla="*/ 20 w 107"/>
                <a:gd name="T7" fmla="*/ 1 h 70"/>
                <a:gd name="T8" fmla="*/ 15 w 107"/>
                <a:gd name="T9" fmla="*/ 5 h 70"/>
                <a:gd name="T10" fmla="*/ 14 w 107"/>
                <a:gd name="T11" fmla="*/ 10 h 70"/>
                <a:gd name="T12" fmla="*/ 13 w 107"/>
                <a:gd name="T13" fmla="*/ 12 h 70"/>
                <a:gd name="T14" fmla="*/ 7 w 107"/>
                <a:gd name="T15" fmla="*/ 14 h 70"/>
                <a:gd name="T16" fmla="*/ 5 w 107"/>
                <a:gd name="T17" fmla="*/ 18 h 70"/>
                <a:gd name="T18" fmla="*/ 4 w 107"/>
                <a:gd name="T19" fmla="*/ 21 h 70"/>
                <a:gd name="T20" fmla="*/ 3 w 107"/>
                <a:gd name="T21" fmla="*/ 25 h 70"/>
                <a:gd name="T22" fmla="*/ 0 w 107"/>
                <a:gd name="T23" fmla="*/ 27 h 70"/>
                <a:gd name="T24" fmla="*/ 0 w 107"/>
                <a:gd name="T25" fmla="*/ 30 h 70"/>
                <a:gd name="T26" fmla="*/ 0 w 107"/>
                <a:gd name="T27" fmla="*/ 30 h 70"/>
                <a:gd name="T28" fmla="*/ 1 w 107"/>
                <a:gd name="T29" fmla="*/ 30 h 70"/>
                <a:gd name="T30" fmla="*/ 2 w 107"/>
                <a:gd name="T31" fmla="*/ 30 h 70"/>
                <a:gd name="T32" fmla="*/ 2 w 107"/>
                <a:gd name="T33" fmla="*/ 30 h 70"/>
                <a:gd name="T34" fmla="*/ 2 w 107"/>
                <a:gd name="T35" fmla="*/ 31 h 70"/>
                <a:gd name="T36" fmla="*/ 3 w 107"/>
                <a:gd name="T37" fmla="*/ 31 h 70"/>
                <a:gd name="T38" fmla="*/ 7 w 107"/>
                <a:gd name="T39" fmla="*/ 31 h 70"/>
                <a:gd name="T40" fmla="*/ 11 w 107"/>
                <a:gd name="T41" fmla="*/ 28 h 70"/>
                <a:gd name="T42" fmla="*/ 15 w 107"/>
                <a:gd name="T43" fmla="*/ 25 h 70"/>
                <a:gd name="T44" fmla="*/ 19 w 107"/>
                <a:gd name="T45" fmla="*/ 23 h 70"/>
                <a:gd name="T46" fmla="*/ 24 w 107"/>
                <a:gd name="T47" fmla="*/ 20 h 70"/>
                <a:gd name="T48" fmla="*/ 28 w 107"/>
                <a:gd name="T49" fmla="*/ 17 h 70"/>
                <a:gd name="T50" fmla="*/ 32 w 107"/>
                <a:gd name="T51" fmla="*/ 13 h 70"/>
                <a:gd name="T52" fmla="*/ 36 w 107"/>
                <a:gd name="T53" fmla="*/ 10 h 70"/>
                <a:gd name="T54" fmla="*/ 40 w 107"/>
                <a:gd name="T55" fmla="*/ 9 h 70"/>
                <a:gd name="T56" fmla="*/ 43 w 107"/>
                <a:gd name="T57" fmla="*/ 7 h 70"/>
                <a:gd name="T58" fmla="*/ 45 w 107"/>
                <a:gd name="T59" fmla="*/ 4 h 70"/>
                <a:gd name="T60" fmla="*/ 44 w 107"/>
                <a:gd name="T61" fmla="*/ 1 h 70"/>
                <a:gd name="T62" fmla="*/ 42 w 107"/>
                <a:gd name="T63" fmla="*/ 0 h 70"/>
                <a:gd name="T64" fmla="*/ 42 w 107"/>
                <a:gd name="T65" fmla="*/ 0 h 70"/>
                <a:gd name="T66" fmla="*/ 42 w 107"/>
                <a:gd name="T67" fmla="*/ 0 h 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"/>
                <a:gd name="T103" fmla="*/ 0 h 70"/>
                <a:gd name="T104" fmla="*/ 107 w 107"/>
                <a:gd name="T105" fmla="*/ 70 h 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" h="70">
                  <a:moveTo>
                    <a:pt x="100" y="1"/>
                  </a:moveTo>
                  <a:lnTo>
                    <a:pt x="93" y="2"/>
                  </a:lnTo>
                  <a:lnTo>
                    <a:pt x="85" y="2"/>
                  </a:lnTo>
                  <a:lnTo>
                    <a:pt x="77" y="2"/>
                  </a:lnTo>
                  <a:lnTo>
                    <a:pt x="70" y="1"/>
                  </a:lnTo>
                  <a:lnTo>
                    <a:pt x="62" y="1"/>
                  </a:lnTo>
                  <a:lnTo>
                    <a:pt x="54" y="2"/>
                  </a:lnTo>
                  <a:lnTo>
                    <a:pt x="47" y="3"/>
                  </a:lnTo>
                  <a:lnTo>
                    <a:pt x="40" y="7"/>
                  </a:lnTo>
                  <a:lnTo>
                    <a:pt x="35" y="12"/>
                  </a:lnTo>
                  <a:lnTo>
                    <a:pt x="33" y="17"/>
                  </a:lnTo>
                  <a:lnTo>
                    <a:pt x="34" y="23"/>
                  </a:lnTo>
                  <a:lnTo>
                    <a:pt x="37" y="29"/>
                  </a:lnTo>
                  <a:lnTo>
                    <a:pt x="30" y="28"/>
                  </a:lnTo>
                  <a:lnTo>
                    <a:pt x="23" y="29"/>
                  </a:lnTo>
                  <a:lnTo>
                    <a:pt x="17" y="32"/>
                  </a:lnTo>
                  <a:lnTo>
                    <a:pt x="12" y="37"/>
                  </a:lnTo>
                  <a:lnTo>
                    <a:pt x="11" y="40"/>
                  </a:lnTo>
                  <a:lnTo>
                    <a:pt x="10" y="45"/>
                  </a:lnTo>
                  <a:lnTo>
                    <a:pt x="10" y="48"/>
                  </a:lnTo>
                  <a:lnTo>
                    <a:pt x="10" y="53"/>
                  </a:lnTo>
                  <a:lnTo>
                    <a:pt x="8" y="56"/>
                  </a:lnTo>
                  <a:lnTo>
                    <a:pt x="4" y="59"/>
                  </a:lnTo>
                  <a:lnTo>
                    <a:pt x="1" y="61"/>
                  </a:lnTo>
                  <a:lnTo>
                    <a:pt x="0" y="67"/>
                  </a:lnTo>
                  <a:lnTo>
                    <a:pt x="1" y="67"/>
                  </a:lnTo>
                  <a:lnTo>
                    <a:pt x="1" y="68"/>
                  </a:lnTo>
                  <a:lnTo>
                    <a:pt x="2" y="68"/>
                  </a:lnTo>
                  <a:lnTo>
                    <a:pt x="4" y="68"/>
                  </a:lnTo>
                  <a:lnTo>
                    <a:pt x="5" y="68"/>
                  </a:lnTo>
                  <a:lnTo>
                    <a:pt x="4" y="69"/>
                  </a:lnTo>
                  <a:lnTo>
                    <a:pt x="3" y="70"/>
                  </a:lnTo>
                  <a:lnTo>
                    <a:pt x="8" y="70"/>
                  </a:lnTo>
                  <a:lnTo>
                    <a:pt x="12" y="70"/>
                  </a:lnTo>
                  <a:lnTo>
                    <a:pt x="17" y="69"/>
                  </a:lnTo>
                  <a:lnTo>
                    <a:pt x="20" y="67"/>
                  </a:lnTo>
                  <a:lnTo>
                    <a:pt x="25" y="63"/>
                  </a:lnTo>
                  <a:lnTo>
                    <a:pt x="31" y="59"/>
                  </a:lnTo>
                  <a:lnTo>
                    <a:pt x="35" y="56"/>
                  </a:lnTo>
                  <a:lnTo>
                    <a:pt x="41" y="53"/>
                  </a:lnTo>
                  <a:lnTo>
                    <a:pt x="46" y="51"/>
                  </a:lnTo>
                  <a:lnTo>
                    <a:pt x="50" y="47"/>
                  </a:lnTo>
                  <a:lnTo>
                    <a:pt x="56" y="45"/>
                  </a:lnTo>
                  <a:lnTo>
                    <a:pt x="61" y="41"/>
                  </a:lnTo>
                  <a:lnTo>
                    <a:pt x="66" y="38"/>
                  </a:lnTo>
                  <a:lnTo>
                    <a:pt x="71" y="33"/>
                  </a:lnTo>
                  <a:lnTo>
                    <a:pt x="77" y="29"/>
                  </a:lnTo>
                  <a:lnTo>
                    <a:pt x="81" y="25"/>
                  </a:lnTo>
                  <a:lnTo>
                    <a:pt x="86" y="23"/>
                  </a:lnTo>
                  <a:lnTo>
                    <a:pt x="91" y="21"/>
                  </a:lnTo>
                  <a:lnTo>
                    <a:pt x="94" y="20"/>
                  </a:lnTo>
                  <a:lnTo>
                    <a:pt x="99" y="17"/>
                  </a:lnTo>
                  <a:lnTo>
                    <a:pt x="102" y="15"/>
                  </a:lnTo>
                  <a:lnTo>
                    <a:pt x="106" y="13"/>
                  </a:lnTo>
                  <a:lnTo>
                    <a:pt x="107" y="9"/>
                  </a:lnTo>
                  <a:lnTo>
                    <a:pt x="106" y="5"/>
                  </a:lnTo>
                  <a:lnTo>
                    <a:pt x="104" y="3"/>
                  </a:lnTo>
                  <a:lnTo>
                    <a:pt x="103" y="2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9" y="0"/>
                  </a:lnTo>
                  <a:lnTo>
                    <a:pt x="99" y="1"/>
                  </a:lnTo>
                  <a:lnTo>
                    <a:pt x="100" y="1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Freeform 11"/>
            <p:cNvSpPr>
              <a:spLocks/>
            </p:cNvSpPr>
            <p:nvPr/>
          </p:nvSpPr>
          <p:spPr bwMode="auto">
            <a:xfrm>
              <a:off x="1189" y="3307"/>
              <a:ext cx="45" cy="31"/>
            </a:xfrm>
            <a:custGeom>
              <a:avLst/>
              <a:gdLst>
                <a:gd name="T0" fmla="*/ 42 w 107"/>
                <a:gd name="T1" fmla="*/ 0 h 70"/>
                <a:gd name="T2" fmla="*/ 36 w 107"/>
                <a:gd name="T3" fmla="*/ 1 h 70"/>
                <a:gd name="T4" fmla="*/ 29 w 107"/>
                <a:gd name="T5" fmla="*/ 0 h 70"/>
                <a:gd name="T6" fmla="*/ 23 w 107"/>
                <a:gd name="T7" fmla="*/ 1 h 70"/>
                <a:gd name="T8" fmla="*/ 17 w 107"/>
                <a:gd name="T9" fmla="*/ 3 h 70"/>
                <a:gd name="T10" fmla="*/ 15 w 107"/>
                <a:gd name="T11" fmla="*/ 5 h 70"/>
                <a:gd name="T12" fmla="*/ 14 w 107"/>
                <a:gd name="T13" fmla="*/ 10 h 70"/>
                <a:gd name="T14" fmla="*/ 16 w 107"/>
                <a:gd name="T15" fmla="*/ 13 h 70"/>
                <a:gd name="T16" fmla="*/ 10 w 107"/>
                <a:gd name="T17" fmla="*/ 13 h 70"/>
                <a:gd name="T18" fmla="*/ 5 w 107"/>
                <a:gd name="T19" fmla="*/ 16 h 70"/>
                <a:gd name="T20" fmla="*/ 5 w 107"/>
                <a:gd name="T21" fmla="*/ 18 h 70"/>
                <a:gd name="T22" fmla="*/ 4 w 107"/>
                <a:gd name="T23" fmla="*/ 21 h 70"/>
                <a:gd name="T24" fmla="*/ 4 w 107"/>
                <a:gd name="T25" fmla="*/ 23 h 70"/>
                <a:gd name="T26" fmla="*/ 2 w 107"/>
                <a:gd name="T27" fmla="*/ 26 h 70"/>
                <a:gd name="T28" fmla="*/ 0 w 107"/>
                <a:gd name="T29" fmla="*/ 30 h 70"/>
                <a:gd name="T30" fmla="*/ 0 w 107"/>
                <a:gd name="T31" fmla="*/ 30 h 70"/>
                <a:gd name="T32" fmla="*/ 0 w 107"/>
                <a:gd name="T33" fmla="*/ 30 h 70"/>
                <a:gd name="T34" fmla="*/ 0 w 107"/>
                <a:gd name="T35" fmla="*/ 30 h 70"/>
                <a:gd name="T36" fmla="*/ 2 w 107"/>
                <a:gd name="T37" fmla="*/ 30 h 70"/>
                <a:gd name="T38" fmla="*/ 2 w 107"/>
                <a:gd name="T39" fmla="*/ 30 h 70"/>
                <a:gd name="T40" fmla="*/ 2 w 107"/>
                <a:gd name="T41" fmla="*/ 30 h 70"/>
                <a:gd name="T42" fmla="*/ 2 w 107"/>
                <a:gd name="T43" fmla="*/ 31 h 70"/>
                <a:gd name="T44" fmla="*/ 1 w 107"/>
                <a:gd name="T45" fmla="*/ 31 h 70"/>
                <a:gd name="T46" fmla="*/ 5 w 107"/>
                <a:gd name="T47" fmla="*/ 31 h 70"/>
                <a:gd name="T48" fmla="*/ 8 w 107"/>
                <a:gd name="T49" fmla="*/ 30 h 70"/>
                <a:gd name="T50" fmla="*/ 11 w 107"/>
                <a:gd name="T51" fmla="*/ 28 h 70"/>
                <a:gd name="T52" fmla="*/ 15 w 107"/>
                <a:gd name="T53" fmla="*/ 25 h 70"/>
                <a:gd name="T54" fmla="*/ 19 w 107"/>
                <a:gd name="T55" fmla="*/ 23 h 70"/>
                <a:gd name="T56" fmla="*/ 24 w 107"/>
                <a:gd name="T57" fmla="*/ 20 h 70"/>
                <a:gd name="T58" fmla="*/ 26 w 107"/>
                <a:gd name="T59" fmla="*/ 18 h 70"/>
                <a:gd name="T60" fmla="*/ 30 w 107"/>
                <a:gd name="T61" fmla="*/ 15 h 70"/>
                <a:gd name="T62" fmla="*/ 34 w 107"/>
                <a:gd name="T63" fmla="*/ 11 h 70"/>
                <a:gd name="T64" fmla="*/ 36 w 107"/>
                <a:gd name="T65" fmla="*/ 10 h 70"/>
                <a:gd name="T66" fmla="*/ 40 w 107"/>
                <a:gd name="T67" fmla="*/ 9 h 70"/>
                <a:gd name="T68" fmla="*/ 42 w 107"/>
                <a:gd name="T69" fmla="*/ 8 h 70"/>
                <a:gd name="T70" fmla="*/ 45 w 107"/>
                <a:gd name="T71" fmla="*/ 6 h 70"/>
                <a:gd name="T72" fmla="*/ 45 w 107"/>
                <a:gd name="T73" fmla="*/ 2 h 70"/>
                <a:gd name="T74" fmla="*/ 44 w 107"/>
                <a:gd name="T75" fmla="*/ 1 h 70"/>
                <a:gd name="T76" fmla="*/ 42 w 107"/>
                <a:gd name="T77" fmla="*/ 0 h 70"/>
                <a:gd name="T78" fmla="*/ 41 w 107"/>
                <a:gd name="T79" fmla="*/ 0 h 70"/>
                <a:gd name="T80" fmla="*/ 42 w 107"/>
                <a:gd name="T81" fmla="*/ 0 h 70"/>
                <a:gd name="T82" fmla="*/ 42 w 107"/>
                <a:gd name="T83" fmla="*/ 0 h 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7"/>
                <a:gd name="T127" fmla="*/ 0 h 70"/>
                <a:gd name="T128" fmla="*/ 107 w 107"/>
                <a:gd name="T129" fmla="*/ 70 h 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7" h="70">
                  <a:moveTo>
                    <a:pt x="100" y="1"/>
                  </a:moveTo>
                  <a:lnTo>
                    <a:pt x="100" y="1"/>
                  </a:lnTo>
                  <a:lnTo>
                    <a:pt x="93" y="2"/>
                  </a:lnTo>
                  <a:lnTo>
                    <a:pt x="85" y="2"/>
                  </a:lnTo>
                  <a:lnTo>
                    <a:pt x="77" y="2"/>
                  </a:lnTo>
                  <a:lnTo>
                    <a:pt x="70" y="1"/>
                  </a:lnTo>
                  <a:lnTo>
                    <a:pt x="62" y="1"/>
                  </a:lnTo>
                  <a:lnTo>
                    <a:pt x="54" y="2"/>
                  </a:lnTo>
                  <a:lnTo>
                    <a:pt x="47" y="3"/>
                  </a:lnTo>
                  <a:lnTo>
                    <a:pt x="40" y="7"/>
                  </a:lnTo>
                  <a:lnTo>
                    <a:pt x="35" y="12"/>
                  </a:lnTo>
                  <a:lnTo>
                    <a:pt x="33" y="17"/>
                  </a:lnTo>
                  <a:lnTo>
                    <a:pt x="34" y="23"/>
                  </a:lnTo>
                  <a:lnTo>
                    <a:pt x="37" y="29"/>
                  </a:lnTo>
                  <a:lnTo>
                    <a:pt x="30" y="28"/>
                  </a:lnTo>
                  <a:lnTo>
                    <a:pt x="23" y="29"/>
                  </a:lnTo>
                  <a:lnTo>
                    <a:pt x="17" y="32"/>
                  </a:lnTo>
                  <a:lnTo>
                    <a:pt x="12" y="37"/>
                  </a:lnTo>
                  <a:lnTo>
                    <a:pt x="11" y="40"/>
                  </a:lnTo>
                  <a:lnTo>
                    <a:pt x="10" y="45"/>
                  </a:lnTo>
                  <a:lnTo>
                    <a:pt x="10" y="48"/>
                  </a:lnTo>
                  <a:lnTo>
                    <a:pt x="10" y="53"/>
                  </a:lnTo>
                  <a:lnTo>
                    <a:pt x="8" y="56"/>
                  </a:lnTo>
                  <a:lnTo>
                    <a:pt x="4" y="59"/>
                  </a:lnTo>
                  <a:lnTo>
                    <a:pt x="1" y="61"/>
                  </a:lnTo>
                  <a:lnTo>
                    <a:pt x="0" y="67"/>
                  </a:lnTo>
                  <a:lnTo>
                    <a:pt x="1" y="67"/>
                  </a:lnTo>
                  <a:lnTo>
                    <a:pt x="1" y="68"/>
                  </a:lnTo>
                  <a:lnTo>
                    <a:pt x="2" y="68"/>
                  </a:lnTo>
                  <a:lnTo>
                    <a:pt x="4" y="68"/>
                  </a:lnTo>
                  <a:lnTo>
                    <a:pt x="5" y="68"/>
                  </a:lnTo>
                  <a:lnTo>
                    <a:pt x="4" y="69"/>
                  </a:lnTo>
                  <a:lnTo>
                    <a:pt x="3" y="70"/>
                  </a:lnTo>
                  <a:lnTo>
                    <a:pt x="8" y="70"/>
                  </a:lnTo>
                  <a:lnTo>
                    <a:pt x="12" y="70"/>
                  </a:lnTo>
                  <a:lnTo>
                    <a:pt x="17" y="69"/>
                  </a:lnTo>
                  <a:lnTo>
                    <a:pt x="20" y="67"/>
                  </a:lnTo>
                  <a:lnTo>
                    <a:pt x="25" y="63"/>
                  </a:lnTo>
                  <a:lnTo>
                    <a:pt x="31" y="59"/>
                  </a:lnTo>
                  <a:lnTo>
                    <a:pt x="35" y="56"/>
                  </a:lnTo>
                  <a:lnTo>
                    <a:pt x="41" y="53"/>
                  </a:lnTo>
                  <a:lnTo>
                    <a:pt x="46" y="51"/>
                  </a:lnTo>
                  <a:lnTo>
                    <a:pt x="50" y="47"/>
                  </a:lnTo>
                  <a:lnTo>
                    <a:pt x="56" y="45"/>
                  </a:lnTo>
                  <a:lnTo>
                    <a:pt x="61" y="41"/>
                  </a:lnTo>
                  <a:lnTo>
                    <a:pt x="66" y="38"/>
                  </a:lnTo>
                  <a:lnTo>
                    <a:pt x="71" y="33"/>
                  </a:lnTo>
                  <a:lnTo>
                    <a:pt x="77" y="29"/>
                  </a:lnTo>
                  <a:lnTo>
                    <a:pt x="81" y="25"/>
                  </a:lnTo>
                  <a:lnTo>
                    <a:pt x="86" y="23"/>
                  </a:lnTo>
                  <a:lnTo>
                    <a:pt x="91" y="21"/>
                  </a:lnTo>
                  <a:lnTo>
                    <a:pt x="94" y="20"/>
                  </a:lnTo>
                  <a:lnTo>
                    <a:pt x="99" y="17"/>
                  </a:lnTo>
                  <a:lnTo>
                    <a:pt x="102" y="15"/>
                  </a:lnTo>
                  <a:lnTo>
                    <a:pt x="106" y="13"/>
                  </a:lnTo>
                  <a:lnTo>
                    <a:pt x="107" y="9"/>
                  </a:lnTo>
                  <a:lnTo>
                    <a:pt x="106" y="5"/>
                  </a:lnTo>
                  <a:lnTo>
                    <a:pt x="104" y="3"/>
                  </a:lnTo>
                  <a:lnTo>
                    <a:pt x="103" y="2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9" y="0"/>
                  </a:lnTo>
                  <a:lnTo>
                    <a:pt x="99" y="1"/>
                  </a:lnTo>
                  <a:lnTo>
                    <a:pt x="100" y="1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Freeform 12"/>
            <p:cNvSpPr>
              <a:spLocks/>
            </p:cNvSpPr>
            <p:nvPr/>
          </p:nvSpPr>
          <p:spPr bwMode="auto">
            <a:xfrm>
              <a:off x="1146" y="3325"/>
              <a:ext cx="41" cy="31"/>
            </a:xfrm>
            <a:custGeom>
              <a:avLst/>
              <a:gdLst>
                <a:gd name="T0" fmla="*/ 38 w 96"/>
                <a:gd name="T1" fmla="*/ 11 h 73"/>
                <a:gd name="T2" fmla="*/ 39 w 96"/>
                <a:gd name="T3" fmla="*/ 8 h 73"/>
                <a:gd name="T4" fmla="*/ 41 w 96"/>
                <a:gd name="T5" fmla="*/ 5 h 73"/>
                <a:gd name="T6" fmla="*/ 41 w 96"/>
                <a:gd name="T7" fmla="*/ 3 h 73"/>
                <a:gd name="T8" fmla="*/ 39 w 96"/>
                <a:gd name="T9" fmla="*/ 0 h 73"/>
                <a:gd name="T10" fmla="*/ 37 w 96"/>
                <a:gd name="T11" fmla="*/ 0 h 73"/>
                <a:gd name="T12" fmla="*/ 34 w 96"/>
                <a:gd name="T13" fmla="*/ 0 h 73"/>
                <a:gd name="T14" fmla="*/ 32 w 96"/>
                <a:gd name="T15" fmla="*/ 0 h 73"/>
                <a:gd name="T16" fmla="*/ 29 w 96"/>
                <a:gd name="T17" fmla="*/ 2 h 73"/>
                <a:gd name="T18" fmla="*/ 27 w 96"/>
                <a:gd name="T19" fmla="*/ 4 h 73"/>
                <a:gd name="T20" fmla="*/ 25 w 96"/>
                <a:gd name="T21" fmla="*/ 6 h 73"/>
                <a:gd name="T22" fmla="*/ 24 w 96"/>
                <a:gd name="T23" fmla="*/ 8 h 73"/>
                <a:gd name="T24" fmla="*/ 22 w 96"/>
                <a:gd name="T25" fmla="*/ 10 h 73"/>
                <a:gd name="T26" fmla="*/ 21 w 96"/>
                <a:gd name="T27" fmla="*/ 11 h 73"/>
                <a:gd name="T28" fmla="*/ 21 w 96"/>
                <a:gd name="T29" fmla="*/ 12 h 73"/>
                <a:gd name="T30" fmla="*/ 21 w 96"/>
                <a:gd name="T31" fmla="*/ 14 h 73"/>
                <a:gd name="T32" fmla="*/ 21 w 96"/>
                <a:gd name="T33" fmla="*/ 16 h 73"/>
                <a:gd name="T34" fmla="*/ 20 w 96"/>
                <a:gd name="T35" fmla="*/ 17 h 73"/>
                <a:gd name="T36" fmla="*/ 19 w 96"/>
                <a:gd name="T37" fmla="*/ 18 h 73"/>
                <a:gd name="T38" fmla="*/ 18 w 96"/>
                <a:gd name="T39" fmla="*/ 19 h 73"/>
                <a:gd name="T40" fmla="*/ 16 w 96"/>
                <a:gd name="T41" fmla="*/ 20 h 73"/>
                <a:gd name="T42" fmla="*/ 15 w 96"/>
                <a:gd name="T43" fmla="*/ 20 h 73"/>
                <a:gd name="T44" fmla="*/ 13 w 96"/>
                <a:gd name="T45" fmla="*/ 20 h 73"/>
                <a:gd name="T46" fmla="*/ 12 w 96"/>
                <a:gd name="T47" fmla="*/ 21 h 73"/>
                <a:gd name="T48" fmla="*/ 10 w 96"/>
                <a:gd name="T49" fmla="*/ 21 h 73"/>
                <a:gd name="T50" fmla="*/ 9 w 96"/>
                <a:gd name="T51" fmla="*/ 22 h 73"/>
                <a:gd name="T52" fmla="*/ 7 w 96"/>
                <a:gd name="T53" fmla="*/ 23 h 73"/>
                <a:gd name="T54" fmla="*/ 6 w 96"/>
                <a:gd name="T55" fmla="*/ 25 h 73"/>
                <a:gd name="T56" fmla="*/ 3 w 96"/>
                <a:gd name="T57" fmla="*/ 27 h 73"/>
                <a:gd name="T58" fmla="*/ 3 w 96"/>
                <a:gd name="T59" fmla="*/ 27 h 73"/>
                <a:gd name="T60" fmla="*/ 1 w 96"/>
                <a:gd name="T61" fmla="*/ 28 h 73"/>
                <a:gd name="T62" fmla="*/ 0 w 96"/>
                <a:gd name="T63" fmla="*/ 29 h 73"/>
                <a:gd name="T64" fmla="*/ 0 w 96"/>
                <a:gd name="T65" fmla="*/ 30 h 73"/>
                <a:gd name="T66" fmla="*/ 2 w 96"/>
                <a:gd name="T67" fmla="*/ 31 h 73"/>
                <a:gd name="T68" fmla="*/ 4 w 96"/>
                <a:gd name="T69" fmla="*/ 31 h 73"/>
                <a:gd name="T70" fmla="*/ 6 w 96"/>
                <a:gd name="T71" fmla="*/ 31 h 73"/>
                <a:gd name="T72" fmla="*/ 8 w 96"/>
                <a:gd name="T73" fmla="*/ 29 h 73"/>
                <a:gd name="T74" fmla="*/ 10 w 96"/>
                <a:gd name="T75" fmla="*/ 28 h 73"/>
                <a:gd name="T76" fmla="*/ 12 w 96"/>
                <a:gd name="T77" fmla="*/ 26 h 73"/>
                <a:gd name="T78" fmla="*/ 14 w 96"/>
                <a:gd name="T79" fmla="*/ 25 h 73"/>
                <a:gd name="T80" fmla="*/ 16 w 96"/>
                <a:gd name="T81" fmla="*/ 23 h 73"/>
                <a:gd name="T82" fmla="*/ 19 w 96"/>
                <a:gd name="T83" fmla="*/ 22 h 73"/>
                <a:gd name="T84" fmla="*/ 23 w 96"/>
                <a:gd name="T85" fmla="*/ 21 h 73"/>
                <a:gd name="T86" fmla="*/ 26 w 96"/>
                <a:gd name="T87" fmla="*/ 19 h 73"/>
                <a:gd name="T88" fmla="*/ 29 w 96"/>
                <a:gd name="T89" fmla="*/ 17 h 73"/>
                <a:gd name="T90" fmla="*/ 32 w 96"/>
                <a:gd name="T91" fmla="*/ 16 h 73"/>
                <a:gd name="T92" fmla="*/ 34 w 96"/>
                <a:gd name="T93" fmla="*/ 14 h 73"/>
                <a:gd name="T94" fmla="*/ 36 w 96"/>
                <a:gd name="T95" fmla="*/ 12 h 73"/>
                <a:gd name="T96" fmla="*/ 38 w 96"/>
                <a:gd name="T97" fmla="*/ 11 h 73"/>
                <a:gd name="T98" fmla="*/ 38 w 96"/>
                <a:gd name="T99" fmla="*/ 11 h 73"/>
                <a:gd name="T100" fmla="*/ 38 w 96"/>
                <a:gd name="T101" fmla="*/ 11 h 73"/>
                <a:gd name="T102" fmla="*/ 38 w 96"/>
                <a:gd name="T103" fmla="*/ 11 h 73"/>
                <a:gd name="T104" fmla="*/ 38 w 96"/>
                <a:gd name="T105" fmla="*/ 11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6"/>
                <a:gd name="T160" fmla="*/ 0 h 73"/>
                <a:gd name="T161" fmla="*/ 96 w 96"/>
                <a:gd name="T162" fmla="*/ 73 h 7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6" h="73">
                  <a:moveTo>
                    <a:pt x="88" y="27"/>
                  </a:moveTo>
                  <a:lnTo>
                    <a:pt x="91" y="20"/>
                  </a:lnTo>
                  <a:lnTo>
                    <a:pt x="96" y="12"/>
                  </a:lnTo>
                  <a:lnTo>
                    <a:pt x="96" y="6"/>
                  </a:lnTo>
                  <a:lnTo>
                    <a:pt x="92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4" y="1"/>
                  </a:lnTo>
                  <a:lnTo>
                    <a:pt x="69" y="5"/>
                  </a:lnTo>
                  <a:lnTo>
                    <a:pt x="64" y="10"/>
                  </a:lnTo>
                  <a:lnTo>
                    <a:pt x="59" y="14"/>
                  </a:lnTo>
                  <a:lnTo>
                    <a:pt x="56" y="19"/>
                  </a:lnTo>
                  <a:lnTo>
                    <a:pt x="51" y="23"/>
                  </a:lnTo>
                  <a:lnTo>
                    <a:pt x="50" y="26"/>
                  </a:lnTo>
                  <a:lnTo>
                    <a:pt x="50" y="29"/>
                  </a:lnTo>
                  <a:lnTo>
                    <a:pt x="49" y="33"/>
                  </a:lnTo>
                  <a:lnTo>
                    <a:pt x="48" y="37"/>
                  </a:lnTo>
                  <a:lnTo>
                    <a:pt x="46" y="40"/>
                  </a:lnTo>
                  <a:lnTo>
                    <a:pt x="44" y="42"/>
                  </a:lnTo>
                  <a:lnTo>
                    <a:pt x="42" y="44"/>
                  </a:lnTo>
                  <a:lnTo>
                    <a:pt x="38" y="46"/>
                  </a:lnTo>
                  <a:lnTo>
                    <a:pt x="35" y="48"/>
                  </a:lnTo>
                  <a:lnTo>
                    <a:pt x="31" y="48"/>
                  </a:lnTo>
                  <a:lnTo>
                    <a:pt x="28" y="49"/>
                  </a:lnTo>
                  <a:lnTo>
                    <a:pt x="24" y="50"/>
                  </a:lnTo>
                  <a:lnTo>
                    <a:pt x="21" y="52"/>
                  </a:lnTo>
                  <a:lnTo>
                    <a:pt x="16" y="54"/>
                  </a:lnTo>
                  <a:lnTo>
                    <a:pt x="13" y="59"/>
                  </a:lnTo>
                  <a:lnTo>
                    <a:pt x="8" y="63"/>
                  </a:lnTo>
                  <a:lnTo>
                    <a:pt x="6" y="64"/>
                  </a:lnTo>
                  <a:lnTo>
                    <a:pt x="3" y="66"/>
                  </a:lnTo>
                  <a:lnTo>
                    <a:pt x="0" y="68"/>
                  </a:lnTo>
                  <a:lnTo>
                    <a:pt x="1" y="71"/>
                  </a:lnTo>
                  <a:lnTo>
                    <a:pt x="5" y="73"/>
                  </a:lnTo>
                  <a:lnTo>
                    <a:pt x="9" y="73"/>
                  </a:lnTo>
                  <a:lnTo>
                    <a:pt x="14" y="72"/>
                  </a:lnTo>
                  <a:lnTo>
                    <a:pt x="19" y="69"/>
                  </a:lnTo>
                  <a:lnTo>
                    <a:pt x="23" y="66"/>
                  </a:lnTo>
                  <a:lnTo>
                    <a:pt x="28" y="61"/>
                  </a:lnTo>
                  <a:lnTo>
                    <a:pt x="33" y="58"/>
                  </a:lnTo>
                  <a:lnTo>
                    <a:pt x="37" y="54"/>
                  </a:lnTo>
                  <a:lnTo>
                    <a:pt x="45" y="51"/>
                  </a:lnTo>
                  <a:lnTo>
                    <a:pt x="53" y="49"/>
                  </a:lnTo>
                  <a:lnTo>
                    <a:pt x="61" y="45"/>
                  </a:lnTo>
                  <a:lnTo>
                    <a:pt x="69" y="41"/>
                  </a:lnTo>
                  <a:lnTo>
                    <a:pt x="74" y="37"/>
                  </a:lnTo>
                  <a:lnTo>
                    <a:pt x="79" y="33"/>
                  </a:lnTo>
                  <a:lnTo>
                    <a:pt x="84" y="29"/>
                  </a:lnTo>
                  <a:lnTo>
                    <a:pt x="90" y="27"/>
                  </a:lnTo>
                  <a:lnTo>
                    <a:pt x="89" y="27"/>
                  </a:lnTo>
                  <a:lnTo>
                    <a:pt x="88" y="27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Freeform 13"/>
            <p:cNvSpPr>
              <a:spLocks/>
            </p:cNvSpPr>
            <p:nvPr/>
          </p:nvSpPr>
          <p:spPr bwMode="auto">
            <a:xfrm>
              <a:off x="1146" y="3325"/>
              <a:ext cx="41" cy="31"/>
            </a:xfrm>
            <a:custGeom>
              <a:avLst/>
              <a:gdLst>
                <a:gd name="T0" fmla="*/ 38 w 96"/>
                <a:gd name="T1" fmla="*/ 11 h 73"/>
                <a:gd name="T2" fmla="*/ 41 w 96"/>
                <a:gd name="T3" fmla="*/ 5 h 73"/>
                <a:gd name="T4" fmla="*/ 39 w 96"/>
                <a:gd name="T5" fmla="*/ 0 h 73"/>
                <a:gd name="T6" fmla="*/ 37 w 96"/>
                <a:gd name="T7" fmla="*/ 0 h 73"/>
                <a:gd name="T8" fmla="*/ 32 w 96"/>
                <a:gd name="T9" fmla="*/ 0 h 73"/>
                <a:gd name="T10" fmla="*/ 27 w 96"/>
                <a:gd name="T11" fmla="*/ 4 h 73"/>
                <a:gd name="T12" fmla="*/ 24 w 96"/>
                <a:gd name="T13" fmla="*/ 8 h 73"/>
                <a:gd name="T14" fmla="*/ 22 w 96"/>
                <a:gd name="T15" fmla="*/ 10 h 73"/>
                <a:gd name="T16" fmla="*/ 21 w 96"/>
                <a:gd name="T17" fmla="*/ 12 h 73"/>
                <a:gd name="T18" fmla="*/ 21 w 96"/>
                <a:gd name="T19" fmla="*/ 16 h 73"/>
                <a:gd name="T20" fmla="*/ 20 w 96"/>
                <a:gd name="T21" fmla="*/ 17 h 73"/>
                <a:gd name="T22" fmla="*/ 18 w 96"/>
                <a:gd name="T23" fmla="*/ 19 h 73"/>
                <a:gd name="T24" fmla="*/ 16 w 96"/>
                <a:gd name="T25" fmla="*/ 20 h 73"/>
                <a:gd name="T26" fmla="*/ 13 w 96"/>
                <a:gd name="T27" fmla="*/ 20 h 73"/>
                <a:gd name="T28" fmla="*/ 10 w 96"/>
                <a:gd name="T29" fmla="*/ 21 h 73"/>
                <a:gd name="T30" fmla="*/ 9 w 96"/>
                <a:gd name="T31" fmla="*/ 22 h 73"/>
                <a:gd name="T32" fmla="*/ 6 w 96"/>
                <a:gd name="T33" fmla="*/ 25 h 73"/>
                <a:gd name="T34" fmla="*/ 3 w 96"/>
                <a:gd name="T35" fmla="*/ 27 h 73"/>
                <a:gd name="T36" fmla="*/ 1 w 96"/>
                <a:gd name="T37" fmla="*/ 28 h 73"/>
                <a:gd name="T38" fmla="*/ 0 w 96"/>
                <a:gd name="T39" fmla="*/ 30 h 73"/>
                <a:gd name="T40" fmla="*/ 2 w 96"/>
                <a:gd name="T41" fmla="*/ 31 h 73"/>
                <a:gd name="T42" fmla="*/ 6 w 96"/>
                <a:gd name="T43" fmla="*/ 31 h 73"/>
                <a:gd name="T44" fmla="*/ 8 w 96"/>
                <a:gd name="T45" fmla="*/ 29 h 73"/>
                <a:gd name="T46" fmla="*/ 12 w 96"/>
                <a:gd name="T47" fmla="*/ 26 h 73"/>
                <a:gd name="T48" fmla="*/ 16 w 96"/>
                <a:gd name="T49" fmla="*/ 23 h 73"/>
                <a:gd name="T50" fmla="*/ 19 w 96"/>
                <a:gd name="T51" fmla="*/ 22 h 73"/>
                <a:gd name="T52" fmla="*/ 26 w 96"/>
                <a:gd name="T53" fmla="*/ 19 h 73"/>
                <a:gd name="T54" fmla="*/ 29 w 96"/>
                <a:gd name="T55" fmla="*/ 17 h 73"/>
                <a:gd name="T56" fmla="*/ 34 w 96"/>
                <a:gd name="T57" fmla="*/ 14 h 73"/>
                <a:gd name="T58" fmla="*/ 38 w 96"/>
                <a:gd name="T59" fmla="*/ 11 h 73"/>
                <a:gd name="T60" fmla="*/ 38 w 96"/>
                <a:gd name="T61" fmla="*/ 11 h 73"/>
                <a:gd name="T62" fmla="*/ 38 w 96"/>
                <a:gd name="T63" fmla="*/ 11 h 7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6"/>
                <a:gd name="T97" fmla="*/ 0 h 73"/>
                <a:gd name="T98" fmla="*/ 96 w 96"/>
                <a:gd name="T99" fmla="*/ 73 h 7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6" h="73">
                  <a:moveTo>
                    <a:pt x="88" y="27"/>
                  </a:moveTo>
                  <a:lnTo>
                    <a:pt x="88" y="27"/>
                  </a:lnTo>
                  <a:lnTo>
                    <a:pt x="91" y="20"/>
                  </a:lnTo>
                  <a:lnTo>
                    <a:pt x="96" y="12"/>
                  </a:lnTo>
                  <a:lnTo>
                    <a:pt x="96" y="6"/>
                  </a:lnTo>
                  <a:lnTo>
                    <a:pt x="92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4" y="1"/>
                  </a:lnTo>
                  <a:lnTo>
                    <a:pt x="69" y="5"/>
                  </a:lnTo>
                  <a:lnTo>
                    <a:pt x="64" y="10"/>
                  </a:lnTo>
                  <a:lnTo>
                    <a:pt x="59" y="14"/>
                  </a:lnTo>
                  <a:lnTo>
                    <a:pt x="56" y="19"/>
                  </a:lnTo>
                  <a:lnTo>
                    <a:pt x="51" y="23"/>
                  </a:lnTo>
                  <a:lnTo>
                    <a:pt x="50" y="26"/>
                  </a:lnTo>
                  <a:lnTo>
                    <a:pt x="50" y="29"/>
                  </a:lnTo>
                  <a:lnTo>
                    <a:pt x="49" y="33"/>
                  </a:lnTo>
                  <a:lnTo>
                    <a:pt x="48" y="37"/>
                  </a:lnTo>
                  <a:lnTo>
                    <a:pt x="46" y="40"/>
                  </a:lnTo>
                  <a:lnTo>
                    <a:pt x="44" y="42"/>
                  </a:lnTo>
                  <a:lnTo>
                    <a:pt x="42" y="44"/>
                  </a:lnTo>
                  <a:lnTo>
                    <a:pt x="38" y="46"/>
                  </a:lnTo>
                  <a:lnTo>
                    <a:pt x="35" y="48"/>
                  </a:lnTo>
                  <a:lnTo>
                    <a:pt x="31" y="48"/>
                  </a:lnTo>
                  <a:lnTo>
                    <a:pt x="28" y="49"/>
                  </a:lnTo>
                  <a:lnTo>
                    <a:pt x="24" y="50"/>
                  </a:lnTo>
                  <a:lnTo>
                    <a:pt x="21" y="52"/>
                  </a:lnTo>
                  <a:lnTo>
                    <a:pt x="16" y="54"/>
                  </a:lnTo>
                  <a:lnTo>
                    <a:pt x="13" y="59"/>
                  </a:lnTo>
                  <a:lnTo>
                    <a:pt x="8" y="63"/>
                  </a:lnTo>
                  <a:lnTo>
                    <a:pt x="6" y="64"/>
                  </a:lnTo>
                  <a:lnTo>
                    <a:pt x="3" y="66"/>
                  </a:lnTo>
                  <a:lnTo>
                    <a:pt x="0" y="68"/>
                  </a:lnTo>
                  <a:lnTo>
                    <a:pt x="1" y="71"/>
                  </a:lnTo>
                  <a:lnTo>
                    <a:pt x="5" y="73"/>
                  </a:lnTo>
                  <a:lnTo>
                    <a:pt x="9" y="73"/>
                  </a:lnTo>
                  <a:lnTo>
                    <a:pt x="14" y="72"/>
                  </a:lnTo>
                  <a:lnTo>
                    <a:pt x="19" y="69"/>
                  </a:lnTo>
                  <a:lnTo>
                    <a:pt x="23" y="66"/>
                  </a:lnTo>
                  <a:lnTo>
                    <a:pt x="28" y="61"/>
                  </a:lnTo>
                  <a:lnTo>
                    <a:pt x="33" y="58"/>
                  </a:lnTo>
                  <a:lnTo>
                    <a:pt x="37" y="54"/>
                  </a:lnTo>
                  <a:lnTo>
                    <a:pt x="45" y="51"/>
                  </a:lnTo>
                  <a:lnTo>
                    <a:pt x="53" y="49"/>
                  </a:lnTo>
                  <a:lnTo>
                    <a:pt x="61" y="45"/>
                  </a:lnTo>
                  <a:lnTo>
                    <a:pt x="69" y="41"/>
                  </a:lnTo>
                  <a:lnTo>
                    <a:pt x="74" y="37"/>
                  </a:lnTo>
                  <a:lnTo>
                    <a:pt x="79" y="33"/>
                  </a:lnTo>
                  <a:lnTo>
                    <a:pt x="84" y="29"/>
                  </a:lnTo>
                  <a:lnTo>
                    <a:pt x="90" y="27"/>
                  </a:lnTo>
                  <a:lnTo>
                    <a:pt x="89" y="27"/>
                  </a:lnTo>
                  <a:lnTo>
                    <a:pt x="88" y="27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Freeform 14"/>
            <p:cNvSpPr>
              <a:spLocks/>
            </p:cNvSpPr>
            <p:nvPr/>
          </p:nvSpPr>
          <p:spPr bwMode="auto">
            <a:xfrm>
              <a:off x="1128" y="3360"/>
              <a:ext cx="11" cy="4"/>
            </a:xfrm>
            <a:custGeom>
              <a:avLst/>
              <a:gdLst>
                <a:gd name="T0" fmla="*/ 8 w 24"/>
                <a:gd name="T1" fmla="*/ 1 h 10"/>
                <a:gd name="T2" fmla="*/ 6 w 24"/>
                <a:gd name="T3" fmla="*/ 1 h 10"/>
                <a:gd name="T4" fmla="*/ 3 w 24"/>
                <a:gd name="T5" fmla="*/ 1 h 10"/>
                <a:gd name="T6" fmla="*/ 1 w 24"/>
                <a:gd name="T7" fmla="*/ 2 h 10"/>
                <a:gd name="T8" fmla="*/ 0 w 24"/>
                <a:gd name="T9" fmla="*/ 4 h 10"/>
                <a:gd name="T10" fmla="*/ 3 w 24"/>
                <a:gd name="T11" fmla="*/ 4 h 10"/>
                <a:gd name="T12" fmla="*/ 6 w 24"/>
                <a:gd name="T13" fmla="*/ 4 h 10"/>
                <a:gd name="T14" fmla="*/ 9 w 24"/>
                <a:gd name="T15" fmla="*/ 3 h 10"/>
                <a:gd name="T16" fmla="*/ 11 w 24"/>
                <a:gd name="T17" fmla="*/ 1 h 10"/>
                <a:gd name="T18" fmla="*/ 11 w 24"/>
                <a:gd name="T19" fmla="*/ 1 h 10"/>
                <a:gd name="T20" fmla="*/ 11 w 24"/>
                <a:gd name="T21" fmla="*/ 0 h 10"/>
                <a:gd name="T22" fmla="*/ 10 w 24"/>
                <a:gd name="T23" fmla="*/ 0 h 10"/>
                <a:gd name="T24" fmla="*/ 10 w 24"/>
                <a:gd name="T25" fmla="*/ 0 h 10"/>
                <a:gd name="T26" fmla="*/ 9 w 24"/>
                <a:gd name="T27" fmla="*/ 0 h 10"/>
                <a:gd name="T28" fmla="*/ 9 w 24"/>
                <a:gd name="T29" fmla="*/ 0 h 10"/>
                <a:gd name="T30" fmla="*/ 9 w 24"/>
                <a:gd name="T31" fmla="*/ 1 h 10"/>
                <a:gd name="T32" fmla="*/ 8 w 24"/>
                <a:gd name="T33" fmla="*/ 1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0"/>
                <a:gd name="T53" fmla="*/ 24 w 24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0">
                  <a:moveTo>
                    <a:pt x="18" y="2"/>
                  </a:moveTo>
                  <a:lnTo>
                    <a:pt x="12" y="3"/>
                  </a:lnTo>
                  <a:lnTo>
                    <a:pt x="7" y="3"/>
                  </a:lnTo>
                  <a:lnTo>
                    <a:pt x="2" y="6"/>
                  </a:lnTo>
                  <a:lnTo>
                    <a:pt x="0" y="10"/>
                  </a:lnTo>
                  <a:lnTo>
                    <a:pt x="7" y="10"/>
                  </a:lnTo>
                  <a:lnTo>
                    <a:pt x="14" y="10"/>
                  </a:lnTo>
                  <a:lnTo>
                    <a:pt x="19" y="8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18" y="2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Freeform 15"/>
            <p:cNvSpPr>
              <a:spLocks/>
            </p:cNvSpPr>
            <p:nvPr/>
          </p:nvSpPr>
          <p:spPr bwMode="auto">
            <a:xfrm>
              <a:off x="1128" y="3360"/>
              <a:ext cx="11" cy="4"/>
            </a:xfrm>
            <a:custGeom>
              <a:avLst/>
              <a:gdLst>
                <a:gd name="T0" fmla="*/ 8 w 24"/>
                <a:gd name="T1" fmla="*/ 1 h 10"/>
                <a:gd name="T2" fmla="*/ 8 w 24"/>
                <a:gd name="T3" fmla="*/ 1 h 10"/>
                <a:gd name="T4" fmla="*/ 6 w 24"/>
                <a:gd name="T5" fmla="*/ 1 h 10"/>
                <a:gd name="T6" fmla="*/ 3 w 24"/>
                <a:gd name="T7" fmla="*/ 1 h 10"/>
                <a:gd name="T8" fmla="*/ 1 w 24"/>
                <a:gd name="T9" fmla="*/ 2 h 10"/>
                <a:gd name="T10" fmla="*/ 0 w 24"/>
                <a:gd name="T11" fmla="*/ 4 h 10"/>
                <a:gd name="T12" fmla="*/ 0 w 24"/>
                <a:gd name="T13" fmla="*/ 4 h 10"/>
                <a:gd name="T14" fmla="*/ 3 w 24"/>
                <a:gd name="T15" fmla="*/ 4 h 10"/>
                <a:gd name="T16" fmla="*/ 6 w 24"/>
                <a:gd name="T17" fmla="*/ 4 h 10"/>
                <a:gd name="T18" fmla="*/ 9 w 24"/>
                <a:gd name="T19" fmla="*/ 3 h 10"/>
                <a:gd name="T20" fmla="*/ 11 w 24"/>
                <a:gd name="T21" fmla="*/ 1 h 10"/>
                <a:gd name="T22" fmla="*/ 11 w 24"/>
                <a:gd name="T23" fmla="*/ 1 h 10"/>
                <a:gd name="T24" fmla="*/ 11 w 24"/>
                <a:gd name="T25" fmla="*/ 1 h 10"/>
                <a:gd name="T26" fmla="*/ 11 w 24"/>
                <a:gd name="T27" fmla="*/ 0 h 10"/>
                <a:gd name="T28" fmla="*/ 10 w 24"/>
                <a:gd name="T29" fmla="*/ 0 h 10"/>
                <a:gd name="T30" fmla="*/ 10 w 24"/>
                <a:gd name="T31" fmla="*/ 0 h 10"/>
                <a:gd name="T32" fmla="*/ 10 w 24"/>
                <a:gd name="T33" fmla="*/ 0 h 10"/>
                <a:gd name="T34" fmla="*/ 9 w 24"/>
                <a:gd name="T35" fmla="*/ 0 h 10"/>
                <a:gd name="T36" fmla="*/ 9 w 24"/>
                <a:gd name="T37" fmla="*/ 0 h 10"/>
                <a:gd name="T38" fmla="*/ 9 w 24"/>
                <a:gd name="T39" fmla="*/ 1 h 10"/>
                <a:gd name="T40" fmla="*/ 8 w 24"/>
                <a:gd name="T41" fmla="*/ 1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"/>
                <a:gd name="T64" fmla="*/ 0 h 10"/>
                <a:gd name="T65" fmla="*/ 24 w 24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" h="10">
                  <a:moveTo>
                    <a:pt x="18" y="2"/>
                  </a:moveTo>
                  <a:lnTo>
                    <a:pt x="18" y="2"/>
                  </a:lnTo>
                  <a:lnTo>
                    <a:pt x="12" y="3"/>
                  </a:lnTo>
                  <a:lnTo>
                    <a:pt x="7" y="3"/>
                  </a:lnTo>
                  <a:lnTo>
                    <a:pt x="2" y="6"/>
                  </a:lnTo>
                  <a:lnTo>
                    <a:pt x="0" y="10"/>
                  </a:lnTo>
                  <a:lnTo>
                    <a:pt x="7" y="10"/>
                  </a:lnTo>
                  <a:lnTo>
                    <a:pt x="14" y="10"/>
                  </a:lnTo>
                  <a:lnTo>
                    <a:pt x="19" y="8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18" y="2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Freeform 16"/>
            <p:cNvSpPr>
              <a:spLocks/>
            </p:cNvSpPr>
            <p:nvPr/>
          </p:nvSpPr>
          <p:spPr bwMode="auto">
            <a:xfrm>
              <a:off x="1118" y="3369"/>
              <a:ext cx="6" cy="3"/>
            </a:xfrm>
            <a:custGeom>
              <a:avLst/>
              <a:gdLst>
                <a:gd name="T0" fmla="*/ 6 w 13"/>
                <a:gd name="T1" fmla="*/ 0 h 9"/>
                <a:gd name="T2" fmla="*/ 5 w 13"/>
                <a:gd name="T3" fmla="*/ 0 h 9"/>
                <a:gd name="T4" fmla="*/ 3 w 13"/>
                <a:gd name="T5" fmla="*/ 0 h 9"/>
                <a:gd name="T6" fmla="*/ 1 w 13"/>
                <a:gd name="T7" fmla="*/ 1 h 9"/>
                <a:gd name="T8" fmla="*/ 0 w 13"/>
                <a:gd name="T9" fmla="*/ 1 h 9"/>
                <a:gd name="T10" fmla="*/ 0 w 13"/>
                <a:gd name="T11" fmla="*/ 2 h 9"/>
                <a:gd name="T12" fmla="*/ 0 w 13"/>
                <a:gd name="T13" fmla="*/ 2 h 9"/>
                <a:gd name="T14" fmla="*/ 0 w 13"/>
                <a:gd name="T15" fmla="*/ 3 h 9"/>
                <a:gd name="T16" fmla="*/ 1 w 13"/>
                <a:gd name="T17" fmla="*/ 3 h 9"/>
                <a:gd name="T18" fmla="*/ 3 w 13"/>
                <a:gd name="T19" fmla="*/ 3 h 9"/>
                <a:gd name="T20" fmla="*/ 5 w 13"/>
                <a:gd name="T21" fmla="*/ 2 h 9"/>
                <a:gd name="T22" fmla="*/ 6 w 13"/>
                <a:gd name="T23" fmla="*/ 1 h 9"/>
                <a:gd name="T24" fmla="*/ 6 w 13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"/>
                <a:gd name="T40" fmla="*/ 0 h 9"/>
                <a:gd name="T41" fmla="*/ 13 w 13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" h="9">
                  <a:moveTo>
                    <a:pt x="12" y="1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9"/>
                  </a:lnTo>
                  <a:lnTo>
                    <a:pt x="7" y="8"/>
                  </a:lnTo>
                  <a:lnTo>
                    <a:pt x="11" y="6"/>
                  </a:lnTo>
                  <a:lnTo>
                    <a:pt x="13" y="4"/>
                  </a:lnTo>
                  <a:lnTo>
                    <a:pt x="12" y="1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Freeform 17"/>
            <p:cNvSpPr>
              <a:spLocks/>
            </p:cNvSpPr>
            <p:nvPr/>
          </p:nvSpPr>
          <p:spPr bwMode="auto">
            <a:xfrm>
              <a:off x="1118" y="3369"/>
              <a:ext cx="6" cy="3"/>
            </a:xfrm>
            <a:custGeom>
              <a:avLst/>
              <a:gdLst>
                <a:gd name="T0" fmla="*/ 6 w 13"/>
                <a:gd name="T1" fmla="*/ 0 h 9"/>
                <a:gd name="T2" fmla="*/ 6 w 13"/>
                <a:gd name="T3" fmla="*/ 0 h 9"/>
                <a:gd name="T4" fmla="*/ 5 w 13"/>
                <a:gd name="T5" fmla="*/ 0 h 9"/>
                <a:gd name="T6" fmla="*/ 3 w 13"/>
                <a:gd name="T7" fmla="*/ 0 h 9"/>
                <a:gd name="T8" fmla="*/ 1 w 13"/>
                <a:gd name="T9" fmla="*/ 1 h 9"/>
                <a:gd name="T10" fmla="*/ 0 w 13"/>
                <a:gd name="T11" fmla="*/ 1 h 9"/>
                <a:gd name="T12" fmla="*/ 0 w 13"/>
                <a:gd name="T13" fmla="*/ 1 h 9"/>
                <a:gd name="T14" fmla="*/ 0 w 13"/>
                <a:gd name="T15" fmla="*/ 2 h 9"/>
                <a:gd name="T16" fmla="*/ 0 w 13"/>
                <a:gd name="T17" fmla="*/ 2 h 9"/>
                <a:gd name="T18" fmla="*/ 0 w 13"/>
                <a:gd name="T19" fmla="*/ 3 h 9"/>
                <a:gd name="T20" fmla="*/ 1 w 13"/>
                <a:gd name="T21" fmla="*/ 3 h 9"/>
                <a:gd name="T22" fmla="*/ 1 w 13"/>
                <a:gd name="T23" fmla="*/ 3 h 9"/>
                <a:gd name="T24" fmla="*/ 3 w 13"/>
                <a:gd name="T25" fmla="*/ 3 h 9"/>
                <a:gd name="T26" fmla="*/ 5 w 13"/>
                <a:gd name="T27" fmla="*/ 2 h 9"/>
                <a:gd name="T28" fmla="*/ 6 w 13"/>
                <a:gd name="T29" fmla="*/ 1 h 9"/>
                <a:gd name="T30" fmla="*/ 6 w 13"/>
                <a:gd name="T31" fmla="*/ 0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9"/>
                <a:gd name="T50" fmla="*/ 13 w 13"/>
                <a:gd name="T51" fmla="*/ 9 h 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9">
                  <a:moveTo>
                    <a:pt x="12" y="1"/>
                  </a:moveTo>
                  <a:lnTo>
                    <a:pt x="12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9"/>
                  </a:lnTo>
                  <a:lnTo>
                    <a:pt x="7" y="8"/>
                  </a:lnTo>
                  <a:lnTo>
                    <a:pt x="11" y="6"/>
                  </a:lnTo>
                  <a:lnTo>
                    <a:pt x="13" y="4"/>
                  </a:lnTo>
                  <a:lnTo>
                    <a:pt x="12" y="1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Freeform 18"/>
            <p:cNvSpPr>
              <a:spLocks/>
            </p:cNvSpPr>
            <p:nvPr/>
          </p:nvSpPr>
          <p:spPr bwMode="auto">
            <a:xfrm>
              <a:off x="1109" y="3376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0 h 3"/>
                <a:gd name="T10" fmla="*/ 0 w 3"/>
                <a:gd name="T11" fmla="*/ 0 h 3"/>
                <a:gd name="T12" fmla="*/ 0 w 3"/>
                <a:gd name="T13" fmla="*/ 1 h 3"/>
                <a:gd name="T14" fmla="*/ 0 w 3"/>
                <a:gd name="T15" fmla="*/ 1 h 3"/>
                <a:gd name="T16" fmla="*/ 1 w 3"/>
                <a:gd name="T17" fmla="*/ 1 h 3"/>
                <a:gd name="T18" fmla="*/ 1 w 3"/>
                <a:gd name="T19" fmla="*/ 1 h 3"/>
                <a:gd name="T20" fmla="*/ 1 w 3"/>
                <a:gd name="T21" fmla="*/ 1 h 3"/>
                <a:gd name="T22" fmla="*/ 2 w 3"/>
                <a:gd name="T23" fmla="*/ 1 h 3"/>
                <a:gd name="T24" fmla="*/ 2 w 3"/>
                <a:gd name="T25" fmla="*/ 1 h 3"/>
                <a:gd name="T26" fmla="*/ 2 w 3"/>
                <a:gd name="T27" fmla="*/ 1 h 3"/>
                <a:gd name="T28" fmla="*/ 2 w 3"/>
                <a:gd name="T29" fmla="*/ 1 h 3"/>
                <a:gd name="T30" fmla="*/ 2 w 3"/>
                <a:gd name="T31" fmla="*/ 0 h 3"/>
                <a:gd name="T32" fmla="*/ 2 w 3"/>
                <a:gd name="T33" fmla="*/ 0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3"/>
                <a:gd name="T53" fmla="*/ 3 w 3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3">
                  <a:moveTo>
                    <a:pt x="3" y="1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Freeform 19"/>
            <p:cNvSpPr>
              <a:spLocks/>
            </p:cNvSpPr>
            <p:nvPr/>
          </p:nvSpPr>
          <p:spPr bwMode="auto">
            <a:xfrm>
              <a:off x="1109" y="3376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2 w 3"/>
                <a:gd name="T5" fmla="*/ 0 h 3"/>
                <a:gd name="T6" fmla="*/ 1 w 3"/>
                <a:gd name="T7" fmla="*/ 0 h 3"/>
                <a:gd name="T8" fmla="*/ 1 w 3"/>
                <a:gd name="T9" fmla="*/ 0 h 3"/>
                <a:gd name="T10" fmla="*/ 1 w 3"/>
                <a:gd name="T11" fmla="*/ 0 h 3"/>
                <a:gd name="T12" fmla="*/ 1 w 3"/>
                <a:gd name="T13" fmla="*/ 0 h 3"/>
                <a:gd name="T14" fmla="*/ 0 w 3"/>
                <a:gd name="T15" fmla="*/ 0 h 3"/>
                <a:gd name="T16" fmla="*/ 0 w 3"/>
                <a:gd name="T17" fmla="*/ 1 h 3"/>
                <a:gd name="T18" fmla="*/ 0 w 3"/>
                <a:gd name="T19" fmla="*/ 1 h 3"/>
                <a:gd name="T20" fmla="*/ 1 w 3"/>
                <a:gd name="T21" fmla="*/ 1 h 3"/>
                <a:gd name="T22" fmla="*/ 1 w 3"/>
                <a:gd name="T23" fmla="*/ 1 h 3"/>
                <a:gd name="T24" fmla="*/ 1 w 3"/>
                <a:gd name="T25" fmla="*/ 1 h 3"/>
                <a:gd name="T26" fmla="*/ 1 w 3"/>
                <a:gd name="T27" fmla="*/ 1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1 h 3"/>
                <a:gd name="T34" fmla="*/ 2 w 3"/>
                <a:gd name="T35" fmla="*/ 1 h 3"/>
                <a:gd name="T36" fmla="*/ 2 w 3"/>
                <a:gd name="T37" fmla="*/ 1 h 3"/>
                <a:gd name="T38" fmla="*/ 2 w 3"/>
                <a:gd name="T39" fmla="*/ 0 h 3"/>
                <a:gd name="T40" fmla="*/ 2 w 3"/>
                <a:gd name="T41" fmla="*/ 0 h 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"/>
                <a:gd name="T64" fmla="*/ 0 h 3"/>
                <a:gd name="T65" fmla="*/ 3 w 3"/>
                <a:gd name="T66" fmla="*/ 3 h 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1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Freeform 20"/>
            <p:cNvSpPr>
              <a:spLocks/>
            </p:cNvSpPr>
            <p:nvPr/>
          </p:nvSpPr>
          <p:spPr bwMode="auto">
            <a:xfrm>
              <a:off x="1102" y="3379"/>
              <a:ext cx="4" cy="2"/>
            </a:xfrm>
            <a:custGeom>
              <a:avLst/>
              <a:gdLst>
                <a:gd name="T0" fmla="*/ 2 w 7"/>
                <a:gd name="T1" fmla="*/ 0 h 3"/>
                <a:gd name="T2" fmla="*/ 2 w 7"/>
                <a:gd name="T3" fmla="*/ 0 h 3"/>
                <a:gd name="T4" fmla="*/ 1 w 7"/>
                <a:gd name="T5" fmla="*/ 0 h 3"/>
                <a:gd name="T6" fmla="*/ 1 w 7"/>
                <a:gd name="T7" fmla="*/ 0 h 3"/>
                <a:gd name="T8" fmla="*/ 0 w 7"/>
                <a:gd name="T9" fmla="*/ 0 h 3"/>
                <a:gd name="T10" fmla="*/ 0 w 7"/>
                <a:gd name="T11" fmla="*/ 0 h 3"/>
                <a:gd name="T12" fmla="*/ 0 w 7"/>
                <a:gd name="T13" fmla="*/ 1 h 3"/>
                <a:gd name="T14" fmla="*/ 0 w 7"/>
                <a:gd name="T15" fmla="*/ 1 h 3"/>
                <a:gd name="T16" fmla="*/ 0 w 7"/>
                <a:gd name="T17" fmla="*/ 2 h 3"/>
                <a:gd name="T18" fmla="*/ 1 w 7"/>
                <a:gd name="T19" fmla="*/ 2 h 3"/>
                <a:gd name="T20" fmla="*/ 2 w 7"/>
                <a:gd name="T21" fmla="*/ 2 h 3"/>
                <a:gd name="T22" fmla="*/ 3 w 7"/>
                <a:gd name="T23" fmla="*/ 2 h 3"/>
                <a:gd name="T24" fmla="*/ 4 w 7"/>
                <a:gd name="T25" fmla="*/ 2 h 3"/>
                <a:gd name="T26" fmla="*/ 4 w 7"/>
                <a:gd name="T27" fmla="*/ 1 h 3"/>
                <a:gd name="T28" fmla="*/ 3 w 7"/>
                <a:gd name="T29" fmla="*/ 1 h 3"/>
                <a:gd name="T30" fmla="*/ 3 w 7"/>
                <a:gd name="T31" fmla="*/ 0 h 3"/>
                <a:gd name="T32" fmla="*/ 2 w 7"/>
                <a:gd name="T33" fmla="*/ 0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3"/>
                <a:gd name="T53" fmla="*/ 7 w 7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3">
                  <a:moveTo>
                    <a:pt x="4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Freeform 21"/>
            <p:cNvSpPr>
              <a:spLocks/>
            </p:cNvSpPr>
            <p:nvPr/>
          </p:nvSpPr>
          <p:spPr bwMode="auto">
            <a:xfrm>
              <a:off x="1102" y="3379"/>
              <a:ext cx="4" cy="2"/>
            </a:xfrm>
            <a:custGeom>
              <a:avLst/>
              <a:gdLst>
                <a:gd name="T0" fmla="*/ 2 w 7"/>
                <a:gd name="T1" fmla="*/ 0 h 3"/>
                <a:gd name="T2" fmla="*/ 2 w 7"/>
                <a:gd name="T3" fmla="*/ 0 h 3"/>
                <a:gd name="T4" fmla="*/ 2 w 7"/>
                <a:gd name="T5" fmla="*/ 0 h 3"/>
                <a:gd name="T6" fmla="*/ 1 w 7"/>
                <a:gd name="T7" fmla="*/ 0 h 3"/>
                <a:gd name="T8" fmla="*/ 1 w 7"/>
                <a:gd name="T9" fmla="*/ 0 h 3"/>
                <a:gd name="T10" fmla="*/ 0 w 7"/>
                <a:gd name="T11" fmla="*/ 0 h 3"/>
                <a:gd name="T12" fmla="*/ 0 w 7"/>
                <a:gd name="T13" fmla="*/ 0 h 3"/>
                <a:gd name="T14" fmla="*/ 0 w 7"/>
                <a:gd name="T15" fmla="*/ 0 h 3"/>
                <a:gd name="T16" fmla="*/ 0 w 7"/>
                <a:gd name="T17" fmla="*/ 1 h 3"/>
                <a:gd name="T18" fmla="*/ 0 w 7"/>
                <a:gd name="T19" fmla="*/ 1 h 3"/>
                <a:gd name="T20" fmla="*/ 0 w 7"/>
                <a:gd name="T21" fmla="*/ 2 h 3"/>
                <a:gd name="T22" fmla="*/ 0 w 7"/>
                <a:gd name="T23" fmla="*/ 2 h 3"/>
                <a:gd name="T24" fmla="*/ 1 w 7"/>
                <a:gd name="T25" fmla="*/ 2 h 3"/>
                <a:gd name="T26" fmla="*/ 2 w 7"/>
                <a:gd name="T27" fmla="*/ 2 h 3"/>
                <a:gd name="T28" fmla="*/ 3 w 7"/>
                <a:gd name="T29" fmla="*/ 2 h 3"/>
                <a:gd name="T30" fmla="*/ 4 w 7"/>
                <a:gd name="T31" fmla="*/ 2 h 3"/>
                <a:gd name="T32" fmla="*/ 4 w 7"/>
                <a:gd name="T33" fmla="*/ 2 h 3"/>
                <a:gd name="T34" fmla="*/ 4 w 7"/>
                <a:gd name="T35" fmla="*/ 1 h 3"/>
                <a:gd name="T36" fmla="*/ 3 w 7"/>
                <a:gd name="T37" fmla="*/ 1 h 3"/>
                <a:gd name="T38" fmla="*/ 3 w 7"/>
                <a:gd name="T39" fmla="*/ 0 h 3"/>
                <a:gd name="T40" fmla="*/ 2 w 7"/>
                <a:gd name="T41" fmla="*/ 0 h 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"/>
                <a:gd name="T64" fmla="*/ 0 h 3"/>
                <a:gd name="T65" fmla="*/ 7 w 7"/>
                <a:gd name="T66" fmla="*/ 3 h 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" h="3">
                  <a:moveTo>
                    <a:pt x="4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Freeform 22"/>
            <p:cNvSpPr>
              <a:spLocks/>
            </p:cNvSpPr>
            <p:nvPr/>
          </p:nvSpPr>
          <p:spPr bwMode="auto">
            <a:xfrm>
              <a:off x="1086" y="3382"/>
              <a:ext cx="9" cy="2"/>
            </a:xfrm>
            <a:custGeom>
              <a:avLst/>
              <a:gdLst>
                <a:gd name="T0" fmla="*/ 4 w 23"/>
                <a:gd name="T1" fmla="*/ 0 h 6"/>
                <a:gd name="T2" fmla="*/ 3 w 23"/>
                <a:gd name="T3" fmla="*/ 0 h 6"/>
                <a:gd name="T4" fmla="*/ 2 w 23"/>
                <a:gd name="T5" fmla="*/ 1 h 6"/>
                <a:gd name="T6" fmla="*/ 1 w 23"/>
                <a:gd name="T7" fmla="*/ 1 h 6"/>
                <a:gd name="T8" fmla="*/ 0 w 23"/>
                <a:gd name="T9" fmla="*/ 1 h 6"/>
                <a:gd name="T10" fmla="*/ 0 w 23"/>
                <a:gd name="T11" fmla="*/ 1 h 6"/>
                <a:gd name="T12" fmla="*/ 0 w 23"/>
                <a:gd name="T13" fmla="*/ 2 h 6"/>
                <a:gd name="T14" fmla="*/ 0 w 23"/>
                <a:gd name="T15" fmla="*/ 2 h 6"/>
                <a:gd name="T16" fmla="*/ 0 w 23"/>
                <a:gd name="T17" fmla="*/ 2 h 6"/>
                <a:gd name="T18" fmla="*/ 2 w 23"/>
                <a:gd name="T19" fmla="*/ 2 h 6"/>
                <a:gd name="T20" fmla="*/ 5 w 23"/>
                <a:gd name="T21" fmla="*/ 2 h 6"/>
                <a:gd name="T22" fmla="*/ 7 w 23"/>
                <a:gd name="T23" fmla="*/ 2 h 6"/>
                <a:gd name="T24" fmla="*/ 9 w 23"/>
                <a:gd name="T25" fmla="*/ 2 h 6"/>
                <a:gd name="T26" fmla="*/ 9 w 23"/>
                <a:gd name="T27" fmla="*/ 2 h 6"/>
                <a:gd name="T28" fmla="*/ 9 w 23"/>
                <a:gd name="T29" fmla="*/ 2 h 6"/>
                <a:gd name="T30" fmla="*/ 9 w 23"/>
                <a:gd name="T31" fmla="*/ 1 h 6"/>
                <a:gd name="T32" fmla="*/ 9 w 23"/>
                <a:gd name="T33" fmla="*/ 1 h 6"/>
                <a:gd name="T34" fmla="*/ 8 w 23"/>
                <a:gd name="T35" fmla="*/ 1 h 6"/>
                <a:gd name="T36" fmla="*/ 7 w 23"/>
                <a:gd name="T37" fmla="*/ 1 h 6"/>
                <a:gd name="T38" fmla="*/ 5 w 23"/>
                <a:gd name="T39" fmla="*/ 0 h 6"/>
                <a:gd name="T40" fmla="*/ 4 w 23"/>
                <a:gd name="T41" fmla="*/ 0 h 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"/>
                <a:gd name="T64" fmla="*/ 0 h 6"/>
                <a:gd name="T65" fmla="*/ 23 w 23"/>
                <a:gd name="T66" fmla="*/ 6 h 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" h="6">
                  <a:moveTo>
                    <a:pt x="10" y="0"/>
                  </a:moveTo>
                  <a:lnTo>
                    <a:pt x="7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Freeform 23"/>
            <p:cNvSpPr>
              <a:spLocks/>
            </p:cNvSpPr>
            <p:nvPr/>
          </p:nvSpPr>
          <p:spPr bwMode="auto">
            <a:xfrm>
              <a:off x="1086" y="3382"/>
              <a:ext cx="9" cy="2"/>
            </a:xfrm>
            <a:custGeom>
              <a:avLst/>
              <a:gdLst>
                <a:gd name="T0" fmla="*/ 4 w 23"/>
                <a:gd name="T1" fmla="*/ 0 h 6"/>
                <a:gd name="T2" fmla="*/ 4 w 23"/>
                <a:gd name="T3" fmla="*/ 0 h 6"/>
                <a:gd name="T4" fmla="*/ 3 w 23"/>
                <a:gd name="T5" fmla="*/ 0 h 6"/>
                <a:gd name="T6" fmla="*/ 2 w 23"/>
                <a:gd name="T7" fmla="*/ 1 h 6"/>
                <a:gd name="T8" fmla="*/ 1 w 23"/>
                <a:gd name="T9" fmla="*/ 1 h 6"/>
                <a:gd name="T10" fmla="*/ 0 w 23"/>
                <a:gd name="T11" fmla="*/ 1 h 6"/>
                <a:gd name="T12" fmla="*/ 0 w 23"/>
                <a:gd name="T13" fmla="*/ 1 h 6"/>
                <a:gd name="T14" fmla="*/ 0 w 23"/>
                <a:gd name="T15" fmla="*/ 1 h 6"/>
                <a:gd name="T16" fmla="*/ 0 w 23"/>
                <a:gd name="T17" fmla="*/ 2 h 6"/>
                <a:gd name="T18" fmla="*/ 0 w 23"/>
                <a:gd name="T19" fmla="*/ 2 h 6"/>
                <a:gd name="T20" fmla="*/ 0 w 23"/>
                <a:gd name="T21" fmla="*/ 2 h 6"/>
                <a:gd name="T22" fmla="*/ 0 w 23"/>
                <a:gd name="T23" fmla="*/ 2 h 6"/>
                <a:gd name="T24" fmla="*/ 2 w 23"/>
                <a:gd name="T25" fmla="*/ 2 h 6"/>
                <a:gd name="T26" fmla="*/ 5 w 23"/>
                <a:gd name="T27" fmla="*/ 2 h 6"/>
                <a:gd name="T28" fmla="*/ 7 w 23"/>
                <a:gd name="T29" fmla="*/ 2 h 6"/>
                <a:gd name="T30" fmla="*/ 9 w 23"/>
                <a:gd name="T31" fmla="*/ 2 h 6"/>
                <a:gd name="T32" fmla="*/ 9 w 23"/>
                <a:gd name="T33" fmla="*/ 2 h 6"/>
                <a:gd name="T34" fmla="*/ 9 w 23"/>
                <a:gd name="T35" fmla="*/ 2 h 6"/>
                <a:gd name="T36" fmla="*/ 9 w 23"/>
                <a:gd name="T37" fmla="*/ 2 h 6"/>
                <a:gd name="T38" fmla="*/ 9 w 23"/>
                <a:gd name="T39" fmla="*/ 1 h 6"/>
                <a:gd name="T40" fmla="*/ 9 w 23"/>
                <a:gd name="T41" fmla="*/ 1 h 6"/>
                <a:gd name="T42" fmla="*/ 9 w 23"/>
                <a:gd name="T43" fmla="*/ 1 h 6"/>
                <a:gd name="T44" fmla="*/ 8 w 23"/>
                <a:gd name="T45" fmla="*/ 1 h 6"/>
                <a:gd name="T46" fmla="*/ 7 w 23"/>
                <a:gd name="T47" fmla="*/ 1 h 6"/>
                <a:gd name="T48" fmla="*/ 5 w 23"/>
                <a:gd name="T49" fmla="*/ 0 h 6"/>
                <a:gd name="T50" fmla="*/ 4 w 23"/>
                <a:gd name="T51" fmla="*/ 0 h 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3"/>
                <a:gd name="T79" fmla="*/ 0 h 6"/>
                <a:gd name="T80" fmla="*/ 23 w 23"/>
                <a:gd name="T81" fmla="*/ 6 h 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3" h="6">
                  <a:moveTo>
                    <a:pt x="10" y="0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Freeform 24"/>
            <p:cNvSpPr>
              <a:spLocks/>
            </p:cNvSpPr>
            <p:nvPr/>
          </p:nvSpPr>
          <p:spPr bwMode="auto">
            <a:xfrm>
              <a:off x="1068" y="3377"/>
              <a:ext cx="15" cy="12"/>
            </a:xfrm>
            <a:custGeom>
              <a:avLst/>
              <a:gdLst>
                <a:gd name="T0" fmla="*/ 8 w 36"/>
                <a:gd name="T1" fmla="*/ 2 h 28"/>
                <a:gd name="T2" fmla="*/ 10 w 36"/>
                <a:gd name="T3" fmla="*/ 0 h 28"/>
                <a:gd name="T4" fmla="*/ 13 w 36"/>
                <a:gd name="T5" fmla="*/ 0 h 28"/>
                <a:gd name="T6" fmla="*/ 15 w 36"/>
                <a:gd name="T7" fmla="*/ 1 h 28"/>
                <a:gd name="T8" fmla="*/ 15 w 36"/>
                <a:gd name="T9" fmla="*/ 4 h 28"/>
                <a:gd name="T10" fmla="*/ 15 w 36"/>
                <a:gd name="T11" fmla="*/ 4 h 28"/>
                <a:gd name="T12" fmla="*/ 13 w 36"/>
                <a:gd name="T13" fmla="*/ 5 h 28"/>
                <a:gd name="T14" fmla="*/ 12 w 36"/>
                <a:gd name="T15" fmla="*/ 5 h 28"/>
                <a:gd name="T16" fmla="*/ 12 w 36"/>
                <a:gd name="T17" fmla="*/ 5 h 28"/>
                <a:gd name="T18" fmla="*/ 12 w 36"/>
                <a:gd name="T19" fmla="*/ 6 h 28"/>
                <a:gd name="T20" fmla="*/ 13 w 36"/>
                <a:gd name="T21" fmla="*/ 6 h 28"/>
                <a:gd name="T22" fmla="*/ 13 w 36"/>
                <a:gd name="T23" fmla="*/ 6 h 28"/>
                <a:gd name="T24" fmla="*/ 15 w 36"/>
                <a:gd name="T25" fmla="*/ 6 h 28"/>
                <a:gd name="T26" fmla="*/ 13 w 36"/>
                <a:gd name="T27" fmla="*/ 7 h 28"/>
                <a:gd name="T28" fmla="*/ 12 w 36"/>
                <a:gd name="T29" fmla="*/ 7 h 28"/>
                <a:gd name="T30" fmla="*/ 11 w 36"/>
                <a:gd name="T31" fmla="*/ 8 h 28"/>
                <a:gd name="T32" fmla="*/ 10 w 36"/>
                <a:gd name="T33" fmla="*/ 9 h 28"/>
                <a:gd name="T34" fmla="*/ 9 w 36"/>
                <a:gd name="T35" fmla="*/ 9 h 28"/>
                <a:gd name="T36" fmla="*/ 8 w 36"/>
                <a:gd name="T37" fmla="*/ 9 h 28"/>
                <a:gd name="T38" fmla="*/ 8 w 36"/>
                <a:gd name="T39" fmla="*/ 10 h 28"/>
                <a:gd name="T40" fmla="*/ 7 w 36"/>
                <a:gd name="T41" fmla="*/ 11 h 28"/>
                <a:gd name="T42" fmla="*/ 5 w 36"/>
                <a:gd name="T43" fmla="*/ 11 h 28"/>
                <a:gd name="T44" fmla="*/ 4 w 36"/>
                <a:gd name="T45" fmla="*/ 12 h 28"/>
                <a:gd name="T46" fmla="*/ 2 w 36"/>
                <a:gd name="T47" fmla="*/ 12 h 28"/>
                <a:gd name="T48" fmla="*/ 0 w 36"/>
                <a:gd name="T49" fmla="*/ 12 h 28"/>
                <a:gd name="T50" fmla="*/ 1 w 36"/>
                <a:gd name="T51" fmla="*/ 10 h 28"/>
                <a:gd name="T52" fmla="*/ 3 w 36"/>
                <a:gd name="T53" fmla="*/ 8 h 28"/>
                <a:gd name="T54" fmla="*/ 5 w 36"/>
                <a:gd name="T55" fmla="*/ 6 h 28"/>
                <a:gd name="T56" fmla="*/ 7 w 36"/>
                <a:gd name="T57" fmla="*/ 4 h 28"/>
                <a:gd name="T58" fmla="*/ 8 w 36"/>
                <a:gd name="T59" fmla="*/ 4 h 28"/>
                <a:gd name="T60" fmla="*/ 9 w 36"/>
                <a:gd name="T61" fmla="*/ 3 h 28"/>
                <a:gd name="T62" fmla="*/ 9 w 36"/>
                <a:gd name="T63" fmla="*/ 3 h 28"/>
                <a:gd name="T64" fmla="*/ 8 w 36"/>
                <a:gd name="T65" fmla="*/ 2 h 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"/>
                <a:gd name="T100" fmla="*/ 0 h 28"/>
                <a:gd name="T101" fmla="*/ 36 w 36"/>
                <a:gd name="T102" fmla="*/ 28 h 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" h="28">
                  <a:moveTo>
                    <a:pt x="20" y="5"/>
                  </a:moveTo>
                  <a:lnTo>
                    <a:pt x="25" y="1"/>
                  </a:lnTo>
                  <a:lnTo>
                    <a:pt x="31" y="0"/>
                  </a:lnTo>
                  <a:lnTo>
                    <a:pt x="35" y="2"/>
                  </a:lnTo>
                  <a:lnTo>
                    <a:pt x="36" y="9"/>
                  </a:lnTo>
                  <a:lnTo>
                    <a:pt x="35" y="10"/>
                  </a:lnTo>
                  <a:lnTo>
                    <a:pt x="32" y="11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9" y="13"/>
                  </a:lnTo>
                  <a:lnTo>
                    <a:pt x="31" y="13"/>
                  </a:lnTo>
                  <a:lnTo>
                    <a:pt x="32" y="14"/>
                  </a:lnTo>
                  <a:lnTo>
                    <a:pt x="35" y="14"/>
                  </a:lnTo>
                  <a:lnTo>
                    <a:pt x="32" y="16"/>
                  </a:lnTo>
                  <a:lnTo>
                    <a:pt x="30" y="17"/>
                  </a:lnTo>
                  <a:lnTo>
                    <a:pt x="26" y="18"/>
                  </a:lnTo>
                  <a:lnTo>
                    <a:pt x="23" y="20"/>
                  </a:lnTo>
                  <a:lnTo>
                    <a:pt x="22" y="21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6" y="25"/>
                  </a:lnTo>
                  <a:lnTo>
                    <a:pt x="13" y="26"/>
                  </a:lnTo>
                  <a:lnTo>
                    <a:pt x="9" y="28"/>
                  </a:lnTo>
                  <a:lnTo>
                    <a:pt x="5" y="28"/>
                  </a:lnTo>
                  <a:lnTo>
                    <a:pt x="0" y="28"/>
                  </a:lnTo>
                  <a:lnTo>
                    <a:pt x="3" y="23"/>
                  </a:lnTo>
                  <a:lnTo>
                    <a:pt x="8" y="18"/>
                  </a:lnTo>
                  <a:lnTo>
                    <a:pt x="13" y="15"/>
                  </a:lnTo>
                  <a:lnTo>
                    <a:pt x="16" y="10"/>
                  </a:lnTo>
                  <a:lnTo>
                    <a:pt x="18" y="9"/>
                  </a:lnTo>
                  <a:lnTo>
                    <a:pt x="21" y="8"/>
                  </a:lnTo>
                  <a:lnTo>
                    <a:pt x="22" y="6"/>
                  </a:lnTo>
                  <a:lnTo>
                    <a:pt x="20" y="5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Freeform 25"/>
            <p:cNvSpPr>
              <a:spLocks/>
            </p:cNvSpPr>
            <p:nvPr/>
          </p:nvSpPr>
          <p:spPr bwMode="auto">
            <a:xfrm>
              <a:off x="1068" y="3377"/>
              <a:ext cx="15" cy="12"/>
            </a:xfrm>
            <a:custGeom>
              <a:avLst/>
              <a:gdLst>
                <a:gd name="T0" fmla="*/ 8 w 36"/>
                <a:gd name="T1" fmla="*/ 2 h 28"/>
                <a:gd name="T2" fmla="*/ 8 w 36"/>
                <a:gd name="T3" fmla="*/ 2 h 28"/>
                <a:gd name="T4" fmla="*/ 10 w 36"/>
                <a:gd name="T5" fmla="*/ 0 h 28"/>
                <a:gd name="T6" fmla="*/ 13 w 36"/>
                <a:gd name="T7" fmla="*/ 0 h 28"/>
                <a:gd name="T8" fmla="*/ 15 w 36"/>
                <a:gd name="T9" fmla="*/ 1 h 28"/>
                <a:gd name="T10" fmla="*/ 15 w 36"/>
                <a:gd name="T11" fmla="*/ 4 h 28"/>
                <a:gd name="T12" fmla="*/ 15 w 36"/>
                <a:gd name="T13" fmla="*/ 4 h 28"/>
                <a:gd name="T14" fmla="*/ 15 w 36"/>
                <a:gd name="T15" fmla="*/ 4 h 28"/>
                <a:gd name="T16" fmla="*/ 13 w 36"/>
                <a:gd name="T17" fmla="*/ 5 h 28"/>
                <a:gd name="T18" fmla="*/ 12 w 36"/>
                <a:gd name="T19" fmla="*/ 5 h 28"/>
                <a:gd name="T20" fmla="*/ 12 w 36"/>
                <a:gd name="T21" fmla="*/ 5 h 28"/>
                <a:gd name="T22" fmla="*/ 12 w 36"/>
                <a:gd name="T23" fmla="*/ 5 h 28"/>
                <a:gd name="T24" fmla="*/ 12 w 36"/>
                <a:gd name="T25" fmla="*/ 6 h 28"/>
                <a:gd name="T26" fmla="*/ 13 w 36"/>
                <a:gd name="T27" fmla="*/ 6 h 28"/>
                <a:gd name="T28" fmla="*/ 13 w 36"/>
                <a:gd name="T29" fmla="*/ 6 h 28"/>
                <a:gd name="T30" fmla="*/ 15 w 36"/>
                <a:gd name="T31" fmla="*/ 6 h 28"/>
                <a:gd name="T32" fmla="*/ 15 w 36"/>
                <a:gd name="T33" fmla="*/ 6 h 28"/>
                <a:gd name="T34" fmla="*/ 13 w 36"/>
                <a:gd name="T35" fmla="*/ 7 h 28"/>
                <a:gd name="T36" fmla="*/ 12 w 36"/>
                <a:gd name="T37" fmla="*/ 7 h 28"/>
                <a:gd name="T38" fmla="*/ 11 w 36"/>
                <a:gd name="T39" fmla="*/ 8 h 28"/>
                <a:gd name="T40" fmla="*/ 10 w 36"/>
                <a:gd name="T41" fmla="*/ 9 h 28"/>
                <a:gd name="T42" fmla="*/ 10 w 36"/>
                <a:gd name="T43" fmla="*/ 9 h 28"/>
                <a:gd name="T44" fmla="*/ 9 w 36"/>
                <a:gd name="T45" fmla="*/ 9 h 28"/>
                <a:gd name="T46" fmla="*/ 8 w 36"/>
                <a:gd name="T47" fmla="*/ 9 h 28"/>
                <a:gd name="T48" fmla="*/ 8 w 36"/>
                <a:gd name="T49" fmla="*/ 10 h 28"/>
                <a:gd name="T50" fmla="*/ 7 w 36"/>
                <a:gd name="T51" fmla="*/ 11 h 28"/>
                <a:gd name="T52" fmla="*/ 7 w 36"/>
                <a:gd name="T53" fmla="*/ 11 h 28"/>
                <a:gd name="T54" fmla="*/ 5 w 36"/>
                <a:gd name="T55" fmla="*/ 11 h 28"/>
                <a:gd name="T56" fmla="*/ 4 w 36"/>
                <a:gd name="T57" fmla="*/ 12 h 28"/>
                <a:gd name="T58" fmla="*/ 2 w 36"/>
                <a:gd name="T59" fmla="*/ 12 h 28"/>
                <a:gd name="T60" fmla="*/ 0 w 36"/>
                <a:gd name="T61" fmla="*/ 12 h 28"/>
                <a:gd name="T62" fmla="*/ 0 w 36"/>
                <a:gd name="T63" fmla="*/ 12 h 28"/>
                <a:gd name="T64" fmla="*/ 1 w 36"/>
                <a:gd name="T65" fmla="*/ 10 h 28"/>
                <a:gd name="T66" fmla="*/ 3 w 36"/>
                <a:gd name="T67" fmla="*/ 8 h 28"/>
                <a:gd name="T68" fmla="*/ 5 w 36"/>
                <a:gd name="T69" fmla="*/ 6 h 28"/>
                <a:gd name="T70" fmla="*/ 7 w 36"/>
                <a:gd name="T71" fmla="*/ 4 h 28"/>
                <a:gd name="T72" fmla="*/ 7 w 36"/>
                <a:gd name="T73" fmla="*/ 4 h 28"/>
                <a:gd name="T74" fmla="*/ 8 w 36"/>
                <a:gd name="T75" fmla="*/ 4 h 28"/>
                <a:gd name="T76" fmla="*/ 9 w 36"/>
                <a:gd name="T77" fmla="*/ 3 h 28"/>
                <a:gd name="T78" fmla="*/ 9 w 36"/>
                <a:gd name="T79" fmla="*/ 3 h 28"/>
                <a:gd name="T80" fmla="*/ 8 w 36"/>
                <a:gd name="T81" fmla="*/ 2 h 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"/>
                <a:gd name="T124" fmla="*/ 0 h 28"/>
                <a:gd name="T125" fmla="*/ 36 w 36"/>
                <a:gd name="T126" fmla="*/ 28 h 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" h="28">
                  <a:moveTo>
                    <a:pt x="20" y="5"/>
                  </a:moveTo>
                  <a:lnTo>
                    <a:pt x="20" y="5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35" y="2"/>
                  </a:lnTo>
                  <a:lnTo>
                    <a:pt x="36" y="9"/>
                  </a:lnTo>
                  <a:lnTo>
                    <a:pt x="35" y="10"/>
                  </a:lnTo>
                  <a:lnTo>
                    <a:pt x="32" y="11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9" y="13"/>
                  </a:lnTo>
                  <a:lnTo>
                    <a:pt x="31" y="13"/>
                  </a:lnTo>
                  <a:lnTo>
                    <a:pt x="32" y="14"/>
                  </a:lnTo>
                  <a:lnTo>
                    <a:pt x="35" y="14"/>
                  </a:lnTo>
                  <a:lnTo>
                    <a:pt x="32" y="16"/>
                  </a:lnTo>
                  <a:lnTo>
                    <a:pt x="30" y="17"/>
                  </a:lnTo>
                  <a:lnTo>
                    <a:pt x="26" y="18"/>
                  </a:lnTo>
                  <a:lnTo>
                    <a:pt x="23" y="20"/>
                  </a:lnTo>
                  <a:lnTo>
                    <a:pt x="22" y="21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6" y="25"/>
                  </a:lnTo>
                  <a:lnTo>
                    <a:pt x="13" y="26"/>
                  </a:lnTo>
                  <a:lnTo>
                    <a:pt x="9" y="28"/>
                  </a:lnTo>
                  <a:lnTo>
                    <a:pt x="5" y="28"/>
                  </a:lnTo>
                  <a:lnTo>
                    <a:pt x="0" y="28"/>
                  </a:lnTo>
                  <a:lnTo>
                    <a:pt x="3" y="23"/>
                  </a:lnTo>
                  <a:lnTo>
                    <a:pt x="8" y="18"/>
                  </a:lnTo>
                  <a:lnTo>
                    <a:pt x="13" y="15"/>
                  </a:lnTo>
                  <a:lnTo>
                    <a:pt x="16" y="10"/>
                  </a:lnTo>
                  <a:lnTo>
                    <a:pt x="18" y="9"/>
                  </a:lnTo>
                  <a:lnTo>
                    <a:pt x="21" y="8"/>
                  </a:lnTo>
                  <a:lnTo>
                    <a:pt x="22" y="6"/>
                  </a:lnTo>
                  <a:lnTo>
                    <a:pt x="20" y="5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Freeform 26"/>
            <p:cNvSpPr>
              <a:spLocks/>
            </p:cNvSpPr>
            <p:nvPr/>
          </p:nvSpPr>
          <p:spPr bwMode="auto">
            <a:xfrm>
              <a:off x="1048" y="3382"/>
              <a:ext cx="13" cy="15"/>
            </a:xfrm>
            <a:custGeom>
              <a:avLst/>
              <a:gdLst>
                <a:gd name="T0" fmla="*/ 10 w 29"/>
                <a:gd name="T1" fmla="*/ 5 h 33"/>
                <a:gd name="T2" fmla="*/ 9 w 29"/>
                <a:gd name="T3" fmla="*/ 5 h 33"/>
                <a:gd name="T4" fmla="*/ 8 w 29"/>
                <a:gd name="T5" fmla="*/ 4 h 33"/>
                <a:gd name="T6" fmla="*/ 8 w 29"/>
                <a:gd name="T7" fmla="*/ 2 h 33"/>
                <a:gd name="T8" fmla="*/ 7 w 29"/>
                <a:gd name="T9" fmla="*/ 1 h 33"/>
                <a:gd name="T10" fmla="*/ 5 w 29"/>
                <a:gd name="T11" fmla="*/ 0 h 33"/>
                <a:gd name="T12" fmla="*/ 4 w 29"/>
                <a:gd name="T13" fmla="*/ 0 h 33"/>
                <a:gd name="T14" fmla="*/ 2 w 29"/>
                <a:gd name="T15" fmla="*/ 0 h 33"/>
                <a:gd name="T16" fmla="*/ 1 w 29"/>
                <a:gd name="T17" fmla="*/ 1 h 33"/>
                <a:gd name="T18" fmla="*/ 0 w 29"/>
                <a:gd name="T19" fmla="*/ 1 h 33"/>
                <a:gd name="T20" fmla="*/ 0 w 29"/>
                <a:gd name="T21" fmla="*/ 2 h 33"/>
                <a:gd name="T22" fmla="*/ 0 w 29"/>
                <a:gd name="T23" fmla="*/ 4 h 33"/>
                <a:gd name="T24" fmla="*/ 0 w 29"/>
                <a:gd name="T25" fmla="*/ 5 h 33"/>
                <a:gd name="T26" fmla="*/ 2 w 29"/>
                <a:gd name="T27" fmla="*/ 5 h 33"/>
                <a:gd name="T28" fmla="*/ 4 w 29"/>
                <a:gd name="T29" fmla="*/ 7 h 33"/>
                <a:gd name="T30" fmla="*/ 6 w 29"/>
                <a:gd name="T31" fmla="*/ 8 h 33"/>
                <a:gd name="T32" fmla="*/ 6 w 29"/>
                <a:gd name="T33" fmla="*/ 9 h 33"/>
                <a:gd name="T34" fmla="*/ 5 w 29"/>
                <a:gd name="T35" fmla="*/ 10 h 33"/>
                <a:gd name="T36" fmla="*/ 4 w 29"/>
                <a:gd name="T37" fmla="*/ 11 h 33"/>
                <a:gd name="T38" fmla="*/ 3 w 29"/>
                <a:gd name="T39" fmla="*/ 11 h 33"/>
                <a:gd name="T40" fmla="*/ 2 w 29"/>
                <a:gd name="T41" fmla="*/ 12 h 33"/>
                <a:gd name="T42" fmla="*/ 3 w 29"/>
                <a:gd name="T43" fmla="*/ 14 h 33"/>
                <a:gd name="T44" fmla="*/ 4 w 29"/>
                <a:gd name="T45" fmla="*/ 15 h 33"/>
                <a:gd name="T46" fmla="*/ 5 w 29"/>
                <a:gd name="T47" fmla="*/ 15 h 33"/>
                <a:gd name="T48" fmla="*/ 7 w 29"/>
                <a:gd name="T49" fmla="*/ 15 h 33"/>
                <a:gd name="T50" fmla="*/ 8 w 29"/>
                <a:gd name="T51" fmla="*/ 14 h 33"/>
                <a:gd name="T52" fmla="*/ 9 w 29"/>
                <a:gd name="T53" fmla="*/ 14 h 33"/>
                <a:gd name="T54" fmla="*/ 10 w 29"/>
                <a:gd name="T55" fmla="*/ 13 h 33"/>
                <a:gd name="T56" fmla="*/ 11 w 29"/>
                <a:gd name="T57" fmla="*/ 12 h 33"/>
                <a:gd name="T58" fmla="*/ 13 w 29"/>
                <a:gd name="T59" fmla="*/ 11 h 33"/>
                <a:gd name="T60" fmla="*/ 13 w 29"/>
                <a:gd name="T61" fmla="*/ 9 h 33"/>
                <a:gd name="T62" fmla="*/ 12 w 29"/>
                <a:gd name="T63" fmla="*/ 7 h 33"/>
                <a:gd name="T64" fmla="*/ 10 w 29"/>
                <a:gd name="T65" fmla="*/ 5 h 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"/>
                <a:gd name="T100" fmla="*/ 0 h 33"/>
                <a:gd name="T101" fmla="*/ 29 w 29"/>
                <a:gd name="T102" fmla="*/ 33 h 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" h="33">
                  <a:moveTo>
                    <a:pt x="22" y="12"/>
                  </a:moveTo>
                  <a:lnTo>
                    <a:pt x="19" y="10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6" y="3"/>
                  </a:lnTo>
                  <a:lnTo>
                    <a:pt x="12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10"/>
                  </a:lnTo>
                  <a:lnTo>
                    <a:pt x="4" y="12"/>
                  </a:lnTo>
                  <a:lnTo>
                    <a:pt x="10" y="15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1" y="23"/>
                  </a:lnTo>
                  <a:lnTo>
                    <a:pt x="9" y="24"/>
                  </a:lnTo>
                  <a:lnTo>
                    <a:pt x="7" y="25"/>
                  </a:lnTo>
                  <a:lnTo>
                    <a:pt x="5" y="27"/>
                  </a:lnTo>
                  <a:lnTo>
                    <a:pt x="7" y="30"/>
                  </a:lnTo>
                  <a:lnTo>
                    <a:pt x="10" y="32"/>
                  </a:lnTo>
                  <a:lnTo>
                    <a:pt x="12" y="33"/>
                  </a:lnTo>
                  <a:lnTo>
                    <a:pt x="16" y="32"/>
                  </a:lnTo>
                  <a:lnTo>
                    <a:pt x="18" y="31"/>
                  </a:lnTo>
                  <a:lnTo>
                    <a:pt x="20" y="30"/>
                  </a:lnTo>
                  <a:lnTo>
                    <a:pt x="23" y="28"/>
                  </a:lnTo>
                  <a:lnTo>
                    <a:pt x="25" y="27"/>
                  </a:lnTo>
                  <a:lnTo>
                    <a:pt x="29" y="24"/>
                  </a:lnTo>
                  <a:lnTo>
                    <a:pt x="29" y="19"/>
                  </a:lnTo>
                  <a:lnTo>
                    <a:pt x="26" y="15"/>
                  </a:lnTo>
                  <a:lnTo>
                    <a:pt x="22" y="12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Freeform 27"/>
            <p:cNvSpPr>
              <a:spLocks/>
            </p:cNvSpPr>
            <p:nvPr/>
          </p:nvSpPr>
          <p:spPr bwMode="auto">
            <a:xfrm>
              <a:off x="1048" y="3382"/>
              <a:ext cx="13" cy="15"/>
            </a:xfrm>
            <a:custGeom>
              <a:avLst/>
              <a:gdLst>
                <a:gd name="T0" fmla="*/ 10 w 29"/>
                <a:gd name="T1" fmla="*/ 5 h 33"/>
                <a:gd name="T2" fmla="*/ 10 w 29"/>
                <a:gd name="T3" fmla="*/ 5 h 33"/>
                <a:gd name="T4" fmla="*/ 9 w 29"/>
                <a:gd name="T5" fmla="*/ 5 h 33"/>
                <a:gd name="T6" fmla="*/ 8 w 29"/>
                <a:gd name="T7" fmla="*/ 4 h 33"/>
                <a:gd name="T8" fmla="*/ 8 w 29"/>
                <a:gd name="T9" fmla="*/ 2 h 33"/>
                <a:gd name="T10" fmla="*/ 7 w 29"/>
                <a:gd name="T11" fmla="*/ 1 h 33"/>
                <a:gd name="T12" fmla="*/ 7 w 29"/>
                <a:gd name="T13" fmla="*/ 1 h 33"/>
                <a:gd name="T14" fmla="*/ 5 w 29"/>
                <a:gd name="T15" fmla="*/ 0 h 33"/>
                <a:gd name="T16" fmla="*/ 4 w 29"/>
                <a:gd name="T17" fmla="*/ 0 h 33"/>
                <a:gd name="T18" fmla="*/ 2 w 29"/>
                <a:gd name="T19" fmla="*/ 0 h 33"/>
                <a:gd name="T20" fmla="*/ 1 w 29"/>
                <a:gd name="T21" fmla="*/ 1 h 33"/>
                <a:gd name="T22" fmla="*/ 1 w 29"/>
                <a:gd name="T23" fmla="*/ 1 h 33"/>
                <a:gd name="T24" fmla="*/ 0 w 29"/>
                <a:gd name="T25" fmla="*/ 1 h 33"/>
                <a:gd name="T26" fmla="*/ 0 w 29"/>
                <a:gd name="T27" fmla="*/ 2 h 33"/>
                <a:gd name="T28" fmla="*/ 0 w 29"/>
                <a:gd name="T29" fmla="*/ 4 h 33"/>
                <a:gd name="T30" fmla="*/ 0 w 29"/>
                <a:gd name="T31" fmla="*/ 5 h 33"/>
                <a:gd name="T32" fmla="*/ 0 w 29"/>
                <a:gd name="T33" fmla="*/ 5 h 33"/>
                <a:gd name="T34" fmla="*/ 2 w 29"/>
                <a:gd name="T35" fmla="*/ 5 h 33"/>
                <a:gd name="T36" fmla="*/ 4 w 29"/>
                <a:gd name="T37" fmla="*/ 7 h 33"/>
                <a:gd name="T38" fmla="*/ 6 w 29"/>
                <a:gd name="T39" fmla="*/ 8 h 33"/>
                <a:gd name="T40" fmla="*/ 6 w 29"/>
                <a:gd name="T41" fmla="*/ 9 h 33"/>
                <a:gd name="T42" fmla="*/ 6 w 29"/>
                <a:gd name="T43" fmla="*/ 9 h 33"/>
                <a:gd name="T44" fmla="*/ 5 w 29"/>
                <a:gd name="T45" fmla="*/ 10 h 33"/>
                <a:gd name="T46" fmla="*/ 4 w 29"/>
                <a:gd name="T47" fmla="*/ 11 h 33"/>
                <a:gd name="T48" fmla="*/ 3 w 29"/>
                <a:gd name="T49" fmla="*/ 11 h 33"/>
                <a:gd name="T50" fmla="*/ 2 w 29"/>
                <a:gd name="T51" fmla="*/ 12 h 33"/>
                <a:gd name="T52" fmla="*/ 2 w 29"/>
                <a:gd name="T53" fmla="*/ 12 h 33"/>
                <a:gd name="T54" fmla="*/ 3 w 29"/>
                <a:gd name="T55" fmla="*/ 14 h 33"/>
                <a:gd name="T56" fmla="*/ 4 w 29"/>
                <a:gd name="T57" fmla="*/ 15 h 33"/>
                <a:gd name="T58" fmla="*/ 5 w 29"/>
                <a:gd name="T59" fmla="*/ 15 h 33"/>
                <a:gd name="T60" fmla="*/ 7 w 29"/>
                <a:gd name="T61" fmla="*/ 15 h 33"/>
                <a:gd name="T62" fmla="*/ 7 w 29"/>
                <a:gd name="T63" fmla="*/ 15 h 33"/>
                <a:gd name="T64" fmla="*/ 8 w 29"/>
                <a:gd name="T65" fmla="*/ 14 h 33"/>
                <a:gd name="T66" fmla="*/ 9 w 29"/>
                <a:gd name="T67" fmla="*/ 14 h 33"/>
                <a:gd name="T68" fmla="*/ 10 w 29"/>
                <a:gd name="T69" fmla="*/ 13 h 33"/>
                <a:gd name="T70" fmla="*/ 11 w 29"/>
                <a:gd name="T71" fmla="*/ 12 h 33"/>
                <a:gd name="T72" fmla="*/ 11 w 29"/>
                <a:gd name="T73" fmla="*/ 12 h 33"/>
                <a:gd name="T74" fmla="*/ 13 w 29"/>
                <a:gd name="T75" fmla="*/ 11 h 33"/>
                <a:gd name="T76" fmla="*/ 13 w 29"/>
                <a:gd name="T77" fmla="*/ 9 h 33"/>
                <a:gd name="T78" fmla="*/ 12 w 29"/>
                <a:gd name="T79" fmla="*/ 7 h 33"/>
                <a:gd name="T80" fmla="*/ 10 w 29"/>
                <a:gd name="T81" fmla="*/ 5 h 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"/>
                <a:gd name="T124" fmla="*/ 0 h 33"/>
                <a:gd name="T125" fmla="*/ 29 w 29"/>
                <a:gd name="T126" fmla="*/ 33 h 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" h="33">
                  <a:moveTo>
                    <a:pt x="22" y="12"/>
                  </a:moveTo>
                  <a:lnTo>
                    <a:pt x="22" y="12"/>
                  </a:lnTo>
                  <a:lnTo>
                    <a:pt x="19" y="10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6" y="3"/>
                  </a:lnTo>
                  <a:lnTo>
                    <a:pt x="12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10"/>
                  </a:lnTo>
                  <a:lnTo>
                    <a:pt x="4" y="12"/>
                  </a:lnTo>
                  <a:lnTo>
                    <a:pt x="10" y="15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1" y="23"/>
                  </a:lnTo>
                  <a:lnTo>
                    <a:pt x="9" y="24"/>
                  </a:lnTo>
                  <a:lnTo>
                    <a:pt x="7" y="25"/>
                  </a:lnTo>
                  <a:lnTo>
                    <a:pt x="5" y="27"/>
                  </a:lnTo>
                  <a:lnTo>
                    <a:pt x="7" y="30"/>
                  </a:lnTo>
                  <a:lnTo>
                    <a:pt x="10" y="32"/>
                  </a:lnTo>
                  <a:lnTo>
                    <a:pt x="12" y="33"/>
                  </a:lnTo>
                  <a:lnTo>
                    <a:pt x="16" y="32"/>
                  </a:lnTo>
                  <a:lnTo>
                    <a:pt x="18" y="31"/>
                  </a:lnTo>
                  <a:lnTo>
                    <a:pt x="20" y="30"/>
                  </a:lnTo>
                  <a:lnTo>
                    <a:pt x="23" y="28"/>
                  </a:lnTo>
                  <a:lnTo>
                    <a:pt x="25" y="27"/>
                  </a:lnTo>
                  <a:lnTo>
                    <a:pt x="29" y="24"/>
                  </a:lnTo>
                  <a:lnTo>
                    <a:pt x="29" y="19"/>
                  </a:lnTo>
                  <a:lnTo>
                    <a:pt x="26" y="15"/>
                  </a:lnTo>
                  <a:lnTo>
                    <a:pt x="22" y="12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Freeform 28"/>
            <p:cNvSpPr>
              <a:spLocks/>
            </p:cNvSpPr>
            <p:nvPr/>
          </p:nvSpPr>
          <p:spPr bwMode="auto">
            <a:xfrm>
              <a:off x="1026" y="3384"/>
              <a:ext cx="18" cy="13"/>
            </a:xfrm>
            <a:custGeom>
              <a:avLst/>
              <a:gdLst>
                <a:gd name="T0" fmla="*/ 13 w 43"/>
                <a:gd name="T1" fmla="*/ 5 h 29"/>
                <a:gd name="T2" fmla="*/ 13 w 43"/>
                <a:gd name="T3" fmla="*/ 4 h 29"/>
                <a:gd name="T4" fmla="*/ 13 w 43"/>
                <a:gd name="T5" fmla="*/ 3 h 29"/>
                <a:gd name="T6" fmla="*/ 12 w 43"/>
                <a:gd name="T7" fmla="*/ 2 h 29"/>
                <a:gd name="T8" fmla="*/ 12 w 43"/>
                <a:gd name="T9" fmla="*/ 0 h 29"/>
                <a:gd name="T10" fmla="*/ 13 w 43"/>
                <a:gd name="T11" fmla="*/ 0 h 29"/>
                <a:gd name="T12" fmla="*/ 15 w 43"/>
                <a:gd name="T13" fmla="*/ 0 h 29"/>
                <a:gd name="T14" fmla="*/ 16 w 43"/>
                <a:gd name="T15" fmla="*/ 0 h 29"/>
                <a:gd name="T16" fmla="*/ 16 w 43"/>
                <a:gd name="T17" fmla="*/ 2 h 29"/>
                <a:gd name="T18" fmla="*/ 17 w 43"/>
                <a:gd name="T19" fmla="*/ 3 h 29"/>
                <a:gd name="T20" fmla="*/ 18 w 43"/>
                <a:gd name="T21" fmla="*/ 5 h 29"/>
                <a:gd name="T22" fmla="*/ 18 w 43"/>
                <a:gd name="T23" fmla="*/ 7 h 29"/>
                <a:gd name="T24" fmla="*/ 17 w 43"/>
                <a:gd name="T25" fmla="*/ 8 h 29"/>
                <a:gd name="T26" fmla="*/ 15 w 43"/>
                <a:gd name="T27" fmla="*/ 9 h 29"/>
                <a:gd name="T28" fmla="*/ 13 w 43"/>
                <a:gd name="T29" fmla="*/ 9 h 29"/>
                <a:gd name="T30" fmla="*/ 11 w 43"/>
                <a:gd name="T31" fmla="*/ 10 h 29"/>
                <a:gd name="T32" fmla="*/ 9 w 43"/>
                <a:gd name="T33" fmla="*/ 11 h 29"/>
                <a:gd name="T34" fmla="*/ 7 w 43"/>
                <a:gd name="T35" fmla="*/ 12 h 29"/>
                <a:gd name="T36" fmla="*/ 5 w 43"/>
                <a:gd name="T37" fmla="*/ 13 h 29"/>
                <a:gd name="T38" fmla="*/ 3 w 43"/>
                <a:gd name="T39" fmla="*/ 13 h 29"/>
                <a:gd name="T40" fmla="*/ 0 w 43"/>
                <a:gd name="T41" fmla="*/ 13 h 29"/>
                <a:gd name="T42" fmla="*/ 0 w 43"/>
                <a:gd name="T43" fmla="*/ 11 h 29"/>
                <a:gd name="T44" fmla="*/ 1 w 43"/>
                <a:gd name="T45" fmla="*/ 10 h 29"/>
                <a:gd name="T46" fmla="*/ 3 w 43"/>
                <a:gd name="T47" fmla="*/ 9 h 29"/>
                <a:gd name="T48" fmla="*/ 5 w 43"/>
                <a:gd name="T49" fmla="*/ 9 h 29"/>
                <a:gd name="T50" fmla="*/ 7 w 43"/>
                <a:gd name="T51" fmla="*/ 8 h 29"/>
                <a:gd name="T52" fmla="*/ 10 w 43"/>
                <a:gd name="T53" fmla="*/ 7 h 29"/>
                <a:gd name="T54" fmla="*/ 12 w 43"/>
                <a:gd name="T55" fmla="*/ 6 h 29"/>
                <a:gd name="T56" fmla="*/ 13 w 43"/>
                <a:gd name="T57" fmla="*/ 5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3"/>
                <a:gd name="T88" fmla="*/ 0 h 29"/>
                <a:gd name="T89" fmla="*/ 43 w 43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3" h="29">
                  <a:moveTo>
                    <a:pt x="31" y="12"/>
                  </a:moveTo>
                  <a:lnTo>
                    <a:pt x="31" y="9"/>
                  </a:lnTo>
                  <a:lnTo>
                    <a:pt x="30" y="7"/>
                  </a:lnTo>
                  <a:lnTo>
                    <a:pt x="29" y="4"/>
                  </a:lnTo>
                  <a:lnTo>
                    <a:pt x="29" y="1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39" y="4"/>
                  </a:lnTo>
                  <a:lnTo>
                    <a:pt x="41" y="7"/>
                  </a:lnTo>
                  <a:lnTo>
                    <a:pt x="43" y="12"/>
                  </a:lnTo>
                  <a:lnTo>
                    <a:pt x="43" y="15"/>
                  </a:lnTo>
                  <a:lnTo>
                    <a:pt x="40" y="18"/>
                  </a:lnTo>
                  <a:lnTo>
                    <a:pt x="36" y="20"/>
                  </a:lnTo>
                  <a:lnTo>
                    <a:pt x="31" y="21"/>
                  </a:lnTo>
                  <a:lnTo>
                    <a:pt x="26" y="23"/>
                  </a:lnTo>
                  <a:lnTo>
                    <a:pt x="22" y="24"/>
                  </a:lnTo>
                  <a:lnTo>
                    <a:pt x="16" y="26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1" y="19"/>
                  </a:lnTo>
                  <a:lnTo>
                    <a:pt x="17" y="18"/>
                  </a:lnTo>
                  <a:lnTo>
                    <a:pt x="23" y="16"/>
                  </a:lnTo>
                  <a:lnTo>
                    <a:pt x="28" y="14"/>
                  </a:lnTo>
                  <a:lnTo>
                    <a:pt x="31" y="12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Freeform 29"/>
            <p:cNvSpPr>
              <a:spLocks/>
            </p:cNvSpPr>
            <p:nvPr/>
          </p:nvSpPr>
          <p:spPr bwMode="auto">
            <a:xfrm>
              <a:off x="1026" y="3384"/>
              <a:ext cx="18" cy="13"/>
            </a:xfrm>
            <a:custGeom>
              <a:avLst/>
              <a:gdLst>
                <a:gd name="T0" fmla="*/ 13 w 43"/>
                <a:gd name="T1" fmla="*/ 5 h 29"/>
                <a:gd name="T2" fmla="*/ 13 w 43"/>
                <a:gd name="T3" fmla="*/ 5 h 29"/>
                <a:gd name="T4" fmla="*/ 13 w 43"/>
                <a:gd name="T5" fmla="*/ 4 h 29"/>
                <a:gd name="T6" fmla="*/ 13 w 43"/>
                <a:gd name="T7" fmla="*/ 3 h 29"/>
                <a:gd name="T8" fmla="*/ 12 w 43"/>
                <a:gd name="T9" fmla="*/ 2 h 29"/>
                <a:gd name="T10" fmla="*/ 12 w 43"/>
                <a:gd name="T11" fmla="*/ 0 h 29"/>
                <a:gd name="T12" fmla="*/ 12 w 43"/>
                <a:gd name="T13" fmla="*/ 0 h 29"/>
                <a:gd name="T14" fmla="*/ 13 w 43"/>
                <a:gd name="T15" fmla="*/ 0 h 29"/>
                <a:gd name="T16" fmla="*/ 15 w 43"/>
                <a:gd name="T17" fmla="*/ 0 h 29"/>
                <a:gd name="T18" fmla="*/ 16 w 43"/>
                <a:gd name="T19" fmla="*/ 0 h 29"/>
                <a:gd name="T20" fmla="*/ 16 w 43"/>
                <a:gd name="T21" fmla="*/ 2 h 29"/>
                <a:gd name="T22" fmla="*/ 16 w 43"/>
                <a:gd name="T23" fmla="*/ 2 h 29"/>
                <a:gd name="T24" fmla="*/ 17 w 43"/>
                <a:gd name="T25" fmla="*/ 3 h 29"/>
                <a:gd name="T26" fmla="*/ 18 w 43"/>
                <a:gd name="T27" fmla="*/ 5 h 29"/>
                <a:gd name="T28" fmla="*/ 18 w 43"/>
                <a:gd name="T29" fmla="*/ 7 h 29"/>
                <a:gd name="T30" fmla="*/ 17 w 43"/>
                <a:gd name="T31" fmla="*/ 8 h 29"/>
                <a:gd name="T32" fmla="*/ 17 w 43"/>
                <a:gd name="T33" fmla="*/ 8 h 29"/>
                <a:gd name="T34" fmla="*/ 15 w 43"/>
                <a:gd name="T35" fmla="*/ 9 h 29"/>
                <a:gd name="T36" fmla="*/ 13 w 43"/>
                <a:gd name="T37" fmla="*/ 9 h 29"/>
                <a:gd name="T38" fmla="*/ 11 w 43"/>
                <a:gd name="T39" fmla="*/ 10 h 29"/>
                <a:gd name="T40" fmla="*/ 9 w 43"/>
                <a:gd name="T41" fmla="*/ 11 h 29"/>
                <a:gd name="T42" fmla="*/ 7 w 43"/>
                <a:gd name="T43" fmla="*/ 12 h 29"/>
                <a:gd name="T44" fmla="*/ 5 w 43"/>
                <a:gd name="T45" fmla="*/ 13 h 29"/>
                <a:gd name="T46" fmla="*/ 3 w 43"/>
                <a:gd name="T47" fmla="*/ 13 h 29"/>
                <a:gd name="T48" fmla="*/ 0 w 43"/>
                <a:gd name="T49" fmla="*/ 13 h 29"/>
                <a:gd name="T50" fmla="*/ 0 w 43"/>
                <a:gd name="T51" fmla="*/ 13 h 29"/>
                <a:gd name="T52" fmla="*/ 0 w 43"/>
                <a:gd name="T53" fmla="*/ 11 h 29"/>
                <a:gd name="T54" fmla="*/ 1 w 43"/>
                <a:gd name="T55" fmla="*/ 10 h 29"/>
                <a:gd name="T56" fmla="*/ 3 w 43"/>
                <a:gd name="T57" fmla="*/ 9 h 29"/>
                <a:gd name="T58" fmla="*/ 5 w 43"/>
                <a:gd name="T59" fmla="*/ 9 h 29"/>
                <a:gd name="T60" fmla="*/ 7 w 43"/>
                <a:gd name="T61" fmla="*/ 8 h 29"/>
                <a:gd name="T62" fmla="*/ 10 w 43"/>
                <a:gd name="T63" fmla="*/ 7 h 29"/>
                <a:gd name="T64" fmla="*/ 12 w 43"/>
                <a:gd name="T65" fmla="*/ 6 h 29"/>
                <a:gd name="T66" fmla="*/ 13 w 43"/>
                <a:gd name="T67" fmla="*/ 5 h 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3"/>
                <a:gd name="T103" fmla="*/ 0 h 29"/>
                <a:gd name="T104" fmla="*/ 43 w 43"/>
                <a:gd name="T105" fmla="*/ 29 h 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3" h="29">
                  <a:moveTo>
                    <a:pt x="31" y="12"/>
                  </a:moveTo>
                  <a:lnTo>
                    <a:pt x="31" y="12"/>
                  </a:lnTo>
                  <a:lnTo>
                    <a:pt x="31" y="9"/>
                  </a:lnTo>
                  <a:lnTo>
                    <a:pt x="30" y="7"/>
                  </a:lnTo>
                  <a:lnTo>
                    <a:pt x="29" y="4"/>
                  </a:lnTo>
                  <a:lnTo>
                    <a:pt x="29" y="1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39" y="4"/>
                  </a:lnTo>
                  <a:lnTo>
                    <a:pt x="41" y="7"/>
                  </a:lnTo>
                  <a:lnTo>
                    <a:pt x="43" y="12"/>
                  </a:lnTo>
                  <a:lnTo>
                    <a:pt x="43" y="15"/>
                  </a:lnTo>
                  <a:lnTo>
                    <a:pt x="40" y="18"/>
                  </a:lnTo>
                  <a:lnTo>
                    <a:pt x="36" y="20"/>
                  </a:lnTo>
                  <a:lnTo>
                    <a:pt x="31" y="21"/>
                  </a:lnTo>
                  <a:lnTo>
                    <a:pt x="26" y="23"/>
                  </a:lnTo>
                  <a:lnTo>
                    <a:pt x="22" y="24"/>
                  </a:lnTo>
                  <a:lnTo>
                    <a:pt x="16" y="26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1" y="19"/>
                  </a:lnTo>
                  <a:lnTo>
                    <a:pt x="17" y="18"/>
                  </a:lnTo>
                  <a:lnTo>
                    <a:pt x="23" y="16"/>
                  </a:lnTo>
                  <a:lnTo>
                    <a:pt x="28" y="14"/>
                  </a:lnTo>
                  <a:lnTo>
                    <a:pt x="31" y="12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Freeform 30"/>
            <p:cNvSpPr>
              <a:spLocks/>
            </p:cNvSpPr>
            <p:nvPr/>
          </p:nvSpPr>
          <p:spPr bwMode="auto">
            <a:xfrm>
              <a:off x="1011" y="3384"/>
              <a:ext cx="13" cy="17"/>
            </a:xfrm>
            <a:custGeom>
              <a:avLst/>
              <a:gdLst>
                <a:gd name="T0" fmla="*/ 9 w 29"/>
                <a:gd name="T1" fmla="*/ 5 h 38"/>
                <a:gd name="T2" fmla="*/ 9 w 29"/>
                <a:gd name="T3" fmla="*/ 2 h 38"/>
                <a:gd name="T4" fmla="*/ 7 w 29"/>
                <a:gd name="T5" fmla="*/ 0 h 38"/>
                <a:gd name="T6" fmla="*/ 5 w 29"/>
                <a:gd name="T7" fmla="*/ 0 h 38"/>
                <a:gd name="T8" fmla="*/ 3 w 29"/>
                <a:gd name="T9" fmla="*/ 0 h 38"/>
                <a:gd name="T10" fmla="*/ 3 w 29"/>
                <a:gd name="T11" fmla="*/ 0 h 38"/>
                <a:gd name="T12" fmla="*/ 2 w 29"/>
                <a:gd name="T13" fmla="*/ 1 h 38"/>
                <a:gd name="T14" fmla="*/ 2 w 29"/>
                <a:gd name="T15" fmla="*/ 2 h 38"/>
                <a:gd name="T16" fmla="*/ 2 w 29"/>
                <a:gd name="T17" fmla="*/ 3 h 38"/>
                <a:gd name="T18" fmla="*/ 3 w 29"/>
                <a:gd name="T19" fmla="*/ 4 h 38"/>
                <a:gd name="T20" fmla="*/ 5 w 29"/>
                <a:gd name="T21" fmla="*/ 5 h 38"/>
                <a:gd name="T22" fmla="*/ 5 w 29"/>
                <a:gd name="T23" fmla="*/ 7 h 38"/>
                <a:gd name="T24" fmla="*/ 5 w 29"/>
                <a:gd name="T25" fmla="*/ 9 h 38"/>
                <a:gd name="T26" fmla="*/ 4 w 29"/>
                <a:gd name="T27" fmla="*/ 9 h 38"/>
                <a:gd name="T28" fmla="*/ 3 w 29"/>
                <a:gd name="T29" fmla="*/ 9 h 38"/>
                <a:gd name="T30" fmla="*/ 2 w 29"/>
                <a:gd name="T31" fmla="*/ 10 h 38"/>
                <a:gd name="T32" fmla="*/ 0 w 29"/>
                <a:gd name="T33" fmla="*/ 10 h 38"/>
                <a:gd name="T34" fmla="*/ 0 w 29"/>
                <a:gd name="T35" fmla="*/ 11 h 38"/>
                <a:gd name="T36" fmla="*/ 0 w 29"/>
                <a:gd name="T37" fmla="*/ 12 h 38"/>
                <a:gd name="T38" fmla="*/ 2 w 29"/>
                <a:gd name="T39" fmla="*/ 13 h 38"/>
                <a:gd name="T40" fmla="*/ 3 w 29"/>
                <a:gd name="T41" fmla="*/ 13 h 38"/>
                <a:gd name="T42" fmla="*/ 3 w 29"/>
                <a:gd name="T43" fmla="*/ 13 h 38"/>
                <a:gd name="T44" fmla="*/ 3 w 29"/>
                <a:gd name="T45" fmla="*/ 13 h 38"/>
                <a:gd name="T46" fmla="*/ 3 w 29"/>
                <a:gd name="T47" fmla="*/ 14 h 38"/>
                <a:gd name="T48" fmla="*/ 3 w 29"/>
                <a:gd name="T49" fmla="*/ 14 h 38"/>
                <a:gd name="T50" fmla="*/ 4 w 29"/>
                <a:gd name="T51" fmla="*/ 15 h 38"/>
                <a:gd name="T52" fmla="*/ 5 w 29"/>
                <a:gd name="T53" fmla="*/ 15 h 38"/>
                <a:gd name="T54" fmla="*/ 6 w 29"/>
                <a:gd name="T55" fmla="*/ 15 h 38"/>
                <a:gd name="T56" fmla="*/ 7 w 29"/>
                <a:gd name="T57" fmla="*/ 14 h 38"/>
                <a:gd name="T58" fmla="*/ 7 w 29"/>
                <a:gd name="T59" fmla="*/ 15 h 38"/>
                <a:gd name="T60" fmla="*/ 7 w 29"/>
                <a:gd name="T61" fmla="*/ 16 h 38"/>
                <a:gd name="T62" fmla="*/ 7 w 29"/>
                <a:gd name="T63" fmla="*/ 17 h 38"/>
                <a:gd name="T64" fmla="*/ 7 w 29"/>
                <a:gd name="T65" fmla="*/ 17 h 38"/>
                <a:gd name="T66" fmla="*/ 8 w 29"/>
                <a:gd name="T67" fmla="*/ 17 h 38"/>
                <a:gd name="T68" fmla="*/ 9 w 29"/>
                <a:gd name="T69" fmla="*/ 17 h 38"/>
                <a:gd name="T70" fmla="*/ 9 w 29"/>
                <a:gd name="T71" fmla="*/ 17 h 38"/>
                <a:gd name="T72" fmla="*/ 10 w 29"/>
                <a:gd name="T73" fmla="*/ 16 h 38"/>
                <a:gd name="T74" fmla="*/ 10 w 29"/>
                <a:gd name="T75" fmla="*/ 13 h 38"/>
                <a:gd name="T76" fmla="*/ 10 w 29"/>
                <a:gd name="T77" fmla="*/ 12 h 38"/>
                <a:gd name="T78" fmla="*/ 10 w 29"/>
                <a:gd name="T79" fmla="*/ 9 h 38"/>
                <a:gd name="T80" fmla="*/ 10 w 29"/>
                <a:gd name="T81" fmla="*/ 7 h 38"/>
                <a:gd name="T82" fmla="*/ 10 w 29"/>
                <a:gd name="T83" fmla="*/ 6 h 38"/>
                <a:gd name="T84" fmla="*/ 12 w 29"/>
                <a:gd name="T85" fmla="*/ 5 h 38"/>
                <a:gd name="T86" fmla="*/ 13 w 29"/>
                <a:gd name="T87" fmla="*/ 4 h 38"/>
                <a:gd name="T88" fmla="*/ 13 w 29"/>
                <a:gd name="T89" fmla="*/ 2 h 38"/>
                <a:gd name="T90" fmla="*/ 13 w 29"/>
                <a:gd name="T91" fmla="*/ 2 h 38"/>
                <a:gd name="T92" fmla="*/ 12 w 29"/>
                <a:gd name="T93" fmla="*/ 1 h 38"/>
                <a:gd name="T94" fmla="*/ 10 w 29"/>
                <a:gd name="T95" fmla="*/ 2 h 38"/>
                <a:gd name="T96" fmla="*/ 9 w 29"/>
                <a:gd name="T97" fmla="*/ 2 h 38"/>
                <a:gd name="T98" fmla="*/ 9 w 29"/>
                <a:gd name="T99" fmla="*/ 2 h 38"/>
                <a:gd name="T100" fmla="*/ 9 w 29"/>
                <a:gd name="T101" fmla="*/ 3 h 38"/>
                <a:gd name="T102" fmla="*/ 9 w 29"/>
                <a:gd name="T103" fmla="*/ 4 h 38"/>
                <a:gd name="T104" fmla="*/ 9 w 29"/>
                <a:gd name="T105" fmla="*/ 5 h 3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9"/>
                <a:gd name="T160" fmla="*/ 0 h 38"/>
                <a:gd name="T161" fmla="*/ 29 w 29"/>
                <a:gd name="T162" fmla="*/ 38 h 3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9" h="38">
                  <a:moveTo>
                    <a:pt x="19" y="11"/>
                  </a:moveTo>
                  <a:lnTo>
                    <a:pt x="19" y="5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7" y="9"/>
                  </a:lnTo>
                  <a:lnTo>
                    <a:pt x="11" y="12"/>
                  </a:lnTo>
                  <a:lnTo>
                    <a:pt x="12" y="15"/>
                  </a:lnTo>
                  <a:lnTo>
                    <a:pt x="12" y="19"/>
                  </a:lnTo>
                  <a:lnTo>
                    <a:pt x="10" y="20"/>
                  </a:lnTo>
                  <a:lnTo>
                    <a:pt x="6" y="21"/>
                  </a:lnTo>
                  <a:lnTo>
                    <a:pt x="4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4" y="28"/>
                  </a:lnTo>
                  <a:lnTo>
                    <a:pt x="6" y="29"/>
                  </a:lnTo>
                  <a:lnTo>
                    <a:pt x="7" y="30"/>
                  </a:lnTo>
                  <a:lnTo>
                    <a:pt x="7" y="31"/>
                  </a:lnTo>
                  <a:lnTo>
                    <a:pt x="10" y="33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1"/>
                  </a:lnTo>
                  <a:lnTo>
                    <a:pt x="16" y="34"/>
                  </a:lnTo>
                  <a:lnTo>
                    <a:pt x="16" y="35"/>
                  </a:lnTo>
                  <a:lnTo>
                    <a:pt x="16" y="37"/>
                  </a:lnTo>
                  <a:lnTo>
                    <a:pt x="15" y="38"/>
                  </a:lnTo>
                  <a:lnTo>
                    <a:pt x="18" y="38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22" y="36"/>
                  </a:lnTo>
                  <a:lnTo>
                    <a:pt x="23" y="30"/>
                  </a:lnTo>
                  <a:lnTo>
                    <a:pt x="23" y="26"/>
                  </a:lnTo>
                  <a:lnTo>
                    <a:pt x="22" y="20"/>
                  </a:lnTo>
                  <a:lnTo>
                    <a:pt x="22" y="15"/>
                  </a:lnTo>
                  <a:lnTo>
                    <a:pt x="23" y="13"/>
                  </a:lnTo>
                  <a:lnTo>
                    <a:pt x="26" y="11"/>
                  </a:lnTo>
                  <a:lnTo>
                    <a:pt x="29" y="8"/>
                  </a:lnTo>
                  <a:lnTo>
                    <a:pt x="29" y="5"/>
                  </a:lnTo>
                  <a:lnTo>
                    <a:pt x="28" y="4"/>
                  </a:lnTo>
                  <a:lnTo>
                    <a:pt x="26" y="3"/>
                  </a:lnTo>
                  <a:lnTo>
                    <a:pt x="22" y="4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9" y="11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Freeform 31"/>
            <p:cNvSpPr>
              <a:spLocks/>
            </p:cNvSpPr>
            <p:nvPr/>
          </p:nvSpPr>
          <p:spPr bwMode="auto">
            <a:xfrm>
              <a:off x="1011" y="3384"/>
              <a:ext cx="13" cy="17"/>
            </a:xfrm>
            <a:custGeom>
              <a:avLst/>
              <a:gdLst>
                <a:gd name="T0" fmla="*/ 9 w 29"/>
                <a:gd name="T1" fmla="*/ 5 h 38"/>
                <a:gd name="T2" fmla="*/ 7 w 29"/>
                <a:gd name="T3" fmla="*/ 0 h 38"/>
                <a:gd name="T4" fmla="*/ 3 w 29"/>
                <a:gd name="T5" fmla="*/ 0 h 38"/>
                <a:gd name="T6" fmla="*/ 3 w 29"/>
                <a:gd name="T7" fmla="*/ 0 h 38"/>
                <a:gd name="T8" fmla="*/ 2 w 29"/>
                <a:gd name="T9" fmla="*/ 2 h 38"/>
                <a:gd name="T10" fmla="*/ 2 w 29"/>
                <a:gd name="T11" fmla="*/ 3 h 38"/>
                <a:gd name="T12" fmla="*/ 5 w 29"/>
                <a:gd name="T13" fmla="*/ 5 h 38"/>
                <a:gd name="T14" fmla="*/ 5 w 29"/>
                <a:gd name="T15" fmla="*/ 9 h 38"/>
                <a:gd name="T16" fmla="*/ 4 w 29"/>
                <a:gd name="T17" fmla="*/ 9 h 38"/>
                <a:gd name="T18" fmla="*/ 2 w 29"/>
                <a:gd name="T19" fmla="*/ 10 h 38"/>
                <a:gd name="T20" fmla="*/ 0 w 29"/>
                <a:gd name="T21" fmla="*/ 10 h 38"/>
                <a:gd name="T22" fmla="*/ 0 w 29"/>
                <a:gd name="T23" fmla="*/ 12 h 38"/>
                <a:gd name="T24" fmla="*/ 3 w 29"/>
                <a:gd name="T25" fmla="*/ 13 h 38"/>
                <a:gd name="T26" fmla="*/ 3 w 29"/>
                <a:gd name="T27" fmla="*/ 13 h 38"/>
                <a:gd name="T28" fmla="*/ 3 w 29"/>
                <a:gd name="T29" fmla="*/ 14 h 38"/>
                <a:gd name="T30" fmla="*/ 3 w 29"/>
                <a:gd name="T31" fmla="*/ 14 h 38"/>
                <a:gd name="T32" fmla="*/ 5 w 29"/>
                <a:gd name="T33" fmla="*/ 15 h 38"/>
                <a:gd name="T34" fmla="*/ 7 w 29"/>
                <a:gd name="T35" fmla="*/ 14 h 38"/>
                <a:gd name="T36" fmla="*/ 7 w 29"/>
                <a:gd name="T37" fmla="*/ 15 h 38"/>
                <a:gd name="T38" fmla="*/ 7 w 29"/>
                <a:gd name="T39" fmla="*/ 17 h 38"/>
                <a:gd name="T40" fmla="*/ 7 w 29"/>
                <a:gd name="T41" fmla="*/ 17 h 38"/>
                <a:gd name="T42" fmla="*/ 9 w 29"/>
                <a:gd name="T43" fmla="*/ 17 h 38"/>
                <a:gd name="T44" fmla="*/ 10 w 29"/>
                <a:gd name="T45" fmla="*/ 16 h 38"/>
                <a:gd name="T46" fmla="*/ 10 w 29"/>
                <a:gd name="T47" fmla="*/ 13 h 38"/>
                <a:gd name="T48" fmla="*/ 10 w 29"/>
                <a:gd name="T49" fmla="*/ 9 h 38"/>
                <a:gd name="T50" fmla="*/ 10 w 29"/>
                <a:gd name="T51" fmla="*/ 7 h 38"/>
                <a:gd name="T52" fmla="*/ 12 w 29"/>
                <a:gd name="T53" fmla="*/ 5 h 38"/>
                <a:gd name="T54" fmla="*/ 13 w 29"/>
                <a:gd name="T55" fmla="*/ 2 h 38"/>
                <a:gd name="T56" fmla="*/ 13 w 29"/>
                <a:gd name="T57" fmla="*/ 2 h 38"/>
                <a:gd name="T58" fmla="*/ 10 w 29"/>
                <a:gd name="T59" fmla="*/ 2 h 38"/>
                <a:gd name="T60" fmla="*/ 9 w 29"/>
                <a:gd name="T61" fmla="*/ 2 h 38"/>
                <a:gd name="T62" fmla="*/ 9 w 29"/>
                <a:gd name="T63" fmla="*/ 3 h 38"/>
                <a:gd name="T64" fmla="*/ 9 w 29"/>
                <a:gd name="T65" fmla="*/ 5 h 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"/>
                <a:gd name="T100" fmla="*/ 0 h 38"/>
                <a:gd name="T101" fmla="*/ 29 w 29"/>
                <a:gd name="T102" fmla="*/ 38 h 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" h="38">
                  <a:moveTo>
                    <a:pt x="19" y="11"/>
                  </a:moveTo>
                  <a:lnTo>
                    <a:pt x="19" y="11"/>
                  </a:lnTo>
                  <a:lnTo>
                    <a:pt x="19" y="5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7" y="9"/>
                  </a:lnTo>
                  <a:lnTo>
                    <a:pt x="11" y="12"/>
                  </a:lnTo>
                  <a:lnTo>
                    <a:pt x="12" y="15"/>
                  </a:lnTo>
                  <a:lnTo>
                    <a:pt x="12" y="19"/>
                  </a:lnTo>
                  <a:lnTo>
                    <a:pt x="10" y="20"/>
                  </a:lnTo>
                  <a:lnTo>
                    <a:pt x="6" y="21"/>
                  </a:lnTo>
                  <a:lnTo>
                    <a:pt x="4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4" y="28"/>
                  </a:lnTo>
                  <a:lnTo>
                    <a:pt x="6" y="29"/>
                  </a:lnTo>
                  <a:lnTo>
                    <a:pt x="7" y="30"/>
                  </a:lnTo>
                  <a:lnTo>
                    <a:pt x="7" y="31"/>
                  </a:lnTo>
                  <a:lnTo>
                    <a:pt x="10" y="33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1"/>
                  </a:lnTo>
                  <a:lnTo>
                    <a:pt x="16" y="34"/>
                  </a:lnTo>
                  <a:lnTo>
                    <a:pt x="16" y="35"/>
                  </a:lnTo>
                  <a:lnTo>
                    <a:pt x="16" y="37"/>
                  </a:lnTo>
                  <a:lnTo>
                    <a:pt x="15" y="38"/>
                  </a:lnTo>
                  <a:lnTo>
                    <a:pt x="18" y="38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22" y="36"/>
                  </a:lnTo>
                  <a:lnTo>
                    <a:pt x="23" y="30"/>
                  </a:lnTo>
                  <a:lnTo>
                    <a:pt x="23" y="26"/>
                  </a:lnTo>
                  <a:lnTo>
                    <a:pt x="22" y="20"/>
                  </a:lnTo>
                  <a:lnTo>
                    <a:pt x="22" y="15"/>
                  </a:lnTo>
                  <a:lnTo>
                    <a:pt x="23" y="13"/>
                  </a:lnTo>
                  <a:lnTo>
                    <a:pt x="26" y="11"/>
                  </a:lnTo>
                  <a:lnTo>
                    <a:pt x="29" y="8"/>
                  </a:lnTo>
                  <a:lnTo>
                    <a:pt x="29" y="5"/>
                  </a:lnTo>
                  <a:lnTo>
                    <a:pt x="28" y="4"/>
                  </a:lnTo>
                  <a:lnTo>
                    <a:pt x="26" y="3"/>
                  </a:lnTo>
                  <a:lnTo>
                    <a:pt x="22" y="4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9" y="11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Freeform 32"/>
            <p:cNvSpPr>
              <a:spLocks/>
            </p:cNvSpPr>
            <p:nvPr/>
          </p:nvSpPr>
          <p:spPr bwMode="auto">
            <a:xfrm>
              <a:off x="1005" y="3390"/>
              <a:ext cx="1" cy="1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1 w 4"/>
                <a:gd name="T5" fmla="*/ 0 h 3"/>
                <a:gd name="T6" fmla="*/ 0 w 4"/>
                <a:gd name="T7" fmla="*/ 0 h 3"/>
                <a:gd name="T8" fmla="*/ 0 w 4"/>
                <a:gd name="T9" fmla="*/ 0 h 3"/>
                <a:gd name="T10" fmla="*/ 0 w 4"/>
                <a:gd name="T11" fmla="*/ 0 h 3"/>
                <a:gd name="T12" fmla="*/ 0 w 4"/>
                <a:gd name="T13" fmla="*/ 0 h 3"/>
                <a:gd name="T14" fmla="*/ 0 w 4"/>
                <a:gd name="T15" fmla="*/ 1 h 3"/>
                <a:gd name="T16" fmla="*/ 0 w 4"/>
                <a:gd name="T17" fmla="*/ 1 h 3"/>
                <a:gd name="T18" fmla="*/ 0 w 4"/>
                <a:gd name="T19" fmla="*/ 1 h 3"/>
                <a:gd name="T20" fmla="*/ 1 w 4"/>
                <a:gd name="T21" fmla="*/ 1 h 3"/>
                <a:gd name="T22" fmla="*/ 1 w 4"/>
                <a:gd name="T23" fmla="*/ 1 h 3"/>
                <a:gd name="T24" fmla="*/ 1 w 4"/>
                <a:gd name="T25" fmla="*/ 1 h 3"/>
                <a:gd name="T26" fmla="*/ 1 w 4"/>
                <a:gd name="T27" fmla="*/ 1 h 3"/>
                <a:gd name="T28" fmla="*/ 1 w 4"/>
                <a:gd name="T29" fmla="*/ 0 h 3"/>
                <a:gd name="T30" fmla="*/ 1 w 4"/>
                <a:gd name="T31" fmla="*/ 0 h 3"/>
                <a:gd name="T32" fmla="*/ 1 w 4"/>
                <a:gd name="T33" fmla="*/ 0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3"/>
                <a:gd name="T53" fmla="*/ 4 w 4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3">
                  <a:moveTo>
                    <a:pt x="4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Freeform 33"/>
            <p:cNvSpPr>
              <a:spLocks/>
            </p:cNvSpPr>
            <p:nvPr/>
          </p:nvSpPr>
          <p:spPr bwMode="auto">
            <a:xfrm>
              <a:off x="1005" y="3390"/>
              <a:ext cx="1" cy="1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1 w 4"/>
                <a:gd name="T5" fmla="*/ 0 h 3"/>
                <a:gd name="T6" fmla="*/ 1 w 4"/>
                <a:gd name="T7" fmla="*/ 0 h 3"/>
                <a:gd name="T8" fmla="*/ 0 w 4"/>
                <a:gd name="T9" fmla="*/ 0 h 3"/>
                <a:gd name="T10" fmla="*/ 0 w 4"/>
                <a:gd name="T11" fmla="*/ 0 h 3"/>
                <a:gd name="T12" fmla="*/ 0 w 4"/>
                <a:gd name="T13" fmla="*/ 0 h 3"/>
                <a:gd name="T14" fmla="*/ 0 w 4"/>
                <a:gd name="T15" fmla="*/ 0 h 3"/>
                <a:gd name="T16" fmla="*/ 0 w 4"/>
                <a:gd name="T17" fmla="*/ 0 h 3"/>
                <a:gd name="T18" fmla="*/ 0 w 4"/>
                <a:gd name="T19" fmla="*/ 1 h 3"/>
                <a:gd name="T20" fmla="*/ 0 w 4"/>
                <a:gd name="T21" fmla="*/ 1 h 3"/>
                <a:gd name="T22" fmla="*/ 0 w 4"/>
                <a:gd name="T23" fmla="*/ 1 h 3"/>
                <a:gd name="T24" fmla="*/ 0 w 4"/>
                <a:gd name="T25" fmla="*/ 1 h 3"/>
                <a:gd name="T26" fmla="*/ 1 w 4"/>
                <a:gd name="T27" fmla="*/ 1 h 3"/>
                <a:gd name="T28" fmla="*/ 1 w 4"/>
                <a:gd name="T29" fmla="*/ 1 h 3"/>
                <a:gd name="T30" fmla="*/ 1 w 4"/>
                <a:gd name="T31" fmla="*/ 1 h 3"/>
                <a:gd name="T32" fmla="*/ 1 w 4"/>
                <a:gd name="T33" fmla="*/ 1 h 3"/>
                <a:gd name="T34" fmla="*/ 1 w 4"/>
                <a:gd name="T35" fmla="*/ 1 h 3"/>
                <a:gd name="T36" fmla="*/ 1 w 4"/>
                <a:gd name="T37" fmla="*/ 0 h 3"/>
                <a:gd name="T38" fmla="*/ 1 w 4"/>
                <a:gd name="T39" fmla="*/ 0 h 3"/>
                <a:gd name="T40" fmla="*/ 1 w 4"/>
                <a:gd name="T41" fmla="*/ 0 h 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"/>
                <a:gd name="T64" fmla="*/ 0 h 3"/>
                <a:gd name="T65" fmla="*/ 4 w 4"/>
                <a:gd name="T66" fmla="*/ 3 h 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" h="3">
                  <a:moveTo>
                    <a:pt x="4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0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Freeform 34"/>
            <p:cNvSpPr>
              <a:spLocks/>
            </p:cNvSpPr>
            <p:nvPr/>
          </p:nvSpPr>
          <p:spPr bwMode="auto">
            <a:xfrm>
              <a:off x="993" y="3385"/>
              <a:ext cx="6" cy="5"/>
            </a:xfrm>
            <a:custGeom>
              <a:avLst/>
              <a:gdLst>
                <a:gd name="T0" fmla="*/ 6 w 13"/>
                <a:gd name="T1" fmla="*/ 1 h 9"/>
                <a:gd name="T2" fmla="*/ 5 w 13"/>
                <a:gd name="T3" fmla="*/ 0 h 9"/>
                <a:gd name="T4" fmla="*/ 3 w 13"/>
                <a:gd name="T5" fmla="*/ 1 h 9"/>
                <a:gd name="T6" fmla="*/ 1 w 13"/>
                <a:gd name="T7" fmla="*/ 1 h 9"/>
                <a:gd name="T8" fmla="*/ 0 w 13"/>
                <a:gd name="T9" fmla="*/ 3 h 9"/>
                <a:gd name="T10" fmla="*/ 0 w 13"/>
                <a:gd name="T11" fmla="*/ 4 h 9"/>
                <a:gd name="T12" fmla="*/ 0 w 13"/>
                <a:gd name="T13" fmla="*/ 4 h 9"/>
                <a:gd name="T14" fmla="*/ 0 w 13"/>
                <a:gd name="T15" fmla="*/ 5 h 9"/>
                <a:gd name="T16" fmla="*/ 1 w 13"/>
                <a:gd name="T17" fmla="*/ 5 h 9"/>
                <a:gd name="T18" fmla="*/ 3 w 13"/>
                <a:gd name="T19" fmla="*/ 5 h 9"/>
                <a:gd name="T20" fmla="*/ 5 w 13"/>
                <a:gd name="T21" fmla="*/ 4 h 9"/>
                <a:gd name="T22" fmla="*/ 6 w 13"/>
                <a:gd name="T23" fmla="*/ 2 h 9"/>
                <a:gd name="T24" fmla="*/ 6 w 13"/>
                <a:gd name="T25" fmla="*/ 1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"/>
                <a:gd name="T40" fmla="*/ 0 h 9"/>
                <a:gd name="T41" fmla="*/ 13 w 13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" h="9">
                  <a:moveTo>
                    <a:pt x="12" y="1"/>
                  </a:moveTo>
                  <a:lnTo>
                    <a:pt x="10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6" y="9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2" y="1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Freeform 35"/>
            <p:cNvSpPr>
              <a:spLocks/>
            </p:cNvSpPr>
            <p:nvPr/>
          </p:nvSpPr>
          <p:spPr bwMode="auto">
            <a:xfrm>
              <a:off x="993" y="3385"/>
              <a:ext cx="6" cy="5"/>
            </a:xfrm>
            <a:custGeom>
              <a:avLst/>
              <a:gdLst>
                <a:gd name="T0" fmla="*/ 6 w 13"/>
                <a:gd name="T1" fmla="*/ 1 h 9"/>
                <a:gd name="T2" fmla="*/ 6 w 13"/>
                <a:gd name="T3" fmla="*/ 1 h 9"/>
                <a:gd name="T4" fmla="*/ 5 w 13"/>
                <a:gd name="T5" fmla="*/ 0 h 9"/>
                <a:gd name="T6" fmla="*/ 3 w 13"/>
                <a:gd name="T7" fmla="*/ 1 h 9"/>
                <a:gd name="T8" fmla="*/ 1 w 13"/>
                <a:gd name="T9" fmla="*/ 1 h 9"/>
                <a:gd name="T10" fmla="*/ 0 w 13"/>
                <a:gd name="T11" fmla="*/ 3 h 9"/>
                <a:gd name="T12" fmla="*/ 0 w 13"/>
                <a:gd name="T13" fmla="*/ 3 h 9"/>
                <a:gd name="T14" fmla="*/ 0 w 13"/>
                <a:gd name="T15" fmla="*/ 4 h 9"/>
                <a:gd name="T16" fmla="*/ 0 w 13"/>
                <a:gd name="T17" fmla="*/ 4 h 9"/>
                <a:gd name="T18" fmla="*/ 0 w 13"/>
                <a:gd name="T19" fmla="*/ 5 h 9"/>
                <a:gd name="T20" fmla="*/ 1 w 13"/>
                <a:gd name="T21" fmla="*/ 5 h 9"/>
                <a:gd name="T22" fmla="*/ 1 w 13"/>
                <a:gd name="T23" fmla="*/ 5 h 9"/>
                <a:gd name="T24" fmla="*/ 3 w 13"/>
                <a:gd name="T25" fmla="*/ 5 h 9"/>
                <a:gd name="T26" fmla="*/ 5 w 13"/>
                <a:gd name="T27" fmla="*/ 4 h 9"/>
                <a:gd name="T28" fmla="*/ 6 w 13"/>
                <a:gd name="T29" fmla="*/ 2 h 9"/>
                <a:gd name="T30" fmla="*/ 6 w 13"/>
                <a:gd name="T31" fmla="*/ 1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9"/>
                <a:gd name="T50" fmla="*/ 13 w 13"/>
                <a:gd name="T51" fmla="*/ 9 h 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9">
                  <a:moveTo>
                    <a:pt x="12" y="1"/>
                  </a:moveTo>
                  <a:lnTo>
                    <a:pt x="12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6" y="9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2" y="1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Freeform 36"/>
            <p:cNvSpPr>
              <a:spLocks/>
            </p:cNvSpPr>
            <p:nvPr/>
          </p:nvSpPr>
          <p:spPr bwMode="auto">
            <a:xfrm>
              <a:off x="974" y="3383"/>
              <a:ext cx="20" cy="19"/>
            </a:xfrm>
            <a:custGeom>
              <a:avLst/>
              <a:gdLst>
                <a:gd name="T0" fmla="*/ 18 w 46"/>
                <a:gd name="T1" fmla="*/ 19 h 44"/>
                <a:gd name="T2" fmla="*/ 19 w 46"/>
                <a:gd name="T3" fmla="*/ 19 h 44"/>
                <a:gd name="T4" fmla="*/ 20 w 46"/>
                <a:gd name="T5" fmla="*/ 19 h 44"/>
                <a:gd name="T6" fmla="*/ 20 w 46"/>
                <a:gd name="T7" fmla="*/ 18 h 44"/>
                <a:gd name="T8" fmla="*/ 20 w 46"/>
                <a:gd name="T9" fmla="*/ 18 h 44"/>
                <a:gd name="T10" fmla="*/ 17 w 46"/>
                <a:gd name="T11" fmla="*/ 15 h 44"/>
                <a:gd name="T12" fmla="*/ 13 w 46"/>
                <a:gd name="T13" fmla="*/ 11 h 44"/>
                <a:gd name="T14" fmla="*/ 10 w 46"/>
                <a:gd name="T15" fmla="*/ 8 h 44"/>
                <a:gd name="T16" fmla="*/ 8 w 46"/>
                <a:gd name="T17" fmla="*/ 5 h 44"/>
                <a:gd name="T18" fmla="*/ 10 w 46"/>
                <a:gd name="T19" fmla="*/ 6 h 44"/>
                <a:gd name="T20" fmla="*/ 9 w 46"/>
                <a:gd name="T21" fmla="*/ 6 h 44"/>
                <a:gd name="T22" fmla="*/ 8 w 46"/>
                <a:gd name="T23" fmla="*/ 4 h 44"/>
                <a:gd name="T24" fmla="*/ 6 w 46"/>
                <a:gd name="T25" fmla="*/ 3 h 44"/>
                <a:gd name="T26" fmla="*/ 3 w 46"/>
                <a:gd name="T27" fmla="*/ 1 h 44"/>
                <a:gd name="T28" fmla="*/ 1 w 46"/>
                <a:gd name="T29" fmla="*/ 0 h 44"/>
                <a:gd name="T30" fmla="*/ 0 w 46"/>
                <a:gd name="T31" fmla="*/ 1 h 44"/>
                <a:gd name="T32" fmla="*/ 0 w 46"/>
                <a:gd name="T33" fmla="*/ 4 h 44"/>
                <a:gd name="T34" fmla="*/ 1 w 46"/>
                <a:gd name="T35" fmla="*/ 5 h 44"/>
                <a:gd name="T36" fmla="*/ 3 w 46"/>
                <a:gd name="T37" fmla="*/ 6 h 44"/>
                <a:gd name="T38" fmla="*/ 5 w 46"/>
                <a:gd name="T39" fmla="*/ 8 h 44"/>
                <a:gd name="T40" fmla="*/ 7 w 46"/>
                <a:gd name="T41" fmla="*/ 10 h 44"/>
                <a:gd name="T42" fmla="*/ 8 w 46"/>
                <a:gd name="T43" fmla="*/ 11 h 44"/>
                <a:gd name="T44" fmla="*/ 10 w 46"/>
                <a:gd name="T45" fmla="*/ 13 h 44"/>
                <a:gd name="T46" fmla="*/ 10 w 46"/>
                <a:gd name="T47" fmla="*/ 14 h 44"/>
                <a:gd name="T48" fmla="*/ 12 w 46"/>
                <a:gd name="T49" fmla="*/ 16 h 44"/>
                <a:gd name="T50" fmla="*/ 14 w 46"/>
                <a:gd name="T51" fmla="*/ 17 h 44"/>
                <a:gd name="T52" fmla="*/ 17 w 46"/>
                <a:gd name="T53" fmla="*/ 18 h 44"/>
                <a:gd name="T54" fmla="*/ 18 w 46"/>
                <a:gd name="T55" fmla="*/ 19 h 44"/>
                <a:gd name="T56" fmla="*/ 18 w 46"/>
                <a:gd name="T57" fmla="*/ 19 h 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"/>
                <a:gd name="T88" fmla="*/ 0 h 44"/>
                <a:gd name="T89" fmla="*/ 46 w 46"/>
                <a:gd name="T90" fmla="*/ 44 h 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" h="44">
                  <a:moveTo>
                    <a:pt x="42" y="44"/>
                  </a:moveTo>
                  <a:lnTo>
                    <a:pt x="44" y="43"/>
                  </a:lnTo>
                  <a:lnTo>
                    <a:pt x="46" y="43"/>
                  </a:lnTo>
                  <a:lnTo>
                    <a:pt x="46" y="41"/>
                  </a:lnTo>
                  <a:lnTo>
                    <a:pt x="38" y="35"/>
                  </a:lnTo>
                  <a:lnTo>
                    <a:pt x="31" y="26"/>
                  </a:lnTo>
                  <a:lnTo>
                    <a:pt x="24" y="18"/>
                  </a:lnTo>
                  <a:lnTo>
                    <a:pt x="18" y="11"/>
                  </a:lnTo>
                  <a:lnTo>
                    <a:pt x="22" y="15"/>
                  </a:lnTo>
                  <a:lnTo>
                    <a:pt x="21" y="14"/>
                  </a:lnTo>
                  <a:lnTo>
                    <a:pt x="18" y="10"/>
                  </a:lnTo>
                  <a:lnTo>
                    <a:pt x="14" y="6"/>
                  </a:lnTo>
                  <a:lnTo>
                    <a:pt x="8" y="2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9"/>
                  </a:lnTo>
                  <a:lnTo>
                    <a:pt x="2" y="11"/>
                  </a:lnTo>
                  <a:lnTo>
                    <a:pt x="8" y="15"/>
                  </a:lnTo>
                  <a:lnTo>
                    <a:pt x="12" y="18"/>
                  </a:lnTo>
                  <a:lnTo>
                    <a:pt x="16" y="22"/>
                  </a:lnTo>
                  <a:lnTo>
                    <a:pt x="19" y="26"/>
                  </a:lnTo>
                  <a:lnTo>
                    <a:pt x="22" y="30"/>
                  </a:lnTo>
                  <a:lnTo>
                    <a:pt x="24" y="33"/>
                  </a:lnTo>
                  <a:lnTo>
                    <a:pt x="27" y="37"/>
                  </a:lnTo>
                  <a:lnTo>
                    <a:pt x="33" y="39"/>
                  </a:lnTo>
                  <a:lnTo>
                    <a:pt x="38" y="41"/>
                  </a:lnTo>
                  <a:lnTo>
                    <a:pt x="41" y="43"/>
                  </a:lnTo>
                  <a:lnTo>
                    <a:pt x="42" y="44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Freeform 37"/>
            <p:cNvSpPr>
              <a:spLocks/>
            </p:cNvSpPr>
            <p:nvPr/>
          </p:nvSpPr>
          <p:spPr bwMode="auto">
            <a:xfrm>
              <a:off x="974" y="3383"/>
              <a:ext cx="20" cy="19"/>
            </a:xfrm>
            <a:custGeom>
              <a:avLst/>
              <a:gdLst>
                <a:gd name="T0" fmla="*/ 18 w 46"/>
                <a:gd name="T1" fmla="*/ 19 h 44"/>
                <a:gd name="T2" fmla="*/ 18 w 46"/>
                <a:gd name="T3" fmla="*/ 19 h 44"/>
                <a:gd name="T4" fmla="*/ 19 w 46"/>
                <a:gd name="T5" fmla="*/ 19 h 44"/>
                <a:gd name="T6" fmla="*/ 20 w 46"/>
                <a:gd name="T7" fmla="*/ 19 h 44"/>
                <a:gd name="T8" fmla="*/ 20 w 46"/>
                <a:gd name="T9" fmla="*/ 18 h 44"/>
                <a:gd name="T10" fmla="*/ 20 w 46"/>
                <a:gd name="T11" fmla="*/ 18 h 44"/>
                <a:gd name="T12" fmla="*/ 20 w 46"/>
                <a:gd name="T13" fmla="*/ 18 h 44"/>
                <a:gd name="T14" fmla="*/ 17 w 46"/>
                <a:gd name="T15" fmla="*/ 15 h 44"/>
                <a:gd name="T16" fmla="*/ 13 w 46"/>
                <a:gd name="T17" fmla="*/ 11 h 44"/>
                <a:gd name="T18" fmla="*/ 10 w 46"/>
                <a:gd name="T19" fmla="*/ 8 h 44"/>
                <a:gd name="T20" fmla="*/ 8 w 46"/>
                <a:gd name="T21" fmla="*/ 5 h 44"/>
                <a:gd name="T22" fmla="*/ 8 w 46"/>
                <a:gd name="T23" fmla="*/ 5 h 44"/>
                <a:gd name="T24" fmla="*/ 10 w 46"/>
                <a:gd name="T25" fmla="*/ 6 h 44"/>
                <a:gd name="T26" fmla="*/ 9 w 46"/>
                <a:gd name="T27" fmla="*/ 6 h 44"/>
                <a:gd name="T28" fmla="*/ 8 w 46"/>
                <a:gd name="T29" fmla="*/ 4 h 44"/>
                <a:gd name="T30" fmla="*/ 6 w 46"/>
                <a:gd name="T31" fmla="*/ 3 h 44"/>
                <a:gd name="T32" fmla="*/ 3 w 46"/>
                <a:gd name="T33" fmla="*/ 1 h 44"/>
                <a:gd name="T34" fmla="*/ 1 w 46"/>
                <a:gd name="T35" fmla="*/ 0 h 44"/>
                <a:gd name="T36" fmla="*/ 0 w 46"/>
                <a:gd name="T37" fmla="*/ 1 h 44"/>
                <a:gd name="T38" fmla="*/ 0 w 46"/>
                <a:gd name="T39" fmla="*/ 4 h 44"/>
                <a:gd name="T40" fmla="*/ 0 w 46"/>
                <a:gd name="T41" fmla="*/ 4 h 44"/>
                <a:gd name="T42" fmla="*/ 1 w 46"/>
                <a:gd name="T43" fmla="*/ 5 h 44"/>
                <a:gd name="T44" fmla="*/ 3 w 46"/>
                <a:gd name="T45" fmla="*/ 6 h 44"/>
                <a:gd name="T46" fmla="*/ 5 w 46"/>
                <a:gd name="T47" fmla="*/ 8 h 44"/>
                <a:gd name="T48" fmla="*/ 7 w 46"/>
                <a:gd name="T49" fmla="*/ 10 h 44"/>
                <a:gd name="T50" fmla="*/ 7 w 46"/>
                <a:gd name="T51" fmla="*/ 10 h 44"/>
                <a:gd name="T52" fmla="*/ 8 w 46"/>
                <a:gd name="T53" fmla="*/ 11 h 44"/>
                <a:gd name="T54" fmla="*/ 10 w 46"/>
                <a:gd name="T55" fmla="*/ 13 h 44"/>
                <a:gd name="T56" fmla="*/ 10 w 46"/>
                <a:gd name="T57" fmla="*/ 14 h 44"/>
                <a:gd name="T58" fmla="*/ 12 w 46"/>
                <a:gd name="T59" fmla="*/ 16 h 44"/>
                <a:gd name="T60" fmla="*/ 12 w 46"/>
                <a:gd name="T61" fmla="*/ 16 h 44"/>
                <a:gd name="T62" fmla="*/ 14 w 46"/>
                <a:gd name="T63" fmla="*/ 17 h 44"/>
                <a:gd name="T64" fmla="*/ 17 w 46"/>
                <a:gd name="T65" fmla="*/ 18 h 44"/>
                <a:gd name="T66" fmla="*/ 18 w 46"/>
                <a:gd name="T67" fmla="*/ 19 h 44"/>
                <a:gd name="T68" fmla="*/ 18 w 46"/>
                <a:gd name="T69" fmla="*/ 19 h 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"/>
                <a:gd name="T106" fmla="*/ 0 h 44"/>
                <a:gd name="T107" fmla="*/ 46 w 46"/>
                <a:gd name="T108" fmla="*/ 44 h 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" h="44">
                  <a:moveTo>
                    <a:pt x="42" y="44"/>
                  </a:moveTo>
                  <a:lnTo>
                    <a:pt x="42" y="44"/>
                  </a:lnTo>
                  <a:lnTo>
                    <a:pt x="44" y="43"/>
                  </a:lnTo>
                  <a:lnTo>
                    <a:pt x="46" y="43"/>
                  </a:lnTo>
                  <a:lnTo>
                    <a:pt x="46" y="41"/>
                  </a:lnTo>
                  <a:lnTo>
                    <a:pt x="38" y="35"/>
                  </a:lnTo>
                  <a:lnTo>
                    <a:pt x="31" y="26"/>
                  </a:lnTo>
                  <a:lnTo>
                    <a:pt x="24" y="18"/>
                  </a:lnTo>
                  <a:lnTo>
                    <a:pt x="18" y="11"/>
                  </a:lnTo>
                  <a:lnTo>
                    <a:pt x="22" y="15"/>
                  </a:lnTo>
                  <a:lnTo>
                    <a:pt x="21" y="14"/>
                  </a:lnTo>
                  <a:lnTo>
                    <a:pt x="18" y="10"/>
                  </a:lnTo>
                  <a:lnTo>
                    <a:pt x="14" y="6"/>
                  </a:lnTo>
                  <a:lnTo>
                    <a:pt x="8" y="2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9"/>
                  </a:lnTo>
                  <a:lnTo>
                    <a:pt x="2" y="11"/>
                  </a:lnTo>
                  <a:lnTo>
                    <a:pt x="8" y="15"/>
                  </a:lnTo>
                  <a:lnTo>
                    <a:pt x="12" y="18"/>
                  </a:lnTo>
                  <a:lnTo>
                    <a:pt x="16" y="22"/>
                  </a:lnTo>
                  <a:lnTo>
                    <a:pt x="19" y="26"/>
                  </a:lnTo>
                  <a:lnTo>
                    <a:pt x="22" y="30"/>
                  </a:lnTo>
                  <a:lnTo>
                    <a:pt x="24" y="33"/>
                  </a:lnTo>
                  <a:lnTo>
                    <a:pt x="27" y="37"/>
                  </a:lnTo>
                  <a:lnTo>
                    <a:pt x="33" y="39"/>
                  </a:lnTo>
                  <a:lnTo>
                    <a:pt x="38" y="41"/>
                  </a:lnTo>
                  <a:lnTo>
                    <a:pt x="41" y="43"/>
                  </a:lnTo>
                  <a:lnTo>
                    <a:pt x="42" y="44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Freeform 38"/>
            <p:cNvSpPr>
              <a:spLocks/>
            </p:cNvSpPr>
            <p:nvPr/>
          </p:nvSpPr>
          <p:spPr bwMode="auto">
            <a:xfrm>
              <a:off x="965" y="3384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1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1 h 4"/>
                <a:gd name="T14" fmla="*/ 0 w 3"/>
                <a:gd name="T15" fmla="*/ 1 h 4"/>
                <a:gd name="T16" fmla="*/ 0 w 3"/>
                <a:gd name="T17" fmla="*/ 1 h 4"/>
                <a:gd name="T18" fmla="*/ 1 w 3"/>
                <a:gd name="T19" fmla="*/ 1 h 4"/>
                <a:gd name="T20" fmla="*/ 1 w 3"/>
                <a:gd name="T21" fmla="*/ 1 h 4"/>
                <a:gd name="T22" fmla="*/ 1 w 3"/>
                <a:gd name="T23" fmla="*/ 1 h 4"/>
                <a:gd name="T24" fmla="*/ 1 w 3"/>
                <a:gd name="T25" fmla="*/ 1 h 4"/>
                <a:gd name="T26" fmla="*/ 2 w 3"/>
                <a:gd name="T27" fmla="*/ 1 h 4"/>
                <a:gd name="T28" fmla="*/ 2 w 3"/>
                <a:gd name="T29" fmla="*/ 1 h 4"/>
                <a:gd name="T30" fmla="*/ 2 w 3"/>
                <a:gd name="T31" fmla="*/ 0 h 4"/>
                <a:gd name="T32" fmla="*/ 1 w 3"/>
                <a:gd name="T33" fmla="*/ 0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4"/>
                <a:gd name="T53" fmla="*/ 3 w 3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4">
                  <a:moveTo>
                    <a:pt x="2" y="1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Freeform 39"/>
            <p:cNvSpPr>
              <a:spLocks/>
            </p:cNvSpPr>
            <p:nvPr/>
          </p:nvSpPr>
          <p:spPr bwMode="auto">
            <a:xfrm>
              <a:off x="965" y="3384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w 3"/>
                <a:gd name="T17" fmla="*/ 1 h 4"/>
                <a:gd name="T18" fmla="*/ 0 w 3"/>
                <a:gd name="T19" fmla="*/ 1 h 4"/>
                <a:gd name="T20" fmla="*/ 0 w 3"/>
                <a:gd name="T21" fmla="*/ 1 h 4"/>
                <a:gd name="T22" fmla="*/ 0 w 3"/>
                <a:gd name="T23" fmla="*/ 1 h 4"/>
                <a:gd name="T24" fmla="*/ 1 w 3"/>
                <a:gd name="T25" fmla="*/ 1 h 4"/>
                <a:gd name="T26" fmla="*/ 1 w 3"/>
                <a:gd name="T27" fmla="*/ 1 h 4"/>
                <a:gd name="T28" fmla="*/ 1 w 3"/>
                <a:gd name="T29" fmla="*/ 1 h 4"/>
                <a:gd name="T30" fmla="*/ 1 w 3"/>
                <a:gd name="T31" fmla="*/ 1 h 4"/>
                <a:gd name="T32" fmla="*/ 1 w 3"/>
                <a:gd name="T33" fmla="*/ 1 h 4"/>
                <a:gd name="T34" fmla="*/ 2 w 3"/>
                <a:gd name="T35" fmla="*/ 1 h 4"/>
                <a:gd name="T36" fmla="*/ 2 w 3"/>
                <a:gd name="T37" fmla="*/ 1 h 4"/>
                <a:gd name="T38" fmla="*/ 2 w 3"/>
                <a:gd name="T39" fmla="*/ 0 h 4"/>
                <a:gd name="T40" fmla="*/ 1 w 3"/>
                <a:gd name="T41" fmla="*/ 0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"/>
                <a:gd name="T64" fmla="*/ 0 h 4"/>
                <a:gd name="T65" fmla="*/ 3 w 3"/>
                <a:gd name="T66" fmla="*/ 4 h 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" h="4">
                  <a:moveTo>
                    <a:pt x="2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1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Freeform 40"/>
            <p:cNvSpPr>
              <a:spLocks/>
            </p:cNvSpPr>
            <p:nvPr/>
          </p:nvSpPr>
          <p:spPr bwMode="auto">
            <a:xfrm>
              <a:off x="945" y="3370"/>
              <a:ext cx="12" cy="14"/>
            </a:xfrm>
            <a:custGeom>
              <a:avLst/>
              <a:gdLst>
                <a:gd name="T0" fmla="*/ 4 w 28"/>
                <a:gd name="T1" fmla="*/ 7 h 32"/>
                <a:gd name="T2" fmla="*/ 6 w 28"/>
                <a:gd name="T3" fmla="*/ 5 h 32"/>
                <a:gd name="T4" fmla="*/ 8 w 28"/>
                <a:gd name="T5" fmla="*/ 3 h 32"/>
                <a:gd name="T6" fmla="*/ 10 w 28"/>
                <a:gd name="T7" fmla="*/ 2 h 32"/>
                <a:gd name="T8" fmla="*/ 12 w 28"/>
                <a:gd name="T9" fmla="*/ 0 h 32"/>
                <a:gd name="T10" fmla="*/ 12 w 28"/>
                <a:gd name="T11" fmla="*/ 3 h 32"/>
                <a:gd name="T12" fmla="*/ 11 w 28"/>
                <a:gd name="T13" fmla="*/ 5 h 32"/>
                <a:gd name="T14" fmla="*/ 9 w 28"/>
                <a:gd name="T15" fmla="*/ 7 h 32"/>
                <a:gd name="T16" fmla="*/ 7 w 28"/>
                <a:gd name="T17" fmla="*/ 9 h 32"/>
                <a:gd name="T18" fmla="*/ 7 w 28"/>
                <a:gd name="T19" fmla="*/ 9 h 32"/>
                <a:gd name="T20" fmla="*/ 8 w 28"/>
                <a:gd name="T21" fmla="*/ 10 h 32"/>
                <a:gd name="T22" fmla="*/ 8 w 28"/>
                <a:gd name="T23" fmla="*/ 10 h 32"/>
                <a:gd name="T24" fmla="*/ 8 w 28"/>
                <a:gd name="T25" fmla="*/ 11 h 32"/>
                <a:gd name="T26" fmla="*/ 7 w 28"/>
                <a:gd name="T27" fmla="*/ 12 h 32"/>
                <a:gd name="T28" fmla="*/ 6 w 28"/>
                <a:gd name="T29" fmla="*/ 13 h 32"/>
                <a:gd name="T30" fmla="*/ 4 w 28"/>
                <a:gd name="T31" fmla="*/ 14 h 32"/>
                <a:gd name="T32" fmla="*/ 3 w 28"/>
                <a:gd name="T33" fmla="*/ 14 h 32"/>
                <a:gd name="T34" fmla="*/ 2 w 28"/>
                <a:gd name="T35" fmla="*/ 14 h 32"/>
                <a:gd name="T36" fmla="*/ 1 w 28"/>
                <a:gd name="T37" fmla="*/ 13 h 32"/>
                <a:gd name="T38" fmla="*/ 0 w 28"/>
                <a:gd name="T39" fmla="*/ 12 h 32"/>
                <a:gd name="T40" fmla="*/ 0 w 28"/>
                <a:gd name="T41" fmla="*/ 11 h 32"/>
                <a:gd name="T42" fmla="*/ 1 w 28"/>
                <a:gd name="T43" fmla="*/ 10 h 32"/>
                <a:gd name="T44" fmla="*/ 2 w 28"/>
                <a:gd name="T45" fmla="*/ 9 h 32"/>
                <a:gd name="T46" fmla="*/ 3 w 28"/>
                <a:gd name="T47" fmla="*/ 7 h 32"/>
                <a:gd name="T48" fmla="*/ 4 w 28"/>
                <a:gd name="T49" fmla="*/ 7 h 32"/>
                <a:gd name="T50" fmla="*/ 4 w 28"/>
                <a:gd name="T51" fmla="*/ 7 h 32"/>
                <a:gd name="T52" fmla="*/ 4 w 28"/>
                <a:gd name="T53" fmla="*/ 7 h 32"/>
                <a:gd name="T54" fmla="*/ 4 w 28"/>
                <a:gd name="T55" fmla="*/ 7 h 32"/>
                <a:gd name="T56" fmla="*/ 4 w 28"/>
                <a:gd name="T57" fmla="*/ 7 h 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2"/>
                <a:gd name="T89" fmla="*/ 28 w 28"/>
                <a:gd name="T90" fmla="*/ 32 h 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2">
                  <a:moveTo>
                    <a:pt x="10" y="16"/>
                  </a:moveTo>
                  <a:lnTo>
                    <a:pt x="13" y="12"/>
                  </a:lnTo>
                  <a:lnTo>
                    <a:pt x="18" y="7"/>
                  </a:lnTo>
                  <a:lnTo>
                    <a:pt x="23" y="4"/>
                  </a:lnTo>
                  <a:lnTo>
                    <a:pt x="27" y="0"/>
                  </a:lnTo>
                  <a:lnTo>
                    <a:pt x="28" y="6"/>
                  </a:lnTo>
                  <a:lnTo>
                    <a:pt x="25" y="11"/>
                  </a:lnTo>
                  <a:lnTo>
                    <a:pt x="20" y="15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8" y="23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7" y="28"/>
                  </a:lnTo>
                  <a:lnTo>
                    <a:pt x="13" y="30"/>
                  </a:lnTo>
                  <a:lnTo>
                    <a:pt x="10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3" y="24"/>
                  </a:lnTo>
                  <a:lnTo>
                    <a:pt x="5" y="21"/>
                  </a:lnTo>
                  <a:lnTo>
                    <a:pt x="7" y="17"/>
                  </a:lnTo>
                  <a:lnTo>
                    <a:pt x="10" y="15"/>
                  </a:lnTo>
                  <a:lnTo>
                    <a:pt x="10" y="16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Freeform 41"/>
            <p:cNvSpPr>
              <a:spLocks/>
            </p:cNvSpPr>
            <p:nvPr/>
          </p:nvSpPr>
          <p:spPr bwMode="auto">
            <a:xfrm>
              <a:off x="945" y="3370"/>
              <a:ext cx="12" cy="14"/>
            </a:xfrm>
            <a:custGeom>
              <a:avLst/>
              <a:gdLst>
                <a:gd name="T0" fmla="*/ 4 w 28"/>
                <a:gd name="T1" fmla="*/ 7 h 32"/>
                <a:gd name="T2" fmla="*/ 4 w 28"/>
                <a:gd name="T3" fmla="*/ 7 h 32"/>
                <a:gd name="T4" fmla="*/ 6 w 28"/>
                <a:gd name="T5" fmla="*/ 5 h 32"/>
                <a:gd name="T6" fmla="*/ 8 w 28"/>
                <a:gd name="T7" fmla="*/ 3 h 32"/>
                <a:gd name="T8" fmla="*/ 10 w 28"/>
                <a:gd name="T9" fmla="*/ 2 h 32"/>
                <a:gd name="T10" fmla="*/ 12 w 28"/>
                <a:gd name="T11" fmla="*/ 0 h 32"/>
                <a:gd name="T12" fmla="*/ 12 w 28"/>
                <a:gd name="T13" fmla="*/ 0 h 32"/>
                <a:gd name="T14" fmla="*/ 12 w 28"/>
                <a:gd name="T15" fmla="*/ 3 h 32"/>
                <a:gd name="T16" fmla="*/ 11 w 28"/>
                <a:gd name="T17" fmla="*/ 5 h 32"/>
                <a:gd name="T18" fmla="*/ 9 w 28"/>
                <a:gd name="T19" fmla="*/ 7 h 32"/>
                <a:gd name="T20" fmla="*/ 7 w 28"/>
                <a:gd name="T21" fmla="*/ 9 h 32"/>
                <a:gd name="T22" fmla="*/ 7 w 28"/>
                <a:gd name="T23" fmla="*/ 9 h 32"/>
                <a:gd name="T24" fmla="*/ 7 w 28"/>
                <a:gd name="T25" fmla="*/ 9 h 32"/>
                <a:gd name="T26" fmla="*/ 8 w 28"/>
                <a:gd name="T27" fmla="*/ 10 h 32"/>
                <a:gd name="T28" fmla="*/ 8 w 28"/>
                <a:gd name="T29" fmla="*/ 10 h 32"/>
                <a:gd name="T30" fmla="*/ 8 w 28"/>
                <a:gd name="T31" fmla="*/ 11 h 32"/>
                <a:gd name="T32" fmla="*/ 8 w 28"/>
                <a:gd name="T33" fmla="*/ 11 h 32"/>
                <a:gd name="T34" fmla="*/ 7 w 28"/>
                <a:gd name="T35" fmla="*/ 12 h 32"/>
                <a:gd name="T36" fmla="*/ 6 w 28"/>
                <a:gd name="T37" fmla="*/ 13 h 32"/>
                <a:gd name="T38" fmla="*/ 4 w 28"/>
                <a:gd name="T39" fmla="*/ 14 h 32"/>
                <a:gd name="T40" fmla="*/ 3 w 28"/>
                <a:gd name="T41" fmla="*/ 14 h 32"/>
                <a:gd name="T42" fmla="*/ 3 w 28"/>
                <a:gd name="T43" fmla="*/ 14 h 32"/>
                <a:gd name="T44" fmla="*/ 2 w 28"/>
                <a:gd name="T45" fmla="*/ 14 h 32"/>
                <a:gd name="T46" fmla="*/ 1 w 28"/>
                <a:gd name="T47" fmla="*/ 13 h 32"/>
                <a:gd name="T48" fmla="*/ 0 w 28"/>
                <a:gd name="T49" fmla="*/ 12 h 32"/>
                <a:gd name="T50" fmla="*/ 0 w 28"/>
                <a:gd name="T51" fmla="*/ 11 h 32"/>
                <a:gd name="T52" fmla="*/ 0 w 28"/>
                <a:gd name="T53" fmla="*/ 11 h 32"/>
                <a:gd name="T54" fmla="*/ 1 w 28"/>
                <a:gd name="T55" fmla="*/ 10 h 32"/>
                <a:gd name="T56" fmla="*/ 2 w 28"/>
                <a:gd name="T57" fmla="*/ 9 h 32"/>
                <a:gd name="T58" fmla="*/ 3 w 28"/>
                <a:gd name="T59" fmla="*/ 7 h 32"/>
                <a:gd name="T60" fmla="*/ 4 w 28"/>
                <a:gd name="T61" fmla="*/ 7 h 32"/>
                <a:gd name="T62" fmla="*/ 4 w 28"/>
                <a:gd name="T63" fmla="*/ 7 h 32"/>
                <a:gd name="T64" fmla="*/ 4 w 28"/>
                <a:gd name="T65" fmla="*/ 7 h 32"/>
                <a:gd name="T66" fmla="*/ 4 w 28"/>
                <a:gd name="T67" fmla="*/ 7 h 32"/>
                <a:gd name="T68" fmla="*/ 4 w 28"/>
                <a:gd name="T69" fmla="*/ 7 h 32"/>
                <a:gd name="T70" fmla="*/ 4 w 28"/>
                <a:gd name="T71" fmla="*/ 7 h 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"/>
                <a:gd name="T109" fmla="*/ 0 h 32"/>
                <a:gd name="T110" fmla="*/ 28 w 28"/>
                <a:gd name="T111" fmla="*/ 32 h 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" h="32">
                  <a:moveTo>
                    <a:pt x="10" y="16"/>
                  </a:moveTo>
                  <a:lnTo>
                    <a:pt x="10" y="16"/>
                  </a:lnTo>
                  <a:lnTo>
                    <a:pt x="13" y="12"/>
                  </a:lnTo>
                  <a:lnTo>
                    <a:pt x="18" y="7"/>
                  </a:lnTo>
                  <a:lnTo>
                    <a:pt x="23" y="4"/>
                  </a:lnTo>
                  <a:lnTo>
                    <a:pt x="27" y="0"/>
                  </a:lnTo>
                  <a:lnTo>
                    <a:pt x="28" y="6"/>
                  </a:lnTo>
                  <a:lnTo>
                    <a:pt x="25" y="11"/>
                  </a:lnTo>
                  <a:lnTo>
                    <a:pt x="20" y="15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8" y="23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7" y="28"/>
                  </a:lnTo>
                  <a:lnTo>
                    <a:pt x="13" y="30"/>
                  </a:lnTo>
                  <a:lnTo>
                    <a:pt x="10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3" y="24"/>
                  </a:lnTo>
                  <a:lnTo>
                    <a:pt x="5" y="21"/>
                  </a:lnTo>
                  <a:lnTo>
                    <a:pt x="7" y="17"/>
                  </a:lnTo>
                  <a:lnTo>
                    <a:pt x="10" y="15"/>
                  </a:lnTo>
                  <a:lnTo>
                    <a:pt x="10" y="16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Freeform 42"/>
            <p:cNvSpPr>
              <a:spLocks/>
            </p:cNvSpPr>
            <p:nvPr/>
          </p:nvSpPr>
          <p:spPr bwMode="auto">
            <a:xfrm>
              <a:off x="880" y="3324"/>
              <a:ext cx="14" cy="11"/>
            </a:xfrm>
            <a:custGeom>
              <a:avLst/>
              <a:gdLst>
                <a:gd name="T0" fmla="*/ 0 w 33"/>
                <a:gd name="T1" fmla="*/ 8 h 24"/>
                <a:gd name="T2" fmla="*/ 3 w 33"/>
                <a:gd name="T3" fmla="*/ 6 h 24"/>
                <a:gd name="T4" fmla="*/ 7 w 33"/>
                <a:gd name="T5" fmla="*/ 4 h 24"/>
                <a:gd name="T6" fmla="*/ 10 w 33"/>
                <a:gd name="T7" fmla="*/ 3 h 24"/>
                <a:gd name="T8" fmla="*/ 14 w 33"/>
                <a:gd name="T9" fmla="*/ 0 h 24"/>
                <a:gd name="T10" fmla="*/ 13 w 33"/>
                <a:gd name="T11" fmla="*/ 3 h 24"/>
                <a:gd name="T12" fmla="*/ 11 w 33"/>
                <a:gd name="T13" fmla="*/ 6 h 24"/>
                <a:gd name="T14" fmla="*/ 10 w 33"/>
                <a:gd name="T15" fmla="*/ 8 h 24"/>
                <a:gd name="T16" fmla="*/ 10 w 33"/>
                <a:gd name="T17" fmla="*/ 11 h 24"/>
                <a:gd name="T18" fmla="*/ 10 w 33"/>
                <a:gd name="T19" fmla="*/ 11 h 24"/>
                <a:gd name="T20" fmla="*/ 9 w 33"/>
                <a:gd name="T21" fmla="*/ 11 h 24"/>
                <a:gd name="T22" fmla="*/ 8 w 33"/>
                <a:gd name="T23" fmla="*/ 11 h 24"/>
                <a:gd name="T24" fmla="*/ 8 w 33"/>
                <a:gd name="T25" fmla="*/ 11 h 24"/>
                <a:gd name="T26" fmla="*/ 6 w 33"/>
                <a:gd name="T27" fmla="*/ 10 h 24"/>
                <a:gd name="T28" fmla="*/ 4 w 33"/>
                <a:gd name="T29" fmla="*/ 9 h 24"/>
                <a:gd name="T30" fmla="*/ 2 w 33"/>
                <a:gd name="T31" fmla="*/ 8 h 24"/>
                <a:gd name="T32" fmla="*/ 0 w 33"/>
                <a:gd name="T33" fmla="*/ 8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24"/>
                <a:gd name="T53" fmla="*/ 33 w 3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24">
                  <a:moveTo>
                    <a:pt x="0" y="17"/>
                  </a:moveTo>
                  <a:lnTo>
                    <a:pt x="8" y="14"/>
                  </a:lnTo>
                  <a:lnTo>
                    <a:pt x="16" y="9"/>
                  </a:lnTo>
                  <a:lnTo>
                    <a:pt x="24" y="6"/>
                  </a:lnTo>
                  <a:lnTo>
                    <a:pt x="33" y="0"/>
                  </a:lnTo>
                  <a:lnTo>
                    <a:pt x="31" y="7"/>
                  </a:lnTo>
                  <a:lnTo>
                    <a:pt x="27" y="12"/>
                  </a:lnTo>
                  <a:lnTo>
                    <a:pt x="24" y="17"/>
                  </a:lnTo>
                  <a:lnTo>
                    <a:pt x="24" y="24"/>
                  </a:lnTo>
                  <a:lnTo>
                    <a:pt x="23" y="24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19" y="24"/>
                  </a:lnTo>
                  <a:lnTo>
                    <a:pt x="14" y="21"/>
                  </a:lnTo>
                  <a:lnTo>
                    <a:pt x="10" y="20"/>
                  </a:lnTo>
                  <a:lnTo>
                    <a:pt x="5" y="18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Freeform 43"/>
            <p:cNvSpPr>
              <a:spLocks/>
            </p:cNvSpPr>
            <p:nvPr/>
          </p:nvSpPr>
          <p:spPr bwMode="auto">
            <a:xfrm>
              <a:off x="880" y="3324"/>
              <a:ext cx="14" cy="11"/>
            </a:xfrm>
            <a:custGeom>
              <a:avLst/>
              <a:gdLst>
                <a:gd name="T0" fmla="*/ 0 w 33"/>
                <a:gd name="T1" fmla="*/ 8 h 24"/>
                <a:gd name="T2" fmla="*/ 0 w 33"/>
                <a:gd name="T3" fmla="*/ 8 h 24"/>
                <a:gd name="T4" fmla="*/ 3 w 33"/>
                <a:gd name="T5" fmla="*/ 6 h 24"/>
                <a:gd name="T6" fmla="*/ 7 w 33"/>
                <a:gd name="T7" fmla="*/ 4 h 24"/>
                <a:gd name="T8" fmla="*/ 10 w 33"/>
                <a:gd name="T9" fmla="*/ 3 h 24"/>
                <a:gd name="T10" fmla="*/ 14 w 33"/>
                <a:gd name="T11" fmla="*/ 0 h 24"/>
                <a:gd name="T12" fmla="*/ 14 w 33"/>
                <a:gd name="T13" fmla="*/ 0 h 24"/>
                <a:gd name="T14" fmla="*/ 13 w 33"/>
                <a:gd name="T15" fmla="*/ 3 h 24"/>
                <a:gd name="T16" fmla="*/ 11 w 33"/>
                <a:gd name="T17" fmla="*/ 6 h 24"/>
                <a:gd name="T18" fmla="*/ 10 w 33"/>
                <a:gd name="T19" fmla="*/ 8 h 24"/>
                <a:gd name="T20" fmla="*/ 10 w 33"/>
                <a:gd name="T21" fmla="*/ 11 h 24"/>
                <a:gd name="T22" fmla="*/ 10 w 33"/>
                <a:gd name="T23" fmla="*/ 11 h 24"/>
                <a:gd name="T24" fmla="*/ 10 w 33"/>
                <a:gd name="T25" fmla="*/ 11 h 24"/>
                <a:gd name="T26" fmla="*/ 9 w 33"/>
                <a:gd name="T27" fmla="*/ 11 h 24"/>
                <a:gd name="T28" fmla="*/ 8 w 33"/>
                <a:gd name="T29" fmla="*/ 11 h 24"/>
                <a:gd name="T30" fmla="*/ 8 w 33"/>
                <a:gd name="T31" fmla="*/ 11 h 24"/>
                <a:gd name="T32" fmla="*/ 8 w 33"/>
                <a:gd name="T33" fmla="*/ 11 h 24"/>
                <a:gd name="T34" fmla="*/ 6 w 33"/>
                <a:gd name="T35" fmla="*/ 10 h 24"/>
                <a:gd name="T36" fmla="*/ 4 w 33"/>
                <a:gd name="T37" fmla="*/ 9 h 24"/>
                <a:gd name="T38" fmla="*/ 2 w 33"/>
                <a:gd name="T39" fmla="*/ 8 h 24"/>
                <a:gd name="T40" fmla="*/ 0 w 33"/>
                <a:gd name="T41" fmla="*/ 8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"/>
                <a:gd name="T64" fmla="*/ 0 h 24"/>
                <a:gd name="T65" fmla="*/ 33 w 33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" h="24">
                  <a:moveTo>
                    <a:pt x="0" y="17"/>
                  </a:moveTo>
                  <a:lnTo>
                    <a:pt x="0" y="17"/>
                  </a:lnTo>
                  <a:lnTo>
                    <a:pt x="8" y="14"/>
                  </a:lnTo>
                  <a:lnTo>
                    <a:pt x="16" y="9"/>
                  </a:lnTo>
                  <a:lnTo>
                    <a:pt x="24" y="6"/>
                  </a:lnTo>
                  <a:lnTo>
                    <a:pt x="33" y="0"/>
                  </a:lnTo>
                  <a:lnTo>
                    <a:pt x="31" y="7"/>
                  </a:lnTo>
                  <a:lnTo>
                    <a:pt x="27" y="12"/>
                  </a:lnTo>
                  <a:lnTo>
                    <a:pt x="24" y="17"/>
                  </a:lnTo>
                  <a:lnTo>
                    <a:pt x="24" y="24"/>
                  </a:lnTo>
                  <a:lnTo>
                    <a:pt x="23" y="24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19" y="24"/>
                  </a:lnTo>
                  <a:lnTo>
                    <a:pt x="14" y="21"/>
                  </a:lnTo>
                  <a:lnTo>
                    <a:pt x="10" y="20"/>
                  </a:lnTo>
                  <a:lnTo>
                    <a:pt x="5" y="18"/>
                  </a:lnTo>
                  <a:lnTo>
                    <a:pt x="0" y="17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Freeform 44"/>
            <p:cNvSpPr>
              <a:spLocks/>
            </p:cNvSpPr>
            <p:nvPr/>
          </p:nvSpPr>
          <p:spPr bwMode="auto">
            <a:xfrm>
              <a:off x="864" y="3302"/>
              <a:ext cx="23" cy="10"/>
            </a:xfrm>
            <a:custGeom>
              <a:avLst/>
              <a:gdLst>
                <a:gd name="T0" fmla="*/ 0 w 54"/>
                <a:gd name="T1" fmla="*/ 2 h 23"/>
                <a:gd name="T2" fmla="*/ 2 w 54"/>
                <a:gd name="T3" fmla="*/ 1 h 23"/>
                <a:gd name="T4" fmla="*/ 4 w 54"/>
                <a:gd name="T5" fmla="*/ 0 h 23"/>
                <a:gd name="T6" fmla="*/ 6 w 54"/>
                <a:gd name="T7" fmla="*/ 0 h 23"/>
                <a:gd name="T8" fmla="*/ 9 w 54"/>
                <a:gd name="T9" fmla="*/ 0 h 23"/>
                <a:gd name="T10" fmla="*/ 11 w 54"/>
                <a:gd name="T11" fmla="*/ 0 h 23"/>
                <a:gd name="T12" fmla="*/ 13 w 54"/>
                <a:gd name="T13" fmla="*/ 0 h 23"/>
                <a:gd name="T14" fmla="*/ 15 w 54"/>
                <a:gd name="T15" fmla="*/ 0 h 23"/>
                <a:gd name="T16" fmla="*/ 17 w 54"/>
                <a:gd name="T17" fmla="*/ 0 h 23"/>
                <a:gd name="T18" fmla="*/ 17 w 54"/>
                <a:gd name="T19" fmla="*/ 0 h 23"/>
                <a:gd name="T20" fmla="*/ 17 w 54"/>
                <a:gd name="T21" fmla="*/ 0 h 23"/>
                <a:gd name="T22" fmla="*/ 17 w 54"/>
                <a:gd name="T23" fmla="*/ 1 h 23"/>
                <a:gd name="T24" fmla="*/ 17 w 54"/>
                <a:gd name="T25" fmla="*/ 1 h 23"/>
                <a:gd name="T26" fmla="*/ 20 w 54"/>
                <a:gd name="T27" fmla="*/ 1 h 23"/>
                <a:gd name="T28" fmla="*/ 22 w 54"/>
                <a:gd name="T29" fmla="*/ 2 h 23"/>
                <a:gd name="T30" fmla="*/ 23 w 54"/>
                <a:gd name="T31" fmla="*/ 4 h 23"/>
                <a:gd name="T32" fmla="*/ 23 w 54"/>
                <a:gd name="T33" fmla="*/ 6 h 23"/>
                <a:gd name="T34" fmla="*/ 21 w 54"/>
                <a:gd name="T35" fmla="*/ 7 h 23"/>
                <a:gd name="T36" fmla="*/ 20 w 54"/>
                <a:gd name="T37" fmla="*/ 6 h 23"/>
                <a:gd name="T38" fmla="*/ 18 w 54"/>
                <a:gd name="T39" fmla="*/ 6 h 23"/>
                <a:gd name="T40" fmla="*/ 15 w 54"/>
                <a:gd name="T41" fmla="*/ 5 h 23"/>
                <a:gd name="T42" fmla="*/ 15 w 54"/>
                <a:gd name="T43" fmla="*/ 7 h 23"/>
                <a:gd name="T44" fmla="*/ 15 w 54"/>
                <a:gd name="T45" fmla="*/ 8 h 23"/>
                <a:gd name="T46" fmla="*/ 14 w 54"/>
                <a:gd name="T47" fmla="*/ 9 h 23"/>
                <a:gd name="T48" fmla="*/ 14 w 54"/>
                <a:gd name="T49" fmla="*/ 9 h 23"/>
                <a:gd name="T50" fmla="*/ 13 w 54"/>
                <a:gd name="T51" fmla="*/ 10 h 23"/>
                <a:gd name="T52" fmla="*/ 12 w 54"/>
                <a:gd name="T53" fmla="*/ 10 h 23"/>
                <a:gd name="T54" fmla="*/ 10 w 54"/>
                <a:gd name="T55" fmla="*/ 10 h 23"/>
                <a:gd name="T56" fmla="*/ 9 w 54"/>
                <a:gd name="T57" fmla="*/ 9 h 23"/>
                <a:gd name="T58" fmla="*/ 9 w 54"/>
                <a:gd name="T59" fmla="*/ 9 h 23"/>
                <a:gd name="T60" fmla="*/ 9 w 54"/>
                <a:gd name="T61" fmla="*/ 8 h 23"/>
                <a:gd name="T62" fmla="*/ 8 w 54"/>
                <a:gd name="T63" fmla="*/ 6 h 23"/>
                <a:gd name="T64" fmla="*/ 8 w 54"/>
                <a:gd name="T65" fmla="*/ 5 h 23"/>
                <a:gd name="T66" fmla="*/ 7 w 54"/>
                <a:gd name="T67" fmla="*/ 5 h 23"/>
                <a:gd name="T68" fmla="*/ 6 w 54"/>
                <a:gd name="T69" fmla="*/ 5 h 23"/>
                <a:gd name="T70" fmla="*/ 6 w 54"/>
                <a:gd name="T71" fmla="*/ 5 h 23"/>
                <a:gd name="T72" fmla="*/ 6 w 54"/>
                <a:gd name="T73" fmla="*/ 5 h 23"/>
                <a:gd name="T74" fmla="*/ 6 w 54"/>
                <a:gd name="T75" fmla="*/ 5 h 23"/>
                <a:gd name="T76" fmla="*/ 6 w 54"/>
                <a:gd name="T77" fmla="*/ 4 h 23"/>
                <a:gd name="T78" fmla="*/ 6 w 54"/>
                <a:gd name="T79" fmla="*/ 3 h 23"/>
                <a:gd name="T80" fmla="*/ 6 w 54"/>
                <a:gd name="T81" fmla="*/ 2 h 23"/>
                <a:gd name="T82" fmla="*/ 5 w 54"/>
                <a:gd name="T83" fmla="*/ 3 h 23"/>
                <a:gd name="T84" fmla="*/ 5 w 54"/>
                <a:gd name="T85" fmla="*/ 4 h 23"/>
                <a:gd name="T86" fmla="*/ 4 w 54"/>
                <a:gd name="T87" fmla="*/ 5 h 23"/>
                <a:gd name="T88" fmla="*/ 3 w 54"/>
                <a:gd name="T89" fmla="*/ 5 h 23"/>
                <a:gd name="T90" fmla="*/ 3 w 54"/>
                <a:gd name="T91" fmla="*/ 5 h 23"/>
                <a:gd name="T92" fmla="*/ 3 w 54"/>
                <a:gd name="T93" fmla="*/ 4 h 23"/>
                <a:gd name="T94" fmla="*/ 3 w 54"/>
                <a:gd name="T95" fmla="*/ 3 h 23"/>
                <a:gd name="T96" fmla="*/ 3 w 54"/>
                <a:gd name="T97" fmla="*/ 3 h 23"/>
                <a:gd name="T98" fmla="*/ 2 w 54"/>
                <a:gd name="T99" fmla="*/ 3 h 23"/>
                <a:gd name="T100" fmla="*/ 1 w 54"/>
                <a:gd name="T101" fmla="*/ 2 h 23"/>
                <a:gd name="T102" fmla="*/ 0 w 54"/>
                <a:gd name="T103" fmla="*/ 2 h 23"/>
                <a:gd name="T104" fmla="*/ 0 w 54"/>
                <a:gd name="T105" fmla="*/ 2 h 2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"/>
                <a:gd name="T160" fmla="*/ 0 h 23"/>
                <a:gd name="T161" fmla="*/ 54 w 54"/>
                <a:gd name="T162" fmla="*/ 23 h 2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" h="23">
                  <a:moveTo>
                    <a:pt x="0" y="5"/>
                  </a:moveTo>
                  <a:lnTo>
                    <a:pt x="5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8" y="3"/>
                  </a:lnTo>
                  <a:lnTo>
                    <a:pt x="52" y="4"/>
                  </a:lnTo>
                  <a:lnTo>
                    <a:pt x="54" y="9"/>
                  </a:lnTo>
                  <a:lnTo>
                    <a:pt x="53" y="13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3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3" y="21"/>
                  </a:lnTo>
                  <a:lnTo>
                    <a:pt x="30" y="23"/>
                  </a:lnTo>
                  <a:lnTo>
                    <a:pt x="27" y="23"/>
                  </a:lnTo>
                  <a:lnTo>
                    <a:pt x="24" y="23"/>
                  </a:lnTo>
                  <a:lnTo>
                    <a:pt x="22" y="21"/>
                  </a:lnTo>
                  <a:lnTo>
                    <a:pt x="20" y="20"/>
                  </a:lnTo>
                  <a:lnTo>
                    <a:pt x="20" y="18"/>
                  </a:lnTo>
                  <a:lnTo>
                    <a:pt x="19" y="14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5" y="12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9"/>
                  </a:lnTo>
                  <a:lnTo>
                    <a:pt x="6" y="8"/>
                  </a:lnTo>
                  <a:lnTo>
                    <a:pt x="6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Freeform 45"/>
            <p:cNvSpPr>
              <a:spLocks/>
            </p:cNvSpPr>
            <p:nvPr/>
          </p:nvSpPr>
          <p:spPr bwMode="auto">
            <a:xfrm>
              <a:off x="864" y="3302"/>
              <a:ext cx="23" cy="10"/>
            </a:xfrm>
            <a:custGeom>
              <a:avLst/>
              <a:gdLst>
                <a:gd name="T0" fmla="*/ 0 w 54"/>
                <a:gd name="T1" fmla="*/ 2 h 23"/>
                <a:gd name="T2" fmla="*/ 4 w 54"/>
                <a:gd name="T3" fmla="*/ 0 h 23"/>
                <a:gd name="T4" fmla="*/ 9 w 54"/>
                <a:gd name="T5" fmla="*/ 0 h 23"/>
                <a:gd name="T6" fmla="*/ 13 w 54"/>
                <a:gd name="T7" fmla="*/ 0 h 23"/>
                <a:gd name="T8" fmla="*/ 17 w 54"/>
                <a:gd name="T9" fmla="*/ 0 h 23"/>
                <a:gd name="T10" fmla="*/ 17 w 54"/>
                <a:gd name="T11" fmla="*/ 0 h 23"/>
                <a:gd name="T12" fmla="*/ 17 w 54"/>
                <a:gd name="T13" fmla="*/ 1 h 23"/>
                <a:gd name="T14" fmla="*/ 17 w 54"/>
                <a:gd name="T15" fmla="*/ 1 h 23"/>
                <a:gd name="T16" fmla="*/ 22 w 54"/>
                <a:gd name="T17" fmla="*/ 2 h 23"/>
                <a:gd name="T18" fmla="*/ 23 w 54"/>
                <a:gd name="T19" fmla="*/ 6 h 23"/>
                <a:gd name="T20" fmla="*/ 21 w 54"/>
                <a:gd name="T21" fmla="*/ 7 h 23"/>
                <a:gd name="T22" fmla="*/ 18 w 54"/>
                <a:gd name="T23" fmla="*/ 6 h 23"/>
                <a:gd name="T24" fmla="*/ 15 w 54"/>
                <a:gd name="T25" fmla="*/ 5 h 23"/>
                <a:gd name="T26" fmla="*/ 15 w 54"/>
                <a:gd name="T27" fmla="*/ 8 h 23"/>
                <a:gd name="T28" fmla="*/ 14 w 54"/>
                <a:gd name="T29" fmla="*/ 9 h 23"/>
                <a:gd name="T30" fmla="*/ 13 w 54"/>
                <a:gd name="T31" fmla="*/ 10 h 23"/>
                <a:gd name="T32" fmla="*/ 10 w 54"/>
                <a:gd name="T33" fmla="*/ 10 h 23"/>
                <a:gd name="T34" fmla="*/ 9 w 54"/>
                <a:gd name="T35" fmla="*/ 9 h 23"/>
                <a:gd name="T36" fmla="*/ 9 w 54"/>
                <a:gd name="T37" fmla="*/ 8 h 23"/>
                <a:gd name="T38" fmla="*/ 8 w 54"/>
                <a:gd name="T39" fmla="*/ 5 h 23"/>
                <a:gd name="T40" fmla="*/ 7 w 54"/>
                <a:gd name="T41" fmla="*/ 5 h 23"/>
                <a:gd name="T42" fmla="*/ 6 w 54"/>
                <a:gd name="T43" fmla="*/ 5 h 23"/>
                <a:gd name="T44" fmla="*/ 6 w 54"/>
                <a:gd name="T45" fmla="*/ 5 h 23"/>
                <a:gd name="T46" fmla="*/ 6 w 54"/>
                <a:gd name="T47" fmla="*/ 4 h 23"/>
                <a:gd name="T48" fmla="*/ 6 w 54"/>
                <a:gd name="T49" fmla="*/ 2 h 23"/>
                <a:gd name="T50" fmla="*/ 5 w 54"/>
                <a:gd name="T51" fmla="*/ 3 h 23"/>
                <a:gd name="T52" fmla="*/ 4 w 54"/>
                <a:gd name="T53" fmla="*/ 5 h 23"/>
                <a:gd name="T54" fmla="*/ 3 w 54"/>
                <a:gd name="T55" fmla="*/ 5 h 23"/>
                <a:gd name="T56" fmla="*/ 3 w 54"/>
                <a:gd name="T57" fmla="*/ 4 h 23"/>
                <a:gd name="T58" fmla="*/ 3 w 54"/>
                <a:gd name="T59" fmla="*/ 3 h 23"/>
                <a:gd name="T60" fmla="*/ 2 w 54"/>
                <a:gd name="T61" fmla="*/ 3 h 23"/>
                <a:gd name="T62" fmla="*/ 0 w 54"/>
                <a:gd name="T63" fmla="*/ 2 h 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4"/>
                <a:gd name="T97" fmla="*/ 0 h 23"/>
                <a:gd name="T98" fmla="*/ 54 w 54"/>
                <a:gd name="T99" fmla="*/ 23 h 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4" h="23">
                  <a:moveTo>
                    <a:pt x="0" y="5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8" y="3"/>
                  </a:lnTo>
                  <a:lnTo>
                    <a:pt x="52" y="4"/>
                  </a:lnTo>
                  <a:lnTo>
                    <a:pt x="54" y="9"/>
                  </a:lnTo>
                  <a:lnTo>
                    <a:pt x="53" y="13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3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3" y="21"/>
                  </a:lnTo>
                  <a:lnTo>
                    <a:pt x="30" y="23"/>
                  </a:lnTo>
                  <a:lnTo>
                    <a:pt x="27" y="23"/>
                  </a:lnTo>
                  <a:lnTo>
                    <a:pt x="24" y="23"/>
                  </a:lnTo>
                  <a:lnTo>
                    <a:pt x="22" y="21"/>
                  </a:lnTo>
                  <a:lnTo>
                    <a:pt x="20" y="20"/>
                  </a:lnTo>
                  <a:lnTo>
                    <a:pt x="20" y="18"/>
                  </a:lnTo>
                  <a:lnTo>
                    <a:pt x="19" y="14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5" y="12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9"/>
                  </a:lnTo>
                  <a:lnTo>
                    <a:pt x="6" y="8"/>
                  </a:lnTo>
                  <a:lnTo>
                    <a:pt x="6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0" y="5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Freeform 46"/>
            <p:cNvSpPr>
              <a:spLocks/>
            </p:cNvSpPr>
            <p:nvPr/>
          </p:nvSpPr>
          <p:spPr bwMode="auto">
            <a:xfrm>
              <a:off x="917" y="3351"/>
              <a:ext cx="2" cy="2"/>
            </a:xfrm>
            <a:custGeom>
              <a:avLst/>
              <a:gdLst>
                <a:gd name="T0" fmla="*/ 2 w 3"/>
                <a:gd name="T1" fmla="*/ 1 h 4"/>
                <a:gd name="T2" fmla="*/ 1 w 3"/>
                <a:gd name="T3" fmla="*/ 0 h 4"/>
                <a:gd name="T4" fmla="*/ 1 w 3"/>
                <a:gd name="T5" fmla="*/ 0 h 4"/>
                <a:gd name="T6" fmla="*/ 1 w 3"/>
                <a:gd name="T7" fmla="*/ 0 h 4"/>
                <a:gd name="T8" fmla="*/ 1 w 3"/>
                <a:gd name="T9" fmla="*/ 1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1 h 4"/>
                <a:gd name="T16" fmla="*/ 1 w 3"/>
                <a:gd name="T17" fmla="*/ 2 h 4"/>
                <a:gd name="T18" fmla="*/ 1 w 3"/>
                <a:gd name="T19" fmla="*/ 2 h 4"/>
                <a:gd name="T20" fmla="*/ 1 w 3"/>
                <a:gd name="T21" fmla="*/ 2 h 4"/>
                <a:gd name="T22" fmla="*/ 1 w 3"/>
                <a:gd name="T23" fmla="*/ 2 h 4"/>
                <a:gd name="T24" fmla="*/ 2 w 3"/>
                <a:gd name="T25" fmla="*/ 2 h 4"/>
                <a:gd name="T26" fmla="*/ 2 w 3"/>
                <a:gd name="T27" fmla="*/ 1 h 4"/>
                <a:gd name="T28" fmla="*/ 2 w 3"/>
                <a:gd name="T29" fmla="*/ 1 h 4"/>
                <a:gd name="T30" fmla="*/ 2 w 3"/>
                <a:gd name="T31" fmla="*/ 1 h 4"/>
                <a:gd name="T32" fmla="*/ 2 w 3"/>
                <a:gd name="T33" fmla="*/ 1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4"/>
                <a:gd name="T53" fmla="*/ 3 w 3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4">
                  <a:moveTo>
                    <a:pt x="3" y="2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Freeform 47"/>
            <p:cNvSpPr>
              <a:spLocks/>
            </p:cNvSpPr>
            <p:nvPr/>
          </p:nvSpPr>
          <p:spPr bwMode="auto">
            <a:xfrm>
              <a:off x="917" y="3351"/>
              <a:ext cx="2" cy="2"/>
            </a:xfrm>
            <a:custGeom>
              <a:avLst/>
              <a:gdLst>
                <a:gd name="T0" fmla="*/ 2 w 3"/>
                <a:gd name="T1" fmla="*/ 1 h 4"/>
                <a:gd name="T2" fmla="*/ 2 w 3"/>
                <a:gd name="T3" fmla="*/ 1 h 4"/>
                <a:gd name="T4" fmla="*/ 1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1 w 3"/>
                <a:gd name="T11" fmla="*/ 1 h 4"/>
                <a:gd name="T12" fmla="*/ 1 w 3"/>
                <a:gd name="T13" fmla="*/ 1 h 4"/>
                <a:gd name="T14" fmla="*/ 0 w 3"/>
                <a:gd name="T15" fmla="*/ 1 h 4"/>
                <a:gd name="T16" fmla="*/ 0 w 3"/>
                <a:gd name="T17" fmla="*/ 1 h 4"/>
                <a:gd name="T18" fmla="*/ 0 w 3"/>
                <a:gd name="T19" fmla="*/ 1 h 4"/>
                <a:gd name="T20" fmla="*/ 1 w 3"/>
                <a:gd name="T21" fmla="*/ 2 h 4"/>
                <a:gd name="T22" fmla="*/ 1 w 3"/>
                <a:gd name="T23" fmla="*/ 2 h 4"/>
                <a:gd name="T24" fmla="*/ 1 w 3"/>
                <a:gd name="T25" fmla="*/ 2 h 4"/>
                <a:gd name="T26" fmla="*/ 1 w 3"/>
                <a:gd name="T27" fmla="*/ 2 h 4"/>
                <a:gd name="T28" fmla="*/ 1 w 3"/>
                <a:gd name="T29" fmla="*/ 2 h 4"/>
                <a:gd name="T30" fmla="*/ 2 w 3"/>
                <a:gd name="T31" fmla="*/ 2 h 4"/>
                <a:gd name="T32" fmla="*/ 2 w 3"/>
                <a:gd name="T33" fmla="*/ 2 h 4"/>
                <a:gd name="T34" fmla="*/ 2 w 3"/>
                <a:gd name="T35" fmla="*/ 1 h 4"/>
                <a:gd name="T36" fmla="*/ 2 w 3"/>
                <a:gd name="T37" fmla="*/ 1 h 4"/>
                <a:gd name="T38" fmla="*/ 2 w 3"/>
                <a:gd name="T39" fmla="*/ 1 h 4"/>
                <a:gd name="T40" fmla="*/ 2 w 3"/>
                <a:gd name="T41" fmla="*/ 1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"/>
                <a:gd name="T64" fmla="*/ 0 h 4"/>
                <a:gd name="T65" fmla="*/ 3 w 3"/>
                <a:gd name="T66" fmla="*/ 4 h 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" h="4">
                  <a:moveTo>
                    <a:pt x="3" y="2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0" name="Freeform 48"/>
          <p:cNvSpPr>
            <a:spLocks/>
          </p:cNvSpPr>
          <p:nvPr/>
        </p:nvSpPr>
        <p:spPr bwMode="auto">
          <a:xfrm>
            <a:off x="1789234" y="3817632"/>
            <a:ext cx="1018228" cy="1287927"/>
          </a:xfrm>
          <a:custGeom>
            <a:avLst/>
            <a:gdLst>
              <a:gd name="T0" fmla="*/ 438 w 556"/>
              <a:gd name="T1" fmla="*/ 575 h 639"/>
              <a:gd name="T2" fmla="*/ 515 w 556"/>
              <a:gd name="T3" fmla="*/ 54 h 639"/>
              <a:gd name="T4" fmla="*/ 144 w 556"/>
              <a:gd name="T5" fmla="*/ 0 h 639"/>
              <a:gd name="T6" fmla="*/ 133 w 556"/>
              <a:gd name="T7" fmla="*/ 49 h 639"/>
              <a:gd name="T8" fmla="*/ 117 w 556"/>
              <a:gd name="T9" fmla="*/ 86 h 639"/>
              <a:gd name="T10" fmla="*/ 111 w 556"/>
              <a:gd name="T11" fmla="*/ 86 h 639"/>
              <a:gd name="T12" fmla="*/ 106 w 556"/>
              <a:gd name="T13" fmla="*/ 81 h 639"/>
              <a:gd name="T14" fmla="*/ 106 w 556"/>
              <a:gd name="T15" fmla="*/ 76 h 639"/>
              <a:gd name="T16" fmla="*/ 100 w 556"/>
              <a:gd name="T17" fmla="*/ 70 h 639"/>
              <a:gd name="T18" fmla="*/ 83 w 556"/>
              <a:gd name="T19" fmla="*/ 65 h 639"/>
              <a:gd name="T20" fmla="*/ 72 w 556"/>
              <a:gd name="T21" fmla="*/ 70 h 639"/>
              <a:gd name="T22" fmla="*/ 67 w 556"/>
              <a:gd name="T23" fmla="*/ 76 h 639"/>
              <a:gd name="T24" fmla="*/ 72 w 556"/>
              <a:gd name="T25" fmla="*/ 92 h 639"/>
              <a:gd name="T26" fmla="*/ 67 w 556"/>
              <a:gd name="T27" fmla="*/ 135 h 639"/>
              <a:gd name="T28" fmla="*/ 72 w 556"/>
              <a:gd name="T29" fmla="*/ 140 h 639"/>
              <a:gd name="T30" fmla="*/ 67 w 556"/>
              <a:gd name="T31" fmla="*/ 161 h 639"/>
              <a:gd name="T32" fmla="*/ 61 w 556"/>
              <a:gd name="T33" fmla="*/ 166 h 639"/>
              <a:gd name="T34" fmla="*/ 61 w 556"/>
              <a:gd name="T35" fmla="*/ 172 h 639"/>
              <a:gd name="T36" fmla="*/ 61 w 556"/>
              <a:gd name="T37" fmla="*/ 183 h 639"/>
              <a:gd name="T38" fmla="*/ 61 w 556"/>
              <a:gd name="T39" fmla="*/ 188 h 639"/>
              <a:gd name="T40" fmla="*/ 61 w 556"/>
              <a:gd name="T41" fmla="*/ 193 h 639"/>
              <a:gd name="T42" fmla="*/ 67 w 556"/>
              <a:gd name="T43" fmla="*/ 204 h 639"/>
              <a:gd name="T44" fmla="*/ 67 w 556"/>
              <a:gd name="T45" fmla="*/ 215 h 639"/>
              <a:gd name="T46" fmla="*/ 72 w 556"/>
              <a:gd name="T47" fmla="*/ 220 h 639"/>
              <a:gd name="T48" fmla="*/ 72 w 556"/>
              <a:gd name="T49" fmla="*/ 231 h 639"/>
              <a:gd name="T50" fmla="*/ 78 w 556"/>
              <a:gd name="T51" fmla="*/ 231 h 639"/>
              <a:gd name="T52" fmla="*/ 83 w 556"/>
              <a:gd name="T53" fmla="*/ 242 h 639"/>
              <a:gd name="T54" fmla="*/ 83 w 556"/>
              <a:gd name="T55" fmla="*/ 247 h 639"/>
              <a:gd name="T56" fmla="*/ 83 w 556"/>
              <a:gd name="T57" fmla="*/ 253 h 639"/>
              <a:gd name="T58" fmla="*/ 78 w 556"/>
              <a:gd name="T59" fmla="*/ 247 h 639"/>
              <a:gd name="T60" fmla="*/ 72 w 556"/>
              <a:gd name="T61" fmla="*/ 258 h 639"/>
              <a:gd name="T62" fmla="*/ 61 w 556"/>
              <a:gd name="T63" fmla="*/ 258 h 639"/>
              <a:gd name="T64" fmla="*/ 50 w 556"/>
              <a:gd name="T65" fmla="*/ 274 h 639"/>
              <a:gd name="T66" fmla="*/ 44 w 556"/>
              <a:gd name="T67" fmla="*/ 296 h 639"/>
              <a:gd name="T68" fmla="*/ 28 w 556"/>
              <a:gd name="T69" fmla="*/ 318 h 639"/>
              <a:gd name="T70" fmla="*/ 22 w 556"/>
              <a:gd name="T71" fmla="*/ 318 h 639"/>
              <a:gd name="T72" fmla="*/ 22 w 556"/>
              <a:gd name="T73" fmla="*/ 323 h 639"/>
              <a:gd name="T74" fmla="*/ 22 w 556"/>
              <a:gd name="T75" fmla="*/ 328 h 639"/>
              <a:gd name="T76" fmla="*/ 22 w 556"/>
              <a:gd name="T77" fmla="*/ 334 h 639"/>
              <a:gd name="T78" fmla="*/ 17 w 556"/>
              <a:gd name="T79" fmla="*/ 344 h 639"/>
              <a:gd name="T80" fmla="*/ 22 w 556"/>
              <a:gd name="T81" fmla="*/ 349 h 639"/>
              <a:gd name="T82" fmla="*/ 33 w 556"/>
              <a:gd name="T83" fmla="*/ 360 h 639"/>
              <a:gd name="T84" fmla="*/ 33 w 556"/>
              <a:gd name="T85" fmla="*/ 360 h 639"/>
              <a:gd name="T86" fmla="*/ 33 w 556"/>
              <a:gd name="T87" fmla="*/ 365 h 639"/>
              <a:gd name="T88" fmla="*/ 28 w 556"/>
              <a:gd name="T89" fmla="*/ 371 h 639"/>
              <a:gd name="T90" fmla="*/ 22 w 556"/>
              <a:gd name="T91" fmla="*/ 376 h 639"/>
              <a:gd name="T92" fmla="*/ 17 w 556"/>
              <a:gd name="T93" fmla="*/ 376 h 639"/>
              <a:gd name="T94" fmla="*/ 6 w 556"/>
              <a:gd name="T95" fmla="*/ 376 h 639"/>
              <a:gd name="T96" fmla="*/ 0 w 556"/>
              <a:gd name="T97" fmla="*/ 398 h 639"/>
              <a:gd name="T98" fmla="*/ 277 w 556"/>
              <a:gd name="T99" fmla="*/ 553 h 639"/>
              <a:gd name="T100" fmla="*/ 438 w 556"/>
              <a:gd name="T101" fmla="*/ 575 h 639"/>
              <a:gd name="T102" fmla="*/ 438 w 556"/>
              <a:gd name="T103" fmla="*/ 575 h 63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56"/>
              <a:gd name="T157" fmla="*/ 0 h 639"/>
              <a:gd name="T158" fmla="*/ 556 w 556"/>
              <a:gd name="T159" fmla="*/ 639 h 63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56" h="639">
                <a:moveTo>
                  <a:pt x="473" y="639"/>
                </a:moveTo>
                <a:lnTo>
                  <a:pt x="556" y="60"/>
                </a:lnTo>
                <a:lnTo>
                  <a:pt x="156" y="0"/>
                </a:lnTo>
                <a:lnTo>
                  <a:pt x="144" y="54"/>
                </a:lnTo>
                <a:lnTo>
                  <a:pt x="126" y="96"/>
                </a:lnTo>
                <a:lnTo>
                  <a:pt x="120" y="96"/>
                </a:lnTo>
                <a:lnTo>
                  <a:pt x="114" y="90"/>
                </a:lnTo>
                <a:lnTo>
                  <a:pt x="114" y="84"/>
                </a:lnTo>
                <a:lnTo>
                  <a:pt x="108" y="78"/>
                </a:lnTo>
                <a:lnTo>
                  <a:pt x="90" y="72"/>
                </a:lnTo>
                <a:lnTo>
                  <a:pt x="78" y="78"/>
                </a:lnTo>
                <a:lnTo>
                  <a:pt x="72" y="84"/>
                </a:lnTo>
                <a:lnTo>
                  <a:pt x="78" y="102"/>
                </a:lnTo>
                <a:lnTo>
                  <a:pt x="72" y="150"/>
                </a:lnTo>
                <a:lnTo>
                  <a:pt x="78" y="156"/>
                </a:lnTo>
                <a:lnTo>
                  <a:pt x="72" y="179"/>
                </a:lnTo>
                <a:lnTo>
                  <a:pt x="66" y="185"/>
                </a:lnTo>
                <a:lnTo>
                  <a:pt x="66" y="191"/>
                </a:lnTo>
                <a:lnTo>
                  <a:pt x="66" y="203"/>
                </a:lnTo>
                <a:lnTo>
                  <a:pt x="66" y="209"/>
                </a:lnTo>
                <a:lnTo>
                  <a:pt x="66" y="215"/>
                </a:lnTo>
                <a:lnTo>
                  <a:pt x="72" y="227"/>
                </a:lnTo>
                <a:lnTo>
                  <a:pt x="72" y="239"/>
                </a:lnTo>
                <a:lnTo>
                  <a:pt x="78" y="245"/>
                </a:lnTo>
                <a:lnTo>
                  <a:pt x="78" y="257"/>
                </a:lnTo>
                <a:lnTo>
                  <a:pt x="84" y="257"/>
                </a:lnTo>
                <a:lnTo>
                  <a:pt x="90" y="269"/>
                </a:lnTo>
                <a:lnTo>
                  <a:pt x="90" y="275"/>
                </a:lnTo>
                <a:lnTo>
                  <a:pt x="90" y="281"/>
                </a:lnTo>
                <a:lnTo>
                  <a:pt x="84" y="275"/>
                </a:lnTo>
                <a:lnTo>
                  <a:pt x="78" y="287"/>
                </a:lnTo>
                <a:lnTo>
                  <a:pt x="66" y="287"/>
                </a:lnTo>
                <a:lnTo>
                  <a:pt x="54" y="305"/>
                </a:lnTo>
                <a:lnTo>
                  <a:pt x="48" y="329"/>
                </a:lnTo>
                <a:lnTo>
                  <a:pt x="30" y="353"/>
                </a:lnTo>
                <a:lnTo>
                  <a:pt x="24" y="353"/>
                </a:lnTo>
                <a:lnTo>
                  <a:pt x="24" y="359"/>
                </a:lnTo>
                <a:lnTo>
                  <a:pt x="24" y="365"/>
                </a:lnTo>
                <a:lnTo>
                  <a:pt x="24" y="371"/>
                </a:lnTo>
                <a:lnTo>
                  <a:pt x="18" y="382"/>
                </a:lnTo>
                <a:lnTo>
                  <a:pt x="24" y="388"/>
                </a:lnTo>
                <a:lnTo>
                  <a:pt x="36" y="400"/>
                </a:lnTo>
                <a:lnTo>
                  <a:pt x="36" y="406"/>
                </a:lnTo>
                <a:lnTo>
                  <a:pt x="30" y="412"/>
                </a:lnTo>
                <a:lnTo>
                  <a:pt x="24" y="418"/>
                </a:lnTo>
                <a:lnTo>
                  <a:pt x="18" y="418"/>
                </a:lnTo>
                <a:lnTo>
                  <a:pt x="6" y="418"/>
                </a:lnTo>
                <a:lnTo>
                  <a:pt x="0" y="442"/>
                </a:lnTo>
                <a:lnTo>
                  <a:pt x="299" y="615"/>
                </a:lnTo>
                <a:lnTo>
                  <a:pt x="473" y="639"/>
                </a:lnTo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1" name="Freeform 49"/>
          <p:cNvSpPr>
            <a:spLocks/>
          </p:cNvSpPr>
          <p:nvPr/>
        </p:nvSpPr>
        <p:spPr bwMode="auto">
          <a:xfrm>
            <a:off x="1126896" y="1098423"/>
            <a:ext cx="1002411" cy="795155"/>
          </a:xfrm>
          <a:custGeom>
            <a:avLst/>
            <a:gdLst>
              <a:gd name="T0" fmla="*/ 6 w 545"/>
              <a:gd name="T1" fmla="*/ 215 h 394"/>
              <a:gd name="T2" fmla="*/ 0 w 545"/>
              <a:gd name="T3" fmla="*/ 215 h 394"/>
              <a:gd name="T4" fmla="*/ 6 w 545"/>
              <a:gd name="T5" fmla="*/ 199 h 394"/>
              <a:gd name="T6" fmla="*/ 6 w 545"/>
              <a:gd name="T7" fmla="*/ 188 h 394"/>
              <a:gd name="T8" fmla="*/ 6 w 545"/>
              <a:gd name="T9" fmla="*/ 183 h 394"/>
              <a:gd name="T10" fmla="*/ 11 w 545"/>
              <a:gd name="T11" fmla="*/ 194 h 394"/>
              <a:gd name="T12" fmla="*/ 11 w 545"/>
              <a:gd name="T13" fmla="*/ 199 h 394"/>
              <a:gd name="T14" fmla="*/ 17 w 545"/>
              <a:gd name="T15" fmla="*/ 194 h 394"/>
              <a:gd name="T16" fmla="*/ 17 w 545"/>
              <a:gd name="T17" fmla="*/ 188 h 394"/>
              <a:gd name="T18" fmla="*/ 17 w 545"/>
              <a:gd name="T19" fmla="*/ 178 h 394"/>
              <a:gd name="T20" fmla="*/ 11 w 545"/>
              <a:gd name="T21" fmla="*/ 161 h 394"/>
              <a:gd name="T22" fmla="*/ 22 w 545"/>
              <a:gd name="T23" fmla="*/ 161 h 394"/>
              <a:gd name="T24" fmla="*/ 33 w 545"/>
              <a:gd name="T25" fmla="*/ 156 h 394"/>
              <a:gd name="T26" fmla="*/ 22 w 545"/>
              <a:gd name="T27" fmla="*/ 150 h 394"/>
              <a:gd name="T28" fmla="*/ 17 w 545"/>
              <a:gd name="T29" fmla="*/ 150 h 394"/>
              <a:gd name="T30" fmla="*/ 17 w 545"/>
              <a:gd name="T31" fmla="*/ 134 h 394"/>
              <a:gd name="T32" fmla="*/ 17 w 545"/>
              <a:gd name="T33" fmla="*/ 118 h 394"/>
              <a:gd name="T34" fmla="*/ 17 w 545"/>
              <a:gd name="T35" fmla="*/ 86 h 394"/>
              <a:gd name="T36" fmla="*/ 11 w 545"/>
              <a:gd name="T37" fmla="*/ 54 h 394"/>
              <a:gd name="T38" fmla="*/ 17 w 545"/>
              <a:gd name="T39" fmla="*/ 27 h 394"/>
              <a:gd name="T40" fmla="*/ 67 w 545"/>
              <a:gd name="T41" fmla="*/ 49 h 394"/>
              <a:gd name="T42" fmla="*/ 106 w 545"/>
              <a:gd name="T43" fmla="*/ 65 h 394"/>
              <a:gd name="T44" fmla="*/ 128 w 545"/>
              <a:gd name="T45" fmla="*/ 76 h 394"/>
              <a:gd name="T46" fmla="*/ 140 w 545"/>
              <a:gd name="T47" fmla="*/ 81 h 394"/>
              <a:gd name="T48" fmla="*/ 140 w 545"/>
              <a:gd name="T49" fmla="*/ 107 h 394"/>
              <a:gd name="T50" fmla="*/ 128 w 545"/>
              <a:gd name="T51" fmla="*/ 123 h 394"/>
              <a:gd name="T52" fmla="*/ 128 w 545"/>
              <a:gd name="T53" fmla="*/ 134 h 394"/>
              <a:gd name="T54" fmla="*/ 123 w 545"/>
              <a:gd name="T55" fmla="*/ 145 h 394"/>
              <a:gd name="T56" fmla="*/ 128 w 545"/>
              <a:gd name="T57" fmla="*/ 150 h 394"/>
              <a:gd name="T58" fmla="*/ 145 w 545"/>
              <a:gd name="T59" fmla="*/ 123 h 394"/>
              <a:gd name="T60" fmla="*/ 151 w 545"/>
              <a:gd name="T61" fmla="*/ 113 h 394"/>
              <a:gd name="T62" fmla="*/ 162 w 545"/>
              <a:gd name="T63" fmla="*/ 96 h 394"/>
              <a:gd name="T64" fmla="*/ 151 w 545"/>
              <a:gd name="T65" fmla="*/ 54 h 394"/>
              <a:gd name="T66" fmla="*/ 151 w 545"/>
              <a:gd name="T67" fmla="*/ 49 h 394"/>
              <a:gd name="T68" fmla="*/ 162 w 545"/>
              <a:gd name="T69" fmla="*/ 38 h 394"/>
              <a:gd name="T70" fmla="*/ 156 w 545"/>
              <a:gd name="T71" fmla="*/ 22 h 394"/>
              <a:gd name="T72" fmla="*/ 151 w 545"/>
              <a:gd name="T73" fmla="*/ 0 h 394"/>
              <a:gd name="T74" fmla="*/ 345 w 545"/>
              <a:gd name="T75" fmla="*/ 49 h 394"/>
              <a:gd name="T76" fmla="*/ 507 w 545"/>
              <a:gd name="T77" fmla="*/ 81 h 394"/>
              <a:gd name="T78" fmla="*/ 451 w 545"/>
              <a:gd name="T79" fmla="*/ 317 h 394"/>
              <a:gd name="T80" fmla="*/ 446 w 545"/>
              <a:gd name="T81" fmla="*/ 323 h 394"/>
              <a:gd name="T82" fmla="*/ 451 w 545"/>
              <a:gd name="T83" fmla="*/ 328 h 394"/>
              <a:gd name="T84" fmla="*/ 451 w 545"/>
              <a:gd name="T85" fmla="*/ 339 h 394"/>
              <a:gd name="T86" fmla="*/ 451 w 545"/>
              <a:gd name="T87" fmla="*/ 344 h 394"/>
              <a:gd name="T88" fmla="*/ 451 w 545"/>
              <a:gd name="T89" fmla="*/ 355 h 394"/>
              <a:gd name="T90" fmla="*/ 306 w 545"/>
              <a:gd name="T91" fmla="*/ 328 h 394"/>
              <a:gd name="T92" fmla="*/ 295 w 545"/>
              <a:gd name="T93" fmla="*/ 328 h 394"/>
              <a:gd name="T94" fmla="*/ 278 w 545"/>
              <a:gd name="T95" fmla="*/ 323 h 394"/>
              <a:gd name="T96" fmla="*/ 267 w 545"/>
              <a:gd name="T97" fmla="*/ 328 h 394"/>
              <a:gd name="T98" fmla="*/ 245 w 545"/>
              <a:gd name="T99" fmla="*/ 323 h 394"/>
              <a:gd name="T100" fmla="*/ 229 w 545"/>
              <a:gd name="T101" fmla="*/ 328 h 394"/>
              <a:gd name="T102" fmla="*/ 212 w 545"/>
              <a:gd name="T103" fmla="*/ 323 h 394"/>
              <a:gd name="T104" fmla="*/ 167 w 545"/>
              <a:gd name="T105" fmla="*/ 323 h 394"/>
              <a:gd name="T106" fmla="*/ 140 w 545"/>
              <a:gd name="T107" fmla="*/ 306 h 394"/>
              <a:gd name="T108" fmla="*/ 112 w 545"/>
              <a:gd name="T109" fmla="*/ 306 h 394"/>
              <a:gd name="T110" fmla="*/ 67 w 545"/>
              <a:gd name="T111" fmla="*/ 296 h 394"/>
              <a:gd name="T112" fmla="*/ 67 w 545"/>
              <a:gd name="T113" fmla="*/ 269 h 394"/>
              <a:gd name="T114" fmla="*/ 67 w 545"/>
              <a:gd name="T115" fmla="*/ 248 h 394"/>
              <a:gd name="T116" fmla="*/ 39 w 545"/>
              <a:gd name="T117" fmla="*/ 237 h 394"/>
              <a:gd name="T118" fmla="*/ 33 w 545"/>
              <a:gd name="T119" fmla="*/ 226 h 39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45"/>
              <a:gd name="T181" fmla="*/ 0 h 394"/>
              <a:gd name="T182" fmla="*/ 545 w 545"/>
              <a:gd name="T183" fmla="*/ 394 h 39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45" h="394">
                <a:moveTo>
                  <a:pt x="24" y="245"/>
                </a:moveTo>
                <a:lnTo>
                  <a:pt x="6" y="239"/>
                </a:lnTo>
                <a:lnTo>
                  <a:pt x="0" y="239"/>
                </a:lnTo>
                <a:lnTo>
                  <a:pt x="0" y="233"/>
                </a:lnTo>
                <a:lnTo>
                  <a:pt x="6" y="221"/>
                </a:lnTo>
                <a:lnTo>
                  <a:pt x="6" y="215"/>
                </a:lnTo>
                <a:lnTo>
                  <a:pt x="6" y="209"/>
                </a:lnTo>
                <a:lnTo>
                  <a:pt x="6" y="203"/>
                </a:lnTo>
                <a:lnTo>
                  <a:pt x="12" y="209"/>
                </a:lnTo>
                <a:lnTo>
                  <a:pt x="12" y="215"/>
                </a:lnTo>
                <a:lnTo>
                  <a:pt x="12" y="221"/>
                </a:lnTo>
                <a:lnTo>
                  <a:pt x="18" y="215"/>
                </a:lnTo>
                <a:lnTo>
                  <a:pt x="18" y="209"/>
                </a:lnTo>
                <a:lnTo>
                  <a:pt x="24" y="203"/>
                </a:lnTo>
                <a:lnTo>
                  <a:pt x="18" y="197"/>
                </a:lnTo>
                <a:lnTo>
                  <a:pt x="12" y="191"/>
                </a:lnTo>
                <a:lnTo>
                  <a:pt x="12" y="179"/>
                </a:lnTo>
                <a:lnTo>
                  <a:pt x="18" y="179"/>
                </a:lnTo>
                <a:lnTo>
                  <a:pt x="24" y="179"/>
                </a:lnTo>
                <a:lnTo>
                  <a:pt x="36" y="173"/>
                </a:lnTo>
                <a:lnTo>
                  <a:pt x="24" y="167"/>
                </a:lnTo>
                <a:lnTo>
                  <a:pt x="24" y="161"/>
                </a:lnTo>
                <a:lnTo>
                  <a:pt x="18" y="167"/>
                </a:lnTo>
                <a:lnTo>
                  <a:pt x="18" y="155"/>
                </a:lnTo>
                <a:lnTo>
                  <a:pt x="18" y="149"/>
                </a:lnTo>
                <a:lnTo>
                  <a:pt x="18" y="137"/>
                </a:lnTo>
                <a:lnTo>
                  <a:pt x="18" y="131"/>
                </a:lnTo>
                <a:lnTo>
                  <a:pt x="18" y="119"/>
                </a:lnTo>
                <a:lnTo>
                  <a:pt x="18" y="96"/>
                </a:lnTo>
                <a:lnTo>
                  <a:pt x="24" y="90"/>
                </a:lnTo>
                <a:lnTo>
                  <a:pt x="12" y="60"/>
                </a:lnTo>
                <a:lnTo>
                  <a:pt x="12" y="42"/>
                </a:lnTo>
                <a:lnTo>
                  <a:pt x="18" y="30"/>
                </a:lnTo>
                <a:lnTo>
                  <a:pt x="18" y="18"/>
                </a:lnTo>
                <a:lnTo>
                  <a:pt x="72" y="54"/>
                </a:lnTo>
                <a:lnTo>
                  <a:pt x="96" y="66"/>
                </a:lnTo>
                <a:lnTo>
                  <a:pt x="114" y="72"/>
                </a:lnTo>
                <a:lnTo>
                  <a:pt x="126" y="84"/>
                </a:lnTo>
                <a:lnTo>
                  <a:pt x="138" y="84"/>
                </a:lnTo>
                <a:lnTo>
                  <a:pt x="144" y="84"/>
                </a:lnTo>
                <a:lnTo>
                  <a:pt x="150" y="90"/>
                </a:lnTo>
                <a:lnTo>
                  <a:pt x="150" y="113"/>
                </a:lnTo>
                <a:lnTo>
                  <a:pt x="150" y="119"/>
                </a:lnTo>
                <a:lnTo>
                  <a:pt x="138" y="125"/>
                </a:lnTo>
                <a:lnTo>
                  <a:pt x="138" y="137"/>
                </a:lnTo>
                <a:lnTo>
                  <a:pt x="138" y="143"/>
                </a:lnTo>
                <a:lnTo>
                  <a:pt x="138" y="149"/>
                </a:lnTo>
                <a:lnTo>
                  <a:pt x="138" y="155"/>
                </a:lnTo>
                <a:lnTo>
                  <a:pt x="132" y="161"/>
                </a:lnTo>
                <a:lnTo>
                  <a:pt x="138" y="167"/>
                </a:lnTo>
                <a:lnTo>
                  <a:pt x="150" y="161"/>
                </a:lnTo>
                <a:lnTo>
                  <a:pt x="156" y="137"/>
                </a:lnTo>
                <a:lnTo>
                  <a:pt x="162" y="137"/>
                </a:lnTo>
                <a:lnTo>
                  <a:pt x="162" y="125"/>
                </a:lnTo>
                <a:lnTo>
                  <a:pt x="174" y="113"/>
                </a:lnTo>
                <a:lnTo>
                  <a:pt x="174" y="107"/>
                </a:lnTo>
                <a:lnTo>
                  <a:pt x="174" y="84"/>
                </a:lnTo>
                <a:lnTo>
                  <a:pt x="162" y="60"/>
                </a:lnTo>
                <a:lnTo>
                  <a:pt x="162" y="54"/>
                </a:lnTo>
                <a:lnTo>
                  <a:pt x="168" y="54"/>
                </a:lnTo>
                <a:lnTo>
                  <a:pt x="174" y="42"/>
                </a:lnTo>
                <a:lnTo>
                  <a:pt x="174" y="24"/>
                </a:lnTo>
                <a:lnTo>
                  <a:pt x="168" y="24"/>
                </a:lnTo>
                <a:lnTo>
                  <a:pt x="162" y="18"/>
                </a:lnTo>
                <a:lnTo>
                  <a:pt x="162" y="0"/>
                </a:lnTo>
                <a:lnTo>
                  <a:pt x="269" y="24"/>
                </a:lnTo>
                <a:lnTo>
                  <a:pt x="371" y="54"/>
                </a:lnTo>
                <a:lnTo>
                  <a:pt x="545" y="90"/>
                </a:lnTo>
                <a:lnTo>
                  <a:pt x="485" y="352"/>
                </a:lnTo>
                <a:lnTo>
                  <a:pt x="479" y="358"/>
                </a:lnTo>
                <a:lnTo>
                  <a:pt x="485" y="364"/>
                </a:lnTo>
                <a:lnTo>
                  <a:pt x="485" y="370"/>
                </a:lnTo>
                <a:lnTo>
                  <a:pt x="485" y="376"/>
                </a:lnTo>
                <a:lnTo>
                  <a:pt x="485" y="382"/>
                </a:lnTo>
                <a:lnTo>
                  <a:pt x="485" y="388"/>
                </a:lnTo>
                <a:lnTo>
                  <a:pt x="485" y="394"/>
                </a:lnTo>
                <a:lnTo>
                  <a:pt x="341" y="358"/>
                </a:lnTo>
                <a:lnTo>
                  <a:pt x="329" y="364"/>
                </a:lnTo>
                <a:lnTo>
                  <a:pt x="323" y="364"/>
                </a:lnTo>
                <a:lnTo>
                  <a:pt x="317" y="364"/>
                </a:lnTo>
                <a:lnTo>
                  <a:pt x="305" y="364"/>
                </a:lnTo>
                <a:lnTo>
                  <a:pt x="299" y="358"/>
                </a:lnTo>
                <a:lnTo>
                  <a:pt x="293" y="358"/>
                </a:lnTo>
                <a:lnTo>
                  <a:pt x="287" y="364"/>
                </a:lnTo>
                <a:lnTo>
                  <a:pt x="275" y="358"/>
                </a:lnTo>
                <a:lnTo>
                  <a:pt x="263" y="358"/>
                </a:lnTo>
                <a:lnTo>
                  <a:pt x="258" y="364"/>
                </a:lnTo>
                <a:lnTo>
                  <a:pt x="246" y="364"/>
                </a:lnTo>
                <a:lnTo>
                  <a:pt x="228" y="364"/>
                </a:lnTo>
                <a:lnTo>
                  <a:pt x="228" y="358"/>
                </a:lnTo>
                <a:lnTo>
                  <a:pt x="216" y="358"/>
                </a:lnTo>
                <a:lnTo>
                  <a:pt x="180" y="358"/>
                </a:lnTo>
                <a:lnTo>
                  <a:pt x="174" y="352"/>
                </a:lnTo>
                <a:lnTo>
                  <a:pt x="150" y="340"/>
                </a:lnTo>
                <a:lnTo>
                  <a:pt x="132" y="340"/>
                </a:lnTo>
                <a:lnTo>
                  <a:pt x="120" y="340"/>
                </a:lnTo>
                <a:lnTo>
                  <a:pt x="96" y="340"/>
                </a:lnTo>
                <a:lnTo>
                  <a:pt x="72" y="328"/>
                </a:lnTo>
                <a:lnTo>
                  <a:pt x="66" y="322"/>
                </a:lnTo>
                <a:lnTo>
                  <a:pt x="72" y="299"/>
                </a:lnTo>
                <a:lnTo>
                  <a:pt x="72" y="293"/>
                </a:lnTo>
                <a:lnTo>
                  <a:pt x="72" y="275"/>
                </a:lnTo>
                <a:lnTo>
                  <a:pt x="54" y="263"/>
                </a:lnTo>
                <a:lnTo>
                  <a:pt x="42" y="263"/>
                </a:lnTo>
                <a:lnTo>
                  <a:pt x="42" y="257"/>
                </a:lnTo>
                <a:lnTo>
                  <a:pt x="36" y="251"/>
                </a:lnTo>
                <a:lnTo>
                  <a:pt x="24" y="245"/>
                </a:lnTo>
              </a:path>
            </a:pathLst>
          </a:custGeom>
          <a:solidFill>
            <a:sysClr val="window" lastClr="FFFFFF">
              <a:lumMod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2" name="Freeform 50"/>
          <p:cNvSpPr>
            <a:spLocks/>
          </p:cNvSpPr>
          <p:nvPr/>
        </p:nvSpPr>
        <p:spPr bwMode="auto">
          <a:xfrm>
            <a:off x="858004" y="1588958"/>
            <a:ext cx="1208035" cy="1106497"/>
          </a:xfrm>
          <a:custGeom>
            <a:avLst/>
            <a:gdLst>
              <a:gd name="T0" fmla="*/ 6 w 658"/>
              <a:gd name="T1" fmla="*/ 365 h 549"/>
              <a:gd name="T2" fmla="*/ 6 w 658"/>
              <a:gd name="T3" fmla="*/ 338 h 549"/>
              <a:gd name="T4" fmla="*/ 11 w 658"/>
              <a:gd name="T5" fmla="*/ 317 h 549"/>
              <a:gd name="T6" fmla="*/ 17 w 658"/>
              <a:gd name="T7" fmla="*/ 279 h 549"/>
              <a:gd name="T8" fmla="*/ 22 w 658"/>
              <a:gd name="T9" fmla="*/ 274 h 549"/>
              <a:gd name="T10" fmla="*/ 33 w 658"/>
              <a:gd name="T11" fmla="*/ 257 h 549"/>
              <a:gd name="T12" fmla="*/ 33 w 658"/>
              <a:gd name="T13" fmla="*/ 247 h 549"/>
              <a:gd name="T14" fmla="*/ 61 w 658"/>
              <a:gd name="T15" fmla="*/ 204 h 549"/>
              <a:gd name="T16" fmla="*/ 95 w 658"/>
              <a:gd name="T17" fmla="*/ 129 h 549"/>
              <a:gd name="T18" fmla="*/ 116 w 658"/>
              <a:gd name="T19" fmla="*/ 75 h 549"/>
              <a:gd name="T20" fmla="*/ 138 w 658"/>
              <a:gd name="T21" fmla="*/ 22 h 549"/>
              <a:gd name="T22" fmla="*/ 138 w 658"/>
              <a:gd name="T23" fmla="*/ 5 h 549"/>
              <a:gd name="T24" fmla="*/ 155 w 658"/>
              <a:gd name="T25" fmla="*/ 5 h 549"/>
              <a:gd name="T26" fmla="*/ 172 w 658"/>
              <a:gd name="T27" fmla="*/ 5 h 549"/>
              <a:gd name="T28" fmla="*/ 177 w 658"/>
              <a:gd name="T29" fmla="*/ 16 h 549"/>
              <a:gd name="T30" fmla="*/ 205 w 658"/>
              <a:gd name="T31" fmla="*/ 27 h 549"/>
              <a:gd name="T32" fmla="*/ 205 w 658"/>
              <a:gd name="T33" fmla="*/ 49 h 549"/>
              <a:gd name="T34" fmla="*/ 205 w 658"/>
              <a:gd name="T35" fmla="*/ 75 h 549"/>
              <a:gd name="T36" fmla="*/ 250 w 658"/>
              <a:gd name="T37" fmla="*/ 85 h 549"/>
              <a:gd name="T38" fmla="*/ 278 w 658"/>
              <a:gd name="T39" fmla="*/ 85 h 549"/>
              <a:gd name="T40" fmla="*/ 306 w 658"/>
              <a:gd name="T41" fmla="*/ 102 h 549"/>
              <a:gd name="T42" fmla="*/ 350 w 658"/>
              <a:gd name="T43" fmla="*/ 102 h 549"/>
              <a:gd name="T44" fmla="*/ 367 w 658"/>
              <a:gd name="T45" fmla="*/ 107 h 549"/>
              <a:gd name="T46" fmla="*/ 383 w 658"/>
              <a:gd name="T47" fmla="*/ 102 h 549"/>
              <a:gd name="T48" fmla="*/ 405 w 658"/>
              <a:gd name="T49" fmla="*/ 107 h 549"/>
              <a:gd name="T50" fmla="*/ 416 w 658"/>
              <a:gd name="T51" fmla="*/ 102 h 549"/>
              <a:gd name="T52" fmla="*/ 433 w 658"/>
              <a:gd name="T53" fmla="*/ 107 h 549"/>
              <a:gd name="T54" fmla="*/ 444 w 658"/>
              <a:gd name="T55" fmla="*/ 107 h 549"/>
              <a:gd name="T56" fmla="*/ 589 w 658"/>
              <a:gd name="T57" fmla="*/ 134 h 549"/>
              <a:gd name="T58" fmla="*/ 594 w 658"/>
              <a:gd name="T59" fmla="*/ 150 h 549"/>
              <a:gd name="T60" fmla="*/ 611 w 658"/>
              <a:gd name="T61" fmla="*/ 156 h 549"/>
              <a:gd name="T62" fmla="*/ 578 w 658"/>
              <a:gd name="T63" fmla="*/ 220 h 549"/>
              <a:gd name="T64" fmla="*/ 572 w 658"/>
              <a:gd name="T65" fmla="*/ 231 h 549"/>
              <a:gd name="T66" fmla="*/ 555 w 658"/>
              <a:gd name="T67" fmla="*/ 241 h 549"/>
              <a:gd name="T68" fmla="*/ 533 w 658"/>
              <a:gd name="T69" fmla="*/ 279 h 549"/>
              <a:gd name="T70" fmla="*/ 544 w 658"/>
              <a:gd name="T71" fmla="*/ 290 h 549"/>
              <a:gd name="T72" fmla="*/ 550 w 658"/>
              <a:gd name="T73" fmla="*/ 301 h 549"/>
              <a:gd name="T74" fmla="*/ 544 w 658"/>
              <a:gd name="T75" fmla="*/ 306 h 549"/>
              <a:gd name="T76" fmla="*/ 533 w 658"/>
              <a:gd name="T77" fmla="*/ 328 h 549"/>
              <a:gd name="T78" fmla="*/ 294 w 658"/>
              <a:gd name="T79" fmla="*/ 445 h 549"/>
              <a:gd name="T80" fmla="*/ 11 w 658"/>
              <a:gd name="T81" fmla="*/ 371 h 54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658"/>
              <a:gd name="T124" fmla="*/ 0 h 549"/>
              <a:gd name="T125" fmla="*/ 658 w 658"/>
              <a:gd name="T126" fmla="*/ 549 h 54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658" h="549">
                <a:moveTo>
                  <a:pt x="12" y="412"/>
                </a:moveTo>
                <a:lnTo>
                  <a:pt x="6" y="406"/>
                </a:lnTo>
                <a:lnTo>
                  <a:pt x="0" y="388"/>
                </a:lnTo>
                <a:lnTo>
                  <a:pt x="6" y="376"/>
                </a:lnTo>
                <a:lnTo>
                  <a:pt x="6" y="370"/>
                </a:lnTo>
                <a:lnTo>
                  <a:pt x="12" y="352"/>
                </a:lnTo>
                <a:lnTo>
                  <a:pt x="12" y="322"/>
                </a:lnTo>
                <a:lnTo>
                  <a:pt x="18" y="310"/>
                </a:lnTo>
                <a:lnTo>
                  <a:pt x="24" y="310"/>
                </a:lnTo>
                <a:lnTo>
                  <a:pt x="24" y="304"/>
                </a:lnTo>
                <a:lnTo>
                  <a:pt x="30" y="292"/>
                </a:lnTo>
                <a:lnTo>
                  <a:pt x="36" y="286"/>
                </a:lnTo>
                <a:lnTo>
                  <a:pt x="36" y="274"/>
                </a:lnTo>
                <a:lnTo>
                  <a:pt x="60" y="251"/>
                </a:lnTo>
                <a:lnTo>
                  <a:pt x="66" y="227"/>
                </a:lnTo>
                <a:lnTo>
                  <a:pt x="84" y="197"/>
                </a:lnTo>
                <a:lnTo>
                  <a:pt x="102" y="143"/>
                </a:lnTo>
                <a:lnTo>
                  <a:pt x="113" y="119"/>
                </a:lnTo>
                <a:lnTo>
                  <a:pt x="125" y="83"/>
                </a:lnTo>
                <a:lnTo>
                  <a:pt x="143" y="36"/>
                </a:lnTo>
                <a:lnTo>
                  <a:pt x="149" y="24"/>
                </a:lnTo>
                <a:lnTo>
                  <a:pt x="149" y="6"/>
                </a:lnTo>
                <a:lnTo>
                  <a:pt x="155" y="0"/>
                </a:lnTo>
                <a:lnTo>
                  <a:pt x="167" y="6"/>
                </a:lnTo>
                <a:lnTo>
                  <a:pt x="173" y="0"/>
                </a:lnTo>
                <a:lnTo>
                  <a:pt x="185" y="6"/>
                </a:lnTo>
                <a:lnTo>
                  <a:pt x="191" y="12"/>
                </a:lnTo>
                <a:lnTo>
                  <a:pt x="191" y="18"/>
                </a:lnTo>
                <a:lnTo>
                  <a:pt x="203" y="18"/>
                </a:lnTo>
                <a:lnTo>
                  <a:pt x="221" y="30"/>
                </a:lnTo>
                <a:lnTo>
                  <a:pt x="221" y="48"/>
                </a:lnTo>
                <a:lnTo>
                  <a:pt x="221" y="54"/>
                </a:lnTo>
                <a:lnTo>
                  <a:pt x="215" y="77"/>
                </a:lnTo>
                <a:lnTo>
                  <a:pt x="221" y="83"/>
                </a:lnTo>
                <a:lnTo>
                  <a:pt x="245" y="95"/>
                </a:lnTo>
                <a:lnTo>
                  <a:pt x="269" y="95"/>
                </a:lnTo>
                <a:lnTo>
                  <a:pt x="281" y="95"/>
                </a:lnTo>
                <a:lnTo>
                  <a:pt x="299" y="95"/>
                </a:lnTo>
                <a:lnTo>
                  <a:pt x="323" y="107"/>
                </a:lnTo>
                <a:lnTo>
                  <a:pt x="329" y="113"/>
                </a:lnTo>
                <a:lnTo>
                  <a:pt x="365" y="113"/>
                </a:lnTo>
                <a:lnTo>
                  <a:pt x="377" y="113"/>
                </a:lnTo>
                <a:lnTo>
                  <a:pt x="377" y="119"/>
                </a:lnTo>
                <a:lnTo>
                  <a:pt x="395" y="119"/>
                </a:lnTo>
                <a:lnTo>
                  <a:pt x="407" y="119"/>
                </a:lnTo>
                <a:lnTo>
                  <a:pt x="412" y="113"/>
                </a:lnTo>
                <a:lnTo>
                  <a:pt x="424" y="113"/>
                </a:lnTo>
                <a:lnTo>
                  <a:pt x="436" y="119"/>
                </a:lnTo>
                <a:lnTo>
                  <a:pt x="442" y="113"/>
                </a:lnTo>
                <a:lnTo>
                  <a:pt x="448" y="113"/>
                </a:lnTo>
                <a:lnTo>
                  <a:pt x="454" y="119"/>
                </a:lnTo>
                <a:lnTo>
                  <a:pt x="466" y="119"/>
                </a:lnTo>
                <a:lnTo>
                  <a:pt x="472" y="119"/>
                </a:lnTo>
                <a:lnTo>
                  <a:pt x="478" y="119"/>
                </a:lnTo>
                <a:lnTo>
                  <a:pt x="490" y="113"/>
                </a:lnTo>
                <a:lnTo>
                  <a:pt x="634" y="149"/>
                </a:lnTo>
                <a:lnTo>
                  <a:pt x="634" y="155"/>
                </a:lnTo>
                <a:lnTo>
                  <a:pt x="640" y="167"/>
                </a:lnTo>
                <a:lnTo>
                  <a:pt x="646" y="167"/>
                </a:lnTo>
                <a:lnTo>
                  <a:pt x="658" y="173"/>
                </a:lnTo>
                <a:lnTo>
                  <a:pt x="658" y="191"/>
                </a:lnTo>
                <a:lnTo>
                  <a:pt x="622" y="245"/>
                </a:lnTo>
                <a:lnTo>
                  <a:pt x="616" y="251"/>
                </a:lnTo>
                <a:lnTo>
                  <a:pt x="616" y="257"/>
                </a:lnTo>
                <a:lnTo>
                  <a:pt x="610" y="268"/>
                </a:lnTo>
                <a:lnTo>
                  <a:pt x="598" y="268"/>
                </a:lnTo>
                <a:lnTo>
                  <a:pt x="580" y="298"/>
                </a:lnTo>
                <a:lnTo>
                  <a:pt x="574" y="310"/>
                </a:lnTo>
                <a:lnTo>
                  <a:pt x="580" y="316"/>
                </a:lnTo>
                <a:lnTo>
                  <a:pt x="586" y="322"/>
                </a:lnTo>
                <a:lnTo>
                  <a:pt x="592" y="328"/>
                </a:lnTo>
                <a:lnTo>
                  <a:pt x="592" y="334"/>
                </a:lnTo>
                <a:lnTo>
                  <a:pt x="592" y="340"/>
                </a:lnTo>
                <a:lnTo>
                  <a:pt x="586" y="340"/>
                </a:lnTo>
                <a:lnTo>
                  <a:pt x="586" y="352"/>
                </a:lnTo>
                <a:lnTo>
                  <a:pt x="574" y="364"/>
                </a:lnTo>
                <a:lnTo>
                  <a:pt x="538" y="549"/>
                </a:lnTo>
                <a:lnTo>
                  <a:pt x="317" y="495"/>
                </a:lnTo>
                <a:lnTo>
                  <a:pt x="12" y="412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3" name="Freeform 51"/>
          <p:cNvSpPr>
            <a:spLocks/>
          </p:cNvSpPr>
          <p:nvPr/>
        </p:nvSpPr>
        <p:spPr bwMode="auto">
          <a:xfrm>
            <a:off x="858004" y="1586719"/>
            <a:ext cx="1208035" cy="1106497"/>
          </a:xfrm>
          <a:custGeom>
            <a:avLst/>
            <a:gdLst>
              <a:gd name="T0" fmla="*/ 6 w 658"/>
              <a:gd name="T1" fmla="*/ 365 h 549"/>
              <a:gd name="T2" fmla="*/ 6 w 658"/>
              <a:gd name="T3" fmla="*/ 338 h 549"/>
              <a:gd name="T4" fmla="*/ 11 w 658"/>
              <a:gd name="T5" fmla="*/ 317 h 549"/>
              <a:gd name="T6" fmla="*/ 17 w 658"/>
              <a:gd name="T7" fmla="*/ 279 h 549"/>
              <a:gd name="T8" fmla="*/ 22 w 658"/>
              <a:gd name="T9" fmla="*/ 274 h 549"/>
              <a:gd name="T10" fmla="*/ 33 w 658"/>
              <a:gd name="T11" fmla="*/ 257 h 549"/>
              <a:gd name="T12" fmla="*/ 33 w 658"/>
              <a:gd name="T13" fmla="*/ 247 h 549"/>
              <a:gd name="T14" fmla="*/ 61 w 658"/>
              <a:gd name="T15" fmla="*/ 204 h 549"/>
              <a:gd name="T16" fmla="*/ 95 w 658"/>
              <a:gd name="T17" fmla="*/ 129 h 549"/>
              <a:gd name="T18" fmla="*/ 116 w 658"/>
              <a:gd name="T19" fmla="*/ 75 h 549"/>
              <a:gd name="T20" fmla="*/ 138 w 658"/>
              <a:gd name="T21" fmla="*/ 22 h 549"/>
              <a:gd name="T22" fmla="*/ 138 w 658"/>
              <a:gd name="T23" fmla="*/ 5 h 549"/>
              <a:gd name="T24" fmla="*/ 155 w 658"/>
              <a:gd name="T25" fmla="*/ 5 h 549"/>
              <a:gd name="T26" fmla="*/ 172 w 658"/>
              <a:gd name="T27" fmla="*/ 5 h 549"/>
              <a:gd name="T28" fmla="*/ 177 w 658"/>
              <a:gd name="T29" fmla="*/ 16 h 549"/>
              <a:gd name="T30" fmla="*/ 205 w 658"/>
              <a:gd name="T31" fmla="*/ 27 h 549"/>
              <a:gd name="T32" fmla="*/ 205 w 658"/>
              <a:gd name="T33" fmla="*/ 49 h 549"/>
              <a:gd name="T34" fmla="*/ 205 w 658"/>
              <a:gd name="T35" fmla="*/ 75 h 549"/>
              <a:gd name="T36" fmla="*/ 250 w 658"/>
              <a:gd name="T37" fmla="*/ 85 h 549"/>
              <a:gd name="T38" fmla="*/ 278 w 658"/>
              <a:gd name="T39" fmla="*/ 85 h 549"/>
              <a:gd name="T40" fmla="*/ 306 w 658"/>
              <a:gd name="T41" fmla="*/ 102 h 549"/>
              <a:gd name="T42" fmla="*/ 350 w 658"/>
              <a:gd name="T43" fmla="*/ 102 h 549"/>
              <a:gd name="T44" fmla="*/ 367 w 658"/>
              <a:gd name="T45" fmla="*/ 107 h 549"/>
              <a:gd name="T46" fmla="*/ 383 w 658"/>
              <a:gd name="T47" fmla="*/ 102 h 549"/>
              <a:gd name="T48" fmla="*/ 405 w 658"/>
              <a:gd name="T49" fmla="*/ 107 h 549"/>
              <a:gd name="T50" fmla="*/ 416 w 658"/>
              <a:gd name="T51" fmla="*/ 102 h 549"/>
              <a:gd name="T52" fmla="*/ 433 w 658"/>
              <a:gd name="T53" fmla="*/ 107 h 549"/>
              <a:gd name="T54" fmla="*/ 444 w 658"/>
              <a:gd name="T55" fmla="*/ 107 h 549"/>
              <a:gd name="T56" fmla="*/ 589 w 658"/>
              <a:gd name="T57" fmla="*/ 134 h 549"/>
              <a:gd name="T58" fmla="*/ 594 w 658"/>
              <a:gd name="T59" fmla="*/ 150 h 549"/>
              <a:gd name="T60" fmla="*/ 611 w 658"/>
              <a:gd name="T61" fmla="*/ 156 h 549"/>
              <a:gd name="T62" fmla="*/ 578 w 658"/>
              <a:gd name="T63" fmla="*/ 220 h 549"/>
              <a:gd name="T64" fmla="*/ 572 w 658"/>
              <a:gd name="T65" fmla="*/ 231 h 549"/>
              <a:gd name="T66" fmla="*/ 555 w 658"/>
              <a:gd name="T67" fmla="*/ 241 h 549"/>
              <a:gd name="T68" fmla="*/ 533 w 658"/>
              <a:gd name="T69" fmla="*/ 279 h 549"/>
              <a:gd name="T70" fmla="*/ 544 w 658"/>
              <a:gd name="T71" fmla="*/ 290 h 549"/>
              <a:gd name="T72" fmla="*/ 550 w 658"/>
              <a:gd name="T73" fmla="*/ 301 h 549"/>
              <a:gd name="T74" fmla="*/ 544 w 658"/>
              <a:gd name="T75" fmla="*/ 306 h 549"/>
              <a:gd name="T76" fmla="*/ 533 w 658"/>
              <a:gd name="T77" fmla="*/ 328 h 549"/>
              <a:gd name="T78" fmla="*/ 294 w 658"/>
              <a:gd name="T79" fmla="*/ 445 h 54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58"/>
              <a:gd name="T121" fmla="*/ 0 h 549"/>
              <a:gd name="T122" fmla="*/ 658 w 658"/>
              <a:gd name="T123" fmla="*/ 549 h 54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58" h="549">
                <a:moveTo>
                  <a:pt x="12" y="412"/>
                </a:moveTo>
                <a:lnTo>
                  <a:pt x="6" y="406"/>
                </a:lnTo>
                <a:lnTo>
                  <a:pt x="0" y="388"/>
                </a:lnTo>
                <a:lnTo>
                  <a:pt x="6" y="376"/>
                </a:lnTo>
                <a:lnTo>
                  <a:pt x="6" y="370"/>
                </a:lnTo>
                <a:lnTo>
                  <a:pt x="12" y="352"/>
                </a:lnTo>
                <a:lnTo>
                  <a:pt x="12" y="322"/>
                </a:lnTo>
                <a:lnTo>
                  <a:pt x="18" y="310"/>
                </a:lnTo>
                <a:lnTo>
                  <a:pt x="24" y="310"/>
                </a:lnTo>
                <a:lnTo>
                  <a:pt x="24" y="304"/>
                </a:lnTo>
                <a:lnTo>
                  <a:pt x="30" y="292"/>
                </a:lnTo>
                <a:lnTo>
                  <a:pt x="36" y="286"/>
                </a:lnTo>
                <a:lnTo>
                  <a:pt x="36" y="274"/>
                </a:lnTo>
                <a:lnTo>
                  <a:pt x="60" y="251"/>
                </a:lnTo>
                <a:lnTo>
                  <a:pt x="66" y="227"/>
                </a:lnTo>
                <a:lnTo>
                  <a:pt x="84" y="197"/>
                </a:lnTo>
                <a:lnTo>
                  <a:pt x="102" y="143"/>
                </a:lnTo>
                <a:lnTo>
                  <a:pt x="113" y="119"/>
                </a:lnTo>
                <a:lnTo>
                  <a:pt x="125" y="83"/>
                </a:lnTo>
                <a:lnTo>
                  <a:pt x="143" y="36"/>
                </a:lnTo>
                <a:lnTo>
                  <a:pt x="149" y="24"/>
                </a:lnTo>
                <a:lnTo>
                  <a:pt x="149" y="6"/>
                </a:lnTo>
                <a:lnTo>
                  <a:pt x="155" y="0"/>
                </a:lnTo>
                <a:lnTo>
                  <a:pt x="167" y="6"/>
                </a:lnTo>
                <a:lnTo>
                  <a:pt x="173" y="0"/>
                </a:lnTo>
                <a:lnTo>
                  <a:pt x="185" y="6"/>
                </a:lnTo>
                <a:lnTo>
                  <a:pt x="191" y="12"/>
                </a:lnTo>
                <a:lnTo>
                  <a:pt x="191" y="18"/>
                </a:lnTo>
                <a:lnTo>
                  <a:pt x="203" y="18"/>
                </a:lnTo>
                <a:lnTo>
                  <a:pt x="221" y="30"/>
                </a:lnTo>
                <a:lnTo>
                  <a:pt x="221" y="48"/>
                </a:lnTo>
                <a:lnTo>
                  <a:pt x="221" y="54"/>
                </a:lnTo>
                <a:lnTo>
                  <a:pt x="215" y="77"/>
                </a:lnTo>
                <a:lnTo>
                  <a:pt x="221" y="83"/>
                </a:lnTo>
                <a:lnTo>
                  <a:pt x="245" y="95"/>
                </a:lnTo>
                <a:lnTo>
                  <a:pt x="269" y="95"/>
                </a:lnTo>
                <a:lnTo>
                  <a:pt x="281" y="95"/>
                </a:lnTo>
                <a:lnTo>
                  <a:pt x="299" y="95"/>
                </a:lnTo>
                <a:lnTo>
                  <a:pt x="323" y="107"/>
                </a:lnTo>
                <a:lnTo>
                  <a:pt x="329" y="113"/>
                </a:lnTo>
                <a:lnTo>
                  <a:pt x="365" y="113"/>
                </a:lnTo>
                <a:lnTo>
                  <a:pt x="377" y="113"/>
                </a:lnTo>
                <a:lnTo>
                  <a:pt x="377" y="119"/>
                </a:lnTo>
                <a:lnTo>
                  <a:pt x="395" y="119"/>
                </a:lnTo>
                <a:lnTo>
                  <a:pt x="407" y="119"/>
                </a:lnTo>
                <a:lnTo>
                  <a:pt x="412" y="113"/>
                </a:lnTo>
                <a:lnTo>
                  <a:pt x="424" y="113"/>
                </a:lnTo>
                <a:lnTo>
                  <a:pt x="436" y="119"/>
                </a:lnTo>
                <a:lnTo>
                  <a:pt x="442" y="113"/>
                </a:lnTo>
                <a:lnTo>
                  <a:pt x="448" y="113"/>
                </a:lnTo>
                <a:lnTo>
                  <a:pt x="454" y="119"/>
                </a:lnTo>
                <a:lnTo>
                  <a:pt x="466" y="119"/>
                </a:lnTo>
                <a:lnTo>
                  <a:pt x="472" y="119"/>
                </a:lnTo>
                <a:lnTo>
                  <a:pt x="478" y="119"/>
                </a:lnTo>
                <a:lnTo>
                  <a:pt x="490" y="113"/>
                </a:lnTo>
                <a:lnTo>
                  <a:pt x="634" y="149"/>
                </a:lnTo>
                <a:lnTo>
                  <a:pt x="634" y="155"/>
                </a:lnTo>
                <a:lnTo>
                  <a:pt x="640" y="167"/>
                </a:lnTo>
                <a:lnTo>
                  <a:pt x="646" y="167"/>
                </a:lnTo>
                <a:lnTo>
                  <a:pt x="658" y="173"/>
                </a:lnTo>
                <a:lnTo>
                  <a:pt x="658" y="191"/>
                </a:lnTo>
                <a:lnTo>
                  <a:pt x="622" y="245"/>
                </a:lnTo>
                <a:lnTo>
                  <a:pt x="616" y="251"/>
                </a:lnTo>
                <a:lnTo>
                  <a:pt x="616" y="257"/>
                </a:lnTo>
                <a:lnTo>
                  <a:pt x="610" y="268"/>
                </a:lnTo>
                <a:lnTo>
                  <a:pt x="598" y="268"/>
                </a:lnTo>
                <a:lnTo>
                  <a:pt x="580" y="298"/>
                </a:lnTo>
                <a:lnTo>
                  <a:pt x="574" y="310"/>
                </a:lnTo>
                <a:lnTo>
                  <a:pt x="580" y="316"/>
                </a:lnTo>
                <a:lnTo>
                  <a:pt x="586" y="322"/>
                </a:lnTo>
                <a:lnTo>
                  <a:pt x="592" y="328"/>
                </a:lnTo>
                <a:lnTo>
                  <a:pt x="592" y="334"/>
                </a:lnTo>
                <a:lnTo>
                  <a:pt x="592" y="340"/>
                </a:lnTo>
                <a:lnTo>
                  <a:pt x="586" y="340"/>
                </a:lnTo>
                <a:lnTo>
                  <a:pt x="586" y="352"/>
                </a:lnTo>
                <a:lnTo>
                  <a:pt x="574" y="364"/>
                </a:lnTo>
                <a:lnTo>
                  <a:pt x="538" y="549"/>
                </a:lnTo>
                <a:lnTo>
                  <a:pt x="317" y="495"/>
                </a:lnTo>
                <a:lnTo>
                  <a:pt x="12" y="412"/>
                </a:lnTo>
              </a:path>
            </a:pathLst>
          </a:custGeom>
          <a:solidFill>
            <a:srgbClr val="8DD00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4" name="Freeform 52"/>
          <p:cNvSpPr>
            <a:spLocks/>
          </p:cNvSpPr>
          <p:nvPr/>
        </p:nvSpPr>
        <p:spPr bwMode="auto">
          <a:xfrm>
            <a:off x="769035" y="2417712"/>
            <a:ext cx="1184307" cy="2242111"/>
          </a:xfrm>
          <a:custGeom>
            <a:avLst/>
            <a:gdLst>
              <a:gd name="T0" fmla="*/ 338 w 646"/>
              <a:gd name="T1" fmla="*/ 979 h 1110"/>
              <a:gd name="T2" fmla="*/ 338 w 646"/>
              <a:gd name="T3" fmla="*/ 963 h 1110"/>
              <a:gd name="T4" fmla="*/ 333 w 646"/>
              <a:gd name="T5" fmla="*/ 953 h 1110"/>
              <a:gd name="T6" fmla="*/ 316 w 646"/>
              <a:gd name="T7" fmla="*/ 888 h 1110"/>
              <a:gd name="T8" fmla="*/ 283 w 646"/>
              <a:gd name="T9" fmla="*/ 850 h 1110"/>
              <a:gd name="T10" fmla="*/ 266 w 646"/>
              <a:gd name="T11" fmla="*/ 834 h 1110"/>
              <a:gd name="T12" fmla="*/ 261 w 646"/>
              <a:gd name="T13" fmla="*/ 818 h 1110"/>
              <a:gd name="T14" fmla="*/ 216 w 646"/>
              <a:gd name="T15" fmla="*/ 802 h 1110"/>
              <a:gd name="T16" fmla="*/ 183 w 646"/>
              <a:gd name="T17" fmla="*/ 770 h 1110"/>
              <a:gd name="T18" fmla="*/ 122 w 646"/>
              <a:gd name="T19" fmla="*/ 743 h 1110"/>
              <a:gd name="T20" fmla="*/ 122 w 646"/>
              <a:gd name="T21" fmla="*/ 721 h 1110"/>
              <a:gd name="T22" fmla="*/ 128 w 646"/>
              <a:gd name="T23" fmla="*/ 694 h 1110"/>
              <a:gd name="T24" fmla="*/ 117 w 646"/>
              <a:gd name="T25" fmla="*/ 667 h 1110"/>
              <a:gd name="T26" fmla="*/ 122 w 646"/>
              <a:gd name="T27" fmla="*/ 651 h 1110"/>
              <a:gd name="T28" fmla="*/ 89 w 646"/>
              <a:gd name="T29" fmla="*/ 597 h 1110"/>
              <a:gd name="T30" fmla="*/ 67 w 646"/>
              <a:gd name="T31" fmla="*/ 555 h 1110"/>
              <a:gd name="T32" fmla="*/ 78 w 646"/>
              <a:gd name="T33" fmla="*/ 528 h 1110"/>
              <a:gd name="T34" fmla="*/ 78 w 646"/>
              <a:gd name="T35" fmla="*/ 495 h 1110"/>
              <a:gd name="T36" fmla="*/ 50 w 646"/>
              <a:gd name="T37" fmla="*/ 468 h 1110"/>
              <a:gd name="T38" fmla="*/ 50 w 646"/>
              <a:gd name="T39" fmla="*/ 425 h 1110"/>
              <a:gd name="T40" fmla="*/ 61 w 646"/>
              <a:gd name="T41" fmla="*/ 409 h 1110"/>
              <a:gd name="T42" fmla="*/ 67 w 646"/>
              <a:gd name="T43" fmla="*/ 430 h 1110"/>
              <a:gd name="T44" fmla="*/ 83 w 646"/>
              <a:gd name="T45" fmla="*/ 425 h 1110"/>
              <a:gd name="T46" fmla="*/ 78 w 646"/>
              <a:gd name="T47" fmla="*/ 388 h 1110"/>
              <a:gd name="T48" fmla="*/ 61 w 646"/>
              <a:gd name="T49" fmla="*/ 399 h 1110"/>
              <a:gd name="T50" fmla="*/ 39 w 646"/>
              <a:gd name="T51" fmla="*/ 382 h 1110"/>
              <a:gd name="T52" fmla="*/ 33 w 646"/>
              <a:gd name="T53" fmla="*/ 334 h 1110"/>
              <a:gd name="T54" fmla="*/ 6 w 646"/>
              <a:gd name="T55" fmla="*/ 280 h 1110"/>
              <a:gd name="T56" fmla="*/ 6 w 646"/>
              <a:gd name="T57" fmla="*/ 253 h 1110"/>
              <a:gd name="T58" fmla="*/ 22 w 646"/>
              <a:gd name="T59" fmla="*/ 221 h 1110"/>
              <a:gd name="T60" fmla="*/ 6 w 646"/>
              <a:gd name="T61" fmla="*/ 178 h 1110"/>
              <a:gd name="T62" fmla="*/ 0 w 646"/>
              <a:gd name="T63" fmla="*/ 156 h 1110"/>
              <a:gd name="T64" fmla="*/ 0 w 646"/>
              <a:gd name="T65" fmla="*/ 134 h 1110"/>
              <a:gd name="T66" fmla="*/ 33 w 646"/>
              <a:gd name="T67" fmla="*/ 80 h 1110"/>
              <a:gd name="T68" fmla="*/ 50 w 646"/>
              <a:gd name="T69" fmla="*/ 53 h 1110"/>
              <a:gd name="T70" fmla="*/ 50 w 646"/>
              <a:gd name="T71" fmla="*/ 5 h 1110"/>
              <a:gd name="T72" fmla="*/ 266 w 646"/>
              <a:gd name="T73" fmla="*/ 350 h 1110"/>
              <a:gd name="T74" fmla="*/ 577 w 646"/>
              <a:gd name="T75" fmla="*/ 813 h 1110"/>
              <a:gd name="T76" fmla="*/ 582 w 646"/>
              <a:gd name="T77" fmla="*/ 840 h 1110"/>
              <a:gd name="T78" fmla="*/ 593 w 646"/>
              <a:gd name="T79" fmla="*/ 856 h 1110"/>
              <a:gd name="T80" fmla="*/ 599 w 646"/>
              <a:gd name="T81" fmla="*/ 877 h 1110"/>
              <a:gd name="T82" fmla="*/ 577 w 646"/>
              <a:gd name="T83" fmla="*/ 883 h 1110"/>
              <a:gd name="T84" fmla="*/ 543 w 646"/>
              <a:gd name="T85" fmla="*/ 942 h 1110"/>
              <a:gd name="T86" fmla="*/ 538 w 646"/>
              <a:gd name="T87" fmla="*/ 953 h 1110"/>
              <a:gd name="T88" fmla="*/ 538 w 646"/>
              <a:gd name="T89" fmla="*/ 974 h 1110"/>
              <a:gd name="T90" fmla="*/ 549 w 646"/>
              <a:gd name="T91" fmla="*/ 990 h 1110"/>
              <a:gd name="T92" fmla="*/ 532 w 646"/>
              <a:gd name="T93" fmla="*/ 1001 h 111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46"/>
              <a:gd name="T142" fmla="*/ 0 h 1110"/>
              <a:gd name="T143" fmla="*/ 646 w 646"/>
              <a:gd name="T144" fmla="*/ 1110 h 111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46" h="1110">
                <a:moveTo>
                  <a:pt x="562" y="1110"/>
                </a:moveTo>
                <a:lnTo>
                  <a:pt x="365" y="1092"/>
                </a:lnTo>
                <a:lnTo>
                  <a:pt x="365" y="1086"/>
                </a:lnTo>
                <a:lnTo>
                  <a:pt x="365" y="1074"/>
                </a:lnTo>
                <a:lnTo>
                  <a:pt x="365" y="1068"/>
                </a:lnTo>
                <a:lnTo>
                  <a:pt x="359" y="1068"/>
                </a:lnTo>
                <a:lnTo>
                  <a:pt x="359" y="1057"/>
                </a:lnTo>
                <a:lnTo>
                  <a:pt x="359" y="1021"/>
                </a:lnTo>
                <a:lnTo>
                  <a:pt x="341" y="985"/>
                </a:lnTo>
                <a:lnTo>
                  <a:pt x="329" y="979"/>
                </a:lnTo>
                <a:lnTo>
                  <a:pt x="323" y="961"/>
                </a:lnTo>
                <a:lnTo>
                  <a:pt x="305" y="943"/>
                </a:lnTo>
                <a:lnTo>
                  <a:pt x="293" y="943"/>
                </a:lnTo>
                <a:lnTo>
                  <a:pt x="287" y="937"/>
                </a:lnTo>
                <a:lnTo>
                  <a:pt x="287" y="925"/>
                </a:lnTo>
                <a:lnTo>
                  <a:pt x="287" y="919"/>
                </a:lnTo>
                <a:lnTo>
                  <a:pt x="287" y="913"/>
                </a:lnTo>
                <a:lnTo>
                  <a:pt x="281" y="907"/>
                </a:lnTo>
                <a:lnTo>
                  <a:pt x="257" y="907"/>
                </a:lnTo>
                <a:lnTo>
                  <a:pt x="245" y="901"/>
                </a:lnTo>
                <a:lnTo>
                  <a:pt x="233" y="889"/>
                </a:lnTo>
                <a:lnTo>
                  <a:pt x="221" y="865"/>
                </a:lnTo>
                <a:lnTo>
                  <a:pt x="209" y="854"/>
                </a:lnTo>
                <a:lnTo>
                  <a:pt x="197" y="854"/>
                </a:lnTo>
                <a:lnTo>
                  <a:pt x="161" y="836"/>
                </a:lnTo>
                <a:lnTo>
                  <a:pt x="150" y="836"/>
                </a:lnTo>
                <a:lnTo>
                  <a:pt x="132" y="824"/>
                </a:lnTo>
                <a:lnTo>
                  <a:pt x="126" y="818"/>
                </a:lnTo>
                <a:lnTo>
                  <a:pt x="126" y="806"/>
                </a:lnTo>
                <a:lnTo>
                  <a:pt x="132" y="800"/>
                </a:lnTo>
                <a:lnTo>
                  <a:pt x="132" y="782"/>
                </a:lnTo>
                <a:lnTo>
                  <a:pt x="138" y="770"/>
                </a:lnTo>
                <a:lnTo>
                  <a:pt x="138" y="752"/>
                </a:lnTo>
                <a:lnTo>
                  <a:pt x="126" y="752"/>
                </a:lnTo>
                <a:lnTo>
                  <a:pt x="126" y="740"/>
                </a:lnTo>
                <a:lnTo>
                  <a:pt x="126" y="734"/>
                </a:lnTo>
                <a:lnTo>
                  <a:pt x="132" y="734"/>
                </a:lnTo>
                <a:lnTo>
                  <a:pt x="132" y="722"/>
                </a:lnTo>
                <a:lnTo>
                  <a:pt x="120" y="716"/>
                </a:lnTo>
                <a:lnTo>
                  <a:pt x="96" y="674"/>
                </a:lnTo>
                <a:lnTo>
                  <a:pt x="96" y="662"/>
                </a:lnTo>
                <a:lnTo>
                  <a:pt x="90" y="651"/>
                </a:lnTo>
                <a:lnTo>
                  <a:pt x="90" y="639"/>
                </a:lnTo>
                <a:lnTo>
                  <a:pt x="72" y="615"/>
                </a:lnTo>
                <a:lnTo>
                  <a:pt x="72" y="591"/>
                </a:lnTo>
                <a:lnTo>
                  <a:pt x="78" y="585"/>
                </a:lnTo>
                <a:lnTo>
                  <a:pt x="84" y="585"/>
                </a:lnTo>
                <a:lnTo>
                  <a:pt x="90" y="573"/>
                </a:lnTo>
                <a:lnTo>
                  <a:pt x="90" y="555"/>
                </a:lnTo>
                <a:lnTo>
                  <a:pt x="84" y="549"/>
                </a:lnTo>
                <a:lnTo>
                  <a:pt x="72" y="543"/>
                </a:lnTo>
                <a:lnTo>
                  <a:pt x="60" y="531"/>
                </a:lnTo>
                <a:lnTo>
                  <a:pt x="54" y="519"/>
                </a:lnTo>
                <a:lnTo>
                  <a:pt x="54" y="489"/>
                </a:lnTo>
                <a:lnTo>
                  <a:pt x="60" y="483"/>
                </a:lnTo>
                <a:lnTo>
                  <a:pt x="54" y="471"/>
                </a:lnTo>
                <a:lnTo>
                  <a:pt x="60" y="471"/>
                </a:lnTo>
                <a:lnTo>
                  <a:pt x="66" y="454"/>
                </a:lnTo>
                <a:lnTo>
                  <a:pt x="72" y="459"/>
                </a:lnTo>
                <a:lnTo>
                  <a:pt x="72" y="471"/>
                </a:lnTo>
                <a:lnTo>
                  <a:pt x="72" y="477"/>
                </a:lnTo>
                <a:lnTo>
                  <a:pt x="84" y="483"/>
                </a:lnTo>
                <a:lnTo>
                  <a:pt x="90" y="471"/>
                </a:lnTo>
                <a:lnTo>
                  <a:pt x="84" y="454"/>
                </a:lnTo>
                <a:lnTo>
                  <a:pt x="78" y="442"/>
                </a:lnTo>
                <a:lnTo>
                  <a:pt x="84" y="430"/>
                </a:lnTo>
                <a:lnTo>
                  <a:pt x="78" y="430"/>
                </a:lnTo>
                <a:lnTo>
                  <a:pt x="72" y="436"/>
                </a:lnTo>
                <a:lnTo>
                  <a:pt x="66" y="442"/>
                </a:lnTo>
                <a:lnTo>
                  <a:pt x="66" y="448"/>
                </a:lnTo>
                <a:lnTo>
                  <a:pt x="54" y="442"/>
                </a:lnTo>
                <a:lnTo>
                  <a:pt x="42" y="424"/>
                </a:lnTo>
                <a:lnTo>
                  <a:pt x="30" y="424"/>
                </a:lnTo>
                <a:lnTo>
                  <a:pt x="36" y="412"/>
                </a:lnTo>
                <a:lnTo>
                  <a:pt x="36" y="370"/>
                </a:lnTo>
                <a:lnTo>
                  <a:pt x="24" y="358"/>
                </a:lnTo>
                <a:lnTo>
                  <a:pt x="12" y="340"/>
                </a:lnTo>
                <a:lnTo>
                  <a:pt x="6" y="310"/>
                </a:lnTo>
                <a:lnTo>
                  <a:pt x="12" y="298"/>
                </a:lnTo>
                <a:lnTo>
                  <a:pt x="6" y="292"/>
                </a:lnTo>
                <a:lnTo>
                  <a:pt x="6" y="280"/>
                </a:lnTo>
                <a:lnTo>
                  <a:pt x="12" y="262"/>
                </a:lnTo>
                <a:lnTo>
                  <a:pt x="18" y="251"/>
                </a:lnTo>
                <a:lnTo>
                  <a:pt x="24" y="245"/>
                </a:lnTo>
                <a:lnTo>
                  <a:pt x="18" y="221"/>
                </a:lnTo>
                <a:lnTo>
                  <a:pt x="12" y="203"/>
                </a:lnTo>
                <a:lnTo>
                  <a:pt x="6" y="197"/>
                </a:lnTo>
                <a:lnTo>
                  <a:pt x="6" y="191"/>
                </a:lnTo>
                <a:lnTo>
                  <a:pt x="0" y="185"/>
                </a:lnTo>
                <a:lnTo>
                  <a:pt x="0" y="173"/>
                </a:lnTo>
                <a:lnTo>
                  <a:pt x="0" y="161"/>
                </a:lnTo>
                <a:lnTo>
                  <a:pt x="0" y="155"/>
                </a:lnTo>
                <a:lnTo>
                  <a:pt x="0" y="149"/>
                </a:lnTo>
                <a:lnTo>
                  <a:pt x="6" y="131"/>
                </a:lnTo>
                <a:lnTo>
                  <a:pt x="36" y="95"/>
                </a:lnTo>
                <a:lnTo>
                  <a:pt x="36" y="89"/>
                </a:lnTo>
                <a:lnTo>
                  <a:pt x="42" y="77"/>
                </a:lnTo>
                <a:lnTo>
                  <a:pt x="48" y="71"/>
                </a:lnTo>
                <a:lnTo>
                  <a:pt x="54" y="59"/>
                </a:lnTo>
                <a:lnTo>
                  <a:pt x="54" y="36"/>
                </a:lnTo>
                <a:lnTo>
                  <a:pt x="48" y="18"/>
                </a:lnTo>
                <a:lnTo>
                  <a:pt x="54" y="6"/>
                </a:lnTo>
                <a:lnTo>
                  <a:pt x="60" y="0"/>
                </a:lnTo>
                <a:lnTo>
                  <a:pt x="365" y="83"/>
                </a:lnTo>
                <a:lnTo>
                  <a:pt x="287" y="388"/>
                </a:lnTo>
                <a:lnTo>
                  <a:pt x="622" y="883"/>
                </a:lnTo>
                <a:lnTo>
                  <a:pt x="622" y="895"/>
                </a:lnTo>
                <a:lnTo>
                  <a:pt x="622" y="901"/>
                </a:lnTo>
                <a:lnTo>
                  <a:pt x="622" y="907"/>
                </a:lnTo>
                <a:lnTo>
                  <a:pt x="628" y="919"/>
                </a:lnTo>
                <a:lnTo>
                  <a:pt x="628" y="931"/>
                </a:lnTo>
                <a:lnTo>
                  <a:pt x="634" y="937"/>
                </a:lnTo>
                <a:lnTo>
                  <a:pt x="634" y="949"/>
                </a:lnTo>
                <a:lnTo>
                  <a:pt x="640" y="949"/>
                </a:lnTo>
                <a:lnTo>
                  <a:pt x="646" y="961"/>
                </a:lnTo>
                <a:lnTo>
                  <a:pt x="646" y="967"/>
                </a:lnTo>
                <a:lnTo>
                  <a:pt x="646" y="973"/>
                </a:lnTo>
                <a:lnTo>
                  <a:pt x="640" y="967"/>
                </a:lnTo>
                <a:lnTo>
                  <a:pt x="634" y="979"/>
                </a:lnTo>
                <a:lnTo>
                  <a:pt x="622" y="979"/>
                </a:lnTo>
                <a:lnTo>
                  <a:pt x="610" y="997"/>
                </a:lnTo>
                <a:lnTo>
                  <a:pt x="604" y="1021"/>
                </a:lnTo>
                <a:lnTo>
                  <a:pt x="586" y="1045"/>
                </a:lnTo>
                <a:lnTo>
                  <a:pt x="580" y="1045"/>
                </a:lnTo>
                <a:lnTo>
                  <a:pt x="580" y="1051"/>
                </a:lnTo>
                <a:lnTo>
                  <a:pt x="580" y="1057"/>
                </a:lnTo>
                <a:lnTo>
                  <a:pt x="580" y="1063"/>
                </a:lnTo>
                <a:lnTo>
                  <a:pt x="574" y="1074"/>
                </a:lnTo>
                <a:lnTo>
                  <a:pt x="580" y="1080"/>
                </a:lnTo>
                <a:lnTo>
                  <a:pt x="592" y="1092"/>
                </a:lnTo>
                <a:lnTo>
                  <a:pt x="592" y="1098"/>
                </a:lnTo>
                <a:lnTo>
                  <a:pt x="586" y="1104"/>
                </a:lnTo>
                <a:lnTo>
                  <a:pt x="580" y="1110"/>
                </a:lnTo>
                <a:lnTo>
                  <a:pt x="574" y="1110"/>
                </a:lnTo>
                <a:lnTo>
                  <a:pt x="562" y="1110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5" name="Freeform 53"/>
          <p:cNvSpPr>
            <a:spLocks/>
          </p:cNvSpPr>
          <p:nvPr/>
        </p:nvSpPr>
        <p:spPr bwMode="auto">
          <a:xfrm>
            <a:off x="771009" y="2419948"/>
            <a:ext cx="1182331" cy="2239871"/>
          </a:xfrm>
          <a:custGeom>
            <a:avLst/>
            <a:gdLst>
              <a:gd name="T0" fmla="*/ 338 w 646"/>
              <a:gd name="T1" fmla="*/ 978 h 1110"/>
              <a:gd name="T2" fmla="*/ 338 w 646"/>
              <a:gd name="T3" fmla="*/ 962 h 1110"/>
              <a:gd name="T4" fmla="*/ 332 w 646"/>
              <a:gd name="T5" fmla="*/ 952 h 1110"/>
              <a:gd name="T6" fmla="*/ 316 w 646"/>
              <a:gd name="T7" fmla="*/ 887 h 1110"/>
              <a:gd name="T8" fmla="*/ 282 w 646"/>
              <a:gd name="T9" fmla="*/ 850 h 1110"/>
              <a:gd name="T10" fmla="*/ 266 w 646"/>
              <a:gd name="T11" fmla="*/ 833 h 1110"/>
              <a:gd name="T12" fmla="*/ 260 w 646"/>
              <a:gd name="T13" fmla="*/ 817 h 1110"/>
              <a:gd name="T14" fmla="*/ 216 w 646"/>
              <a:gd name="T15" fmla="*/ 801 h 1110"/>
              <a:gd name="T16" fmla="*/ 182 w 646"/>
              <a:gd name="T17" fmla="*/ 769 h 1110"/>
              <a:gd name="T18" fmla="*/ 122 w 646"/>
              <a:gd name="T19" fmla="*/ 742 h 1110"/>
              <a:gd name="T20" fmla="*/ 122 w 646"/>
              <a:gd name="T21" fmla="*/ 721 h 1110"/>
              <a:gd name="T22" fmla="*/ 128 w 646"/>
              <a:gd name="T23" fmla="*/ 694 h 1110"/>
              <a:gd name="T24" fmla="*/ 117 w 646"/>
              <a:gd name="T25" fmla="*/ 667 h 1110"/>
              <a:gd name="T26" fmla="*/ 122 w 646"/>
              <a:gd name="T27" fmla="*/ 650 h 1110"/>
              <a:gd name="T28" fmla="*/ 89 w 646"/>
              <a:gd name="T29" fmla="*/ 596 h 1110"/>
              <a:gd name="T30" fmla="*/ 67 w 646"/>
              <a:gd name="T31" fmla="*/ 554 h 1110"/>
              <a:gd name="T32" fmla="*/ 78 w 646"/>
              <a:gd name="T33" fmla="*/ 527 h 1110"/>
              <a:gd name="T34" fmla="*/ 78 w 646"/>
              <a:gd name="T35" fmla="*/ 495 h 1110"/>
              <a:gd name="T36" fmla="*/ 50 w 646"/>
              <a:gd name="T37" fmla="*/ 468 h 1110"/>
              <a:gd name="T38" fmla="*/ 50 w 646"/>
              <a:gd name="T39" fmla="*/ 424 h 1110"/>
              <a:gd name="T40" fmla="*/ 61 w 646"/>
              <a:gd name="T41" fmla="*/ 409 h 1110"/>
              <a:gd name="T42" fmla="*/ 67 w 646"/>
              <a:gd name="T43" fmla="*/ 430 h 1110"/>
              <a:gd name="T44" fmla="*/ 83 w 646"/>
              <a:gd name="T45" fmla="*/ 424 h 1110"/>
              <a:gd name="T46" fmla="*/ 78 w 646"/>
              <a:gd name="T47" fmla="*/ 387 h 1110"/>
              <a:gd name="T48" fmla="*/ 61 w 646"/>
              <a:gd name="T49" fmla="*/ 398 h 1110"/>
              <a:gd name="T50" fmla="*/ 39 w 646"/>
              <a:gd name="T51" fmla="*/ 382 h 1110"/>
              <a:gd name="T52" fmla="*/ 33 w 646"/>
              <a:gd name="T53" fmla="*/ 333 h 1110"/>
              <a:gd name="T54" fmla="*/ 6 w 646"/>
              <a:gd name="T55" fmla="*/ 279 h 1110"/>
              <a:gd name="T56" fmla="*/ 6 w 646"/>
              <a:gd name="T57" fmla="*/ 252 h 1110"/>
              <a:gd name="T58" fmla="*/ 22 w 646"/>
              <a:gd name="T59" fmla="*/ 221 h 1110"/>
              <a:gd name="T60" fmla="*/ 6 w 646"/>
              <a:gd name="T61" fmla="*/ 177 h 1110"/>
              <a:gd name="T62" fmla="*/ 0 w 646"/>
              <a:gd name="T63" fmla="*/ 156 h 1110"/>
              <a:gd name="T64" fmla="*/ 0 w 646"/>
              <a:gd name="T65" fmla="*/ 134 h 1110"/>
              <a:gd name="T66" fmla="*/ 33 w 646"/>
              <a:gd name="T67" fmla="*/ 80 h 1110"/>
              <a:gd name="T68" fmla="*/ 50 w 646"/>
              <a:gd name="T69" fmla="*/ 53 h 1110"/>
              <a:gd name="T70" fmla="*/ 50 w 646"/>
              <a:gd name="T71" fmla="*/ 5 h 1110"/>
              <a:gd name="T72" fmla="*/ 266 w 646"/>
              <a:gd name="T73" fmla="*/ 350 h 1110"/>
              <a:gd name="T74" fmla="*/ 576 w 646"/>
              <a:gd name="T75" fmla="*/ 812 h 1110"/>
              <a:gd name="T76" fmla="*/ 581 w 646"/>
              <a:gd name="T77" fmla="*/ 839 h 1110"/>
              <a:gd name="T78" fmla="*/ 592 w 646"/>
              <a:gd name="T79" fmla="*/ 855 h 1110"/>
              <a:gd name="T80" fmla="*/ 598 w 646"/>
              <a:gd name="T81" fmla="*/ 877 h 1110"/>
              <a:gd name="T82" fmla="*/ 576 w 646"/>
              <a:gd name="T83" fmla="*/ 882 h 1110"/>
              <a:gd name="T84" fmla="*/ 542 w 646"/>
              <a:gd name="T85" fmla="*/ 941 h 1110"/>
              <a:gd name="T86" fmla="*/ 537 w 646"/>
              <a:gd name="T87" fmla="*/ 952 h 1110"/>
              <a:gd name="T88" fmla="*/ 537 w 646"/>
              <a:gd name="T89" fmla="*/ 973 h 1110"/>
              <a:gd name="T90" fmla="*/ 548 w 646"/>
              <a:gd name="T91" fmla="*/ 989 h 1110"/>
              <a:gd name="T92" fmla="*/ 531 w 646"/>
              <a:gd name="T93" fmla="*/ 1000 h 111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46"/>
              <a:gd name="T142" fmla="*/ 0 h 1110"/>
              <a:gd name="T143" fmla="*/ 646 w 646"/>
              <a:gd name="T144" fmla="*/ 1110 h 111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46" h="1110">
                <a:moveTo>
                  <a:pt x="562" y="1110"/>
                </a:moveTo>
                <a:lnTo>
                  <a:pt x="365" y="1092"/>
                </a:lnTo>
                <a:lnTo>
                  <a:pt x="365" y="1086"/>
                </a:lnTo>
                <a:lnTo>
                  <a:pt x="365" y="1074"/>
                </a:lnTo>
                <a:lnTo>
                  <a:pt x="365" y="1068"/>
                </a:lnTo>
                <a:lnTo>
                  <a:pt x="359" y="1068"/>
                </a:lnTo>
                <a:lnTo>
                  <a:pt x="359" y="1057"/>
                </a:lnTo>
                <a:lnTo>
                  <a:pt x="359" y="1021"/>
                </a:lnTo>
                <a:lnTo>
                  <a:pt x="341" y="985"/>
                </a:lnTo>
                <a:lnTo>
                  <a:pt x="329" y="979"/>
                </a:lnTo>
                <a:lnTo>
                  <a:pt x="323" y="961"/>
                </a:lnTo>
                <a:lnTo>
                  <a:pt x="305" y="943"/>
                </a:lnTo>
                <a:lnTo>
                  <a:pt x="293" y="943"/>
                </a:lnTo>
                <a:lnTo>
                  <a:pt x="287" y="937"/>
                </a:lnTo>
                <a:lnTo>
                  <a:pt x="287" y="925"/>
                </a:lnTo>
                <a:lnTo>
                  <a:pt x="287" y="919"/>
                </a:lnTo>
                <a:lnTo>
                  <a:pt x="287" y="913"/>
                </a:lnTo>
                <a:lnTo>
                  <a:pt x="281" y="907"/>
                </a:lnTo>
                <a:lnTo>
                  <a:pt x="257" y="907"/>
                </a:lnTo>
                <a:lnTo>
                  <a:pt x="245" y="901"/>
                </a:lnTo>
                <a:lnTo>
                  <a:pt x="233" y="889"/>
                </a:lnTo>
                <a:lnTo>
                  <a:pt x="221" y="865"/>
                </a:lnTo>
                <a:lnTo>
                  <a:pt x="209" y="854"/>
                </a:lnTo>
                <a:lnTo>
                  <a:pt x="197" y="854"/>
                </a:lnTo>
                <a:lnTo>
                  <a:pt x="161" y="836"/>
                </a:lnTo>
                <a:lnTo>
                  <a:pt x="150" y="836"/>
                </a:lnTo>
                <a:lnTo>
                  <a:pt x="132" y="824"/>
                </a:lnTo>
                <a:lnTo>
                  <a:pt x="126" y="818"/>
                </a:lnTo>
                <a:lnTo>
                  <a:pt x="126" y="806"/>
                </a:lnTo>
                <a:lnTo>
                  <a:pt x="132" y="800"/>
                </a:lnTo>
                <a:lnTo>
                  <a:pt x="132" y="782"/>
                </a:lnTo>
                <a:lnTo>
                  <a:pt x="138" y="770"/>
                </a:lnTo>
                <a:lnTo>
                  <a:pt x="138" y="752"/>
                </a:lnTo>
                <a:lnTo>
                  <a:pt x="126" y="752"/>
                </a:lnTo>
                <a:lnTo>
                  <a:pt x="126" y="740"/>
                </a:lnTo>
                <a:lnTo>
                  <a:pt x="126" y="734"/>
                </a:lnTo>
                <a:lnTo>
                  <a:pt x="132" y="734"/>
                </a:lnTo>
                <a:lnTo>
                  <a:pt x="132" y="722"/>
                </a:lnTo>
                <a:lnTo>
                  <a:pt x="120" y="716"/>
                </a:lnTo>
                <a:lnTo>
                  <a:pt x="96" y="674"/>
                </a:lnTo>
                <a:lnTo>
                  <a:pt x="96" y="662"/>
                </a:lnTo>
                <a:lnTo>
                  <a:pt x="90" y="651"/>
                </a:lnTo>
                <a:lnTo>
                  <a:pt x="90" y="639"/>
                </a:lnTo>
                <a:lnTo>
                  <a:pt x="72" y="615"/>
                </a:lnTo>
                <a:lnTo>
                  <a:pt x="72" y="591"/>
                </a:lnTo>
                <a:lnTo>
                  <a:pt x="78" y="585"/>
                </a:lnTo>
                <a:lnTo>
                  <a:pt x="84" y="585"/>
                </a:lnTo>
                <a:lnTo>
                  <a:pt x="90" y="573"/>
                </a:lnTo>
                <a:lnTo>
                  <a:pt x="90" y="555"/>
                </a:lnTo>
                <a:lnTo>
                  <a:pt x="84" y="549"/>
                </a:lnTo>
                <a:lnTo>
                  <a:pt x="72" y="543"/>
                </a:lnTo>
                <a:lnTo>
                  <a:pt x="60" y="531"/>
                </a:lnTo>
                <a:lnTo>
                  <a:pt x="54" y="519"/>
                </a:lnTo>
                <a:lnTo>
                  <a:pt x="54" y="489"/>
                </a:lnTo>
                <a:lnTo>
                  <a:pt x="60" y="483"/>
                </a:lnTo>
                <a:lnTo>
                  <a:pt x="54" y="471"/>
                </a:lnTo>
                <a:lnTo>
                  <a:pt x="60" y="471"/>
                </a:lnTo>
                <a:lnTo>
                  <a:pt x="66" y="454"/>
                </a:lnTo>
                <a:lnTo>
                  <a:pt x="72" y="459"/>
                </a:lnTo>
                <a:lnTo>
                  <a:pt x="72" y="471"/>
                </a:lnTo>
                <a:lnTo>
                  <a:pt x="72" y="477"/>
                </a:lnTo>
                <a:lnTo>
                  <a:pt x="84" y="483"/>
                </a:lnTo>
                <a:lnTo>
                  <a:pt x="90" y="471"/>
                </a:lnTo>
                <a:lnTo>
                  <a:pt x="84" y="454"/>
                </a:lnTo>
                <a:lnTo>
                  <a:pt x="78" y="442"/>
                </a:lnTo>
                <a:lnTo>
                  <a:pt x="84" y="430"/>
                </a:lnTo>
                <a:lnTo>
                  <a:pt x="78" y="430"/>
                </a:lnTo>
                <a:lnTo>
                  <a:pt x="72" y="436"/>
                </a:lnTo>
                <a:lnTo>
                  <a:pt x="66" y="442"/>
                </a:lnTo>
                <a:lnTo>
                  <a:pt x="66" y="448"/>
                </a:lnTo>
                <a:lnTo>
                  <a:pt x="54" y="442"/>
                </a:lnTo>
                <a:lnTo>
                  <a:pt x="42" y="424"/>
                </a:lnTo>
                <a:lnTo>
                  <a:pt x="30" y="424"/>
                </a:lnTo>
                <a:lnTo>
                  <a:pt x="36" y="412"/>
                </a:lnTo>
                <a:lnTo>
                  <a:pt x="36" y="370"/>
                </a:lnTo>
                <a:lnTo>
                  <a:pt x="24" y="358"/>
                </a:lnTo>
                <a:lnTo>
                  <a:pt x="12" y="340"/>
                </a:lnTo>
                <a:lnTo>
                  <a:pt x="6" y="310"/>
                </a:lnTo>
                <a:lnTo>
                  <a:pt x="12" y="298"/>
                </a:lnTo>
                <a:lnTo>
                  <a:pt x="6" y="292"/>
                </a:lnTo>
                <a:lnTo>
                  <a:pt x="6" y="280"/>
                </a:lnTo>
                <a:lnTo>
                  <a:pt x="12" y="262"/>
                </a:lnTo>
                <a:lnTo>
                  <a:pt x="18" y="251"/>
                </a:lnTo>
                <a:lnTo>
                  <a:pt x="24" y="245"/>
                </a:lnTo>
                <a:lnTo>
                  <a:pt x="18" y="221"/>
                </a:lnTo>
                <a:lnTo>
                  <a:pt x="12" y="203"/>
                </a:lnTo>
                <a:lnTo>
                  <a:pt x="6" y="197"/>
                </a:lnTo>
                <a:lnTo>
                  <a:pt x="6" y="191"/>
                </a:lnTo>
                <a:lnTo>
                  <a:pt x="0" y="185"/>
                </a:lnTo>
                <a:lnTo>
                  <a:pt x="0" y="173"/>
                </a:lnTo>
                <a:lnTo>
                  <a:pt x="0" y="161"/>
                </a:lnTo>
                <a:lnTo>
                  <a:pt x="0" y="155"/>
                </a:lnTo>
                <a:lnTo>
                  <a:pt x="0" y="149"/>
                </a:lnTo>
                <a:lnTo>
                  <a:pt x="6" y="131"/>
                </a:lnTo>
                <a:lnTo>
                  <a:pt x="36" y="95"/>
                </a:lnTo>
                <a:lnTo>
                  <a:pt x="36" y="89"/>
                </a:lnTo>
                <a:lnTo>
                  <a:pt x="42" y="77"/>
                </a:lnTo>
                <a:lnTo>
                  <a:pt x="48" y="71"/>
                </a:lnTo>
                <a:lnTo>
                  <a:pt x="54" y="59"/>
                </a:lnTo>
                <a:lnTo>
                  <a:pt x="54" y="36"/>
                </a:lnTo>
                <a:lnTo>
                  <a:pt x="48" y="18"/>
                </a:lnTo>
                <a:lnTo>
                  <a:pt x="54" y="6"/>
                </a:lnTo>
                <a:lnTo>
                  <a:pt x="60" y="0"/>
                </a:lnTo>
                <a:lnTo>
                  <a:pt x="365" y="83"/>
                </a:lnTo>
                <a:lnTo>
                  <a:pt x="287" y="388"/>
                </a:lnTo>
                <a:lnTo>
                  <a:pt x="622" y="883"/>
                </a:lnTo>
                <a:lnTo>
                  <a:pt x="622" y="895"/>
                </a:lnTo>
                <a:lnTo>
                  <a:pt x="622" y="901"/>
                </a:lnTo>
                <a:lnTo>
                  <a:pt x="622" y="907"/>
                </a:lnTo>
                <a:lnTo>
                  <a:pt x="628" y="919"/>
                </a:lnTo>
                <a:lnTo>
                  <a:pt x="628" y="931"/>
                </a:lnTo>
                <a:lnTo>
                  <a:pt x="634" y="937"/>
                </a:lnTo>
                <a:lnTo>
                  <a:pt x="634" y="949"/>
                </a:lnTo>
                <a:lnTo>
                  <a:pt x="640" y="949"/>
                </a:lnTo>
                <a:lnTo>
                  <a:pt x="646" y="961"/>
                </a:lnTo>
                <a:lnTo>
                  <a:pt x="646" y="967"/>
                </a:lnTo>
                <a:lnTo>
                  <a:pt x="646" y="973"/>
                </a:lnTo>
                <a:lnTo>
                  <a:pt x="640" y="967"/>
                </a:lnTo>
                <a:lnTo>
                  <a:pt x="634" y="979"/>
                </a:lnTo>
                <a:lnTo>
                  <a:pt x="622" y="979"/>
                </a:lnTo>
                <a:lnTo>
                  <a:pt x="610" y="997"/>
                </a:lnTo>
                <a:lnTo>
                  <a:pt x="604" y="1021"/>
                </a:lnTo>
                <a:lnTo>
                  <a:pt x="586" y="1045"/>
                </a:lnTo>
                <a:lnTo>
                  <a:pt x="580" y="1045"/>
                </a:lnTo>
                <a:lnTo>
                  <a:pt x="580" y="1051"/>
                </a:lnTo>
                <a:lnTo>
                  <a:pt x="580" y="1057"/>
                </a:lnTo>
                <a:lnTo>
                  <a:pt x="580" y="1063"/>
                </a:lnTo>
                <a:lnTo>
                  <a:pt x="574" y="1074"/>
                </a:lnTo>
                <a:lnTo>
                  <a:pt x="580" y="1080"/>
                </a:lnTo>
                <a:lnTo>
                  <a:pt x="592" y="1092"/>
                </a:lnTo>
                <a:lnTo>
                  <a:pt x="592" y="1098"/>
                </a:lnTo>
                <a:lnTo>
                  <a:pt x="586" y="1104"/>
                </a:lnTo>
                <a:lnTo>
                  <a:pt x="580" y="1110"/>
                </a:lnTo>
                <a:lnTo>
                  <a:pt x="574" y="1110"/>
                </a:lnTo>
                <a:lnTo>
                  <a:pt x="562" y="1110"/>
                </a:lnTo>
              </a:path>
            </a:pathLst>
          </a:custGeom>
          <a:solidFill>
            <a:srgbClr val="8DD00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6" name="Freeform 54"/>
          <p:cNvSpPr>
            <a:spLocks/>
          </p:cNvSpPr>
          <p:nvPr/>
        </p:nvSpPr>
        <p:spPr bwMode="auto">
          <a:xfrm>
            <a:off x="1844594" y="1275372"/>
            <a:ext cx="887736" cy="1590308"/>
          </a:xfrm>
          <a:custGeom>
            <a:avLst/>
            <a:gdLst>
              <a:gd name="T0" fmla="*/ 33 w 484"/>
              <a:gd name="T1" fmla="*/ 468 h 788"/>
              <a:gd name="T2" fmla="*/ 45 w 484"/>
              <a:gd name="T3" fmla="*/ 446 h 788"/>
              <a:gd name="T4" fmla="*/ 50 w 484"/>
              <a:gd name="T5" fmla="*/ 441 h 788"/>
              <a:gd name="T6" fmla="*/ 45 w 484"/>
              <a:gd name="T7" fmla="*/ 430 h 788"/>
              <a:gd name="T8" fmla="*/ 33 w 484"/>
              <a:gd name="T9" fmla="*/ 419 h 788"/>
              <a:gd name="T10" fmla="*/ 56 w 484"/>
              <a:gd name="T11" fmla="*/ 381 h 788"/>
              <a:gd name="T12" fmla="*/ 72 w 484"/>
              <a:gd name="T13" fmla="*/ 371 h 788"/>
              <a:gd name="T14" fmla="*/ 78 w 484"/>
              <a:gd name="T15" fmla="*/ 360 h 788"/>
              <a:gd name="T16" fmla="*/ 111 w 484"/>
              <a:gd name="T17" fmla="*/ 296 h 788"/>
              <a:gd name="T18" fmla="*/ 95 w 484"/>
              <a:gd name="T19" fmla="*/ 290 h 788"/>
              <a:gd name="T20" fmla="*/ 89 w 484"/>
              <a:gd name="T21" fmla="*/ 274 h 788"/>
              <a:gd name="T22" fmla="*/ 89 w 484"/>
              <a:gd name="T23" fmla="*/ 258 h 788"/>
              <a:gd name="T24" fmla="*/ 89 w 484"/>
              <a:gd name="T25" fmla="*/ 247 h 788"/>
              <a:gd name="T26" fmla="*/ 89 w 484"/>
              <a:gd name="T27" fmla="*/ 236 h 788"/>
              <a:gd name="T28" fmla="*/ 145 w 484"/>
              <a:gd name="T29" fmla="*/ 0 h 788"/>
              <a:gd name="T30" fmla="*/ 183 w 484"/>
              <a:gd name="T31" fmla="*/ 107 h 788"/>
              <a:gd name="T32" fmla="*/ 199 w 484"/>
              <a:gd name="T33" fmla="*/ 145 h 788"/>
              <a:gd name="T34" fmla="*/ 194 w 484"/>
              <a:gd name="T35" fmla="*/ 156 h 788"/>
              <a:gd name="T36" fmla="*/ 205 w 484"/>
              <a:gd name="T37" fmla="*/ 172 h 788"/>
              <a:gd name="T38" fmla="*/ 233 w 484"/>
              <a:gd name="T39" fmla="*/ 214 h 788"/>
              <a:gd name="T40" fmla="*/ 238 w 484"/>
              <a:gd name="T41" fmla="*/ 236 h 788"/>
              <a:gd name="T42" fmla="*/ 250 w 484"/>
              <a:gd name="T43" fmla="*/ 241 h 788"/>
              <a:gd name="T44" fmla="*/ 272 w 484"/>
              <a:gd name="T45" fmla="*/ 252 h 788"/>
              <a:gd name="T46" fmla="*/ 255 w 484"/>
              <a:gd name="T47" fmla="*/ 285 h 788"/>
              <a:gd name="T48" fmla="*/ 250 w 484"/>
              <a:gd name="T49" fmla="*/ 306 h 788"/>
              <a:gd name="T50" fmla="*/ 250 w 484"/>
              <a:gd name="T51" fmla="*/ 312 h 788"/>
              <a:gd name="T52" fmla="*/ 238 w 484"/>
              <a:gd name="T53" fmla="*/ 328 h 788"/>
              <a:gd name="T54" fmla="*/ 238 w 484"/>
              <a:gd name="T55" fmla="*/ 344 h 788"/>
              <a:gd name="T56" fmla="*/ 255 w 484"/>
              <a:gd name="T57" fmla="*/ 355 h 788"/>
              <a:gd name="T58" fmla="*/ 277 w 484"/>
              <a:gd name="T59" fmla="*/ 339 h 788"/>
              <a:gd name="T60" fmla="*/ 283 w 484"/>
              <a:gd name="T61" fmla="*/ 344 h 788"/>
              <a:gd name="T62" fmla="*/ 289 w 484"/>
              <a:gd name="T63" fmla="*/ 350 h 788"/>
              <a:gd name="T64" fmla="*/ 289 w 484"/>
              <a:gd name="T65" fmla="*/ 381 h 788"/>
              <a:gd name="T66" fmla="*/ 300 w 484"/>
              <a:gd name="T67" fmla="*/ 403 h 788"/>
              <a:gd name="T68" fmla="*/ 294 w 484"/>
              <a:gd name="T69" fmla="*/ 414 h 788"/>
              <a:gd name="T70" fmla="*/ 311 w 484"/>
              <a:gd name="T71" fmla="*/ 430 h 788"/>
              <a:gd name="T72" fmla="*/ 316 w 484"/>
              <a:gd name="T73" fmla="*/ 441 h 788"/>
              <a:gd name="T74" fmla="*/ 316 w 484"/>
              <a:gd name="T75" fmla="*/ 457 h 788"/>
              <a:gd name="T76" fmla="*/ 327 w 484"/>
              <a:gd name="T77" fmla="*/ 473 h 788"/>
              <a:gd name="T78" fmla="*/ 339 w 484"/>
              <a:gd name="T79" fmla="*/ 462 h 788"/>
              <a:gd name="T80" fmla="*/ 361 w 484"/>
              <a:gd name="T81" fmla="*/ 468 h 788"/>
              <a:gd name="T82" fmla="*/ 372 w 484"/>
              <a:gd name="T83" fmla="*/ 462 h 788"/>
              <a:gd name="T84" fmla="*/ 394 w 484"/>
              <a:gd name="T85" fmla="*/ 468 h 788"/>
              <a:gd name="T86" fmla="*/ 405 w 484"/>
              <a:gd name="T87" fmla="*/ 468 h 788"/>
              <a:gd name="T88" fmla="*/ 422 w 484"/>
              <a:gd name="T89" fmla="*/ 462 h 788"/>
              <a:gd name="T90" fmla="*/ 439 w 484"/>
              <a:gd name="T91" fmla="*/ 468 h 788"/>
              <a:gd name="T92" fmla="*/ 449 w 484"/>
              <a:gd name="T93" fmla="*/ 484 h 788"/>
              <a:gd name="T94" fmla="*/ 417 w 484"/>
              <a:gd name="T95" fmla="*/ 710 h 788"/>
              <a:gd name="T96" fmla="*/ 0 w 484"/>
              <a:gd name="T97" fmla="*/ 634 h 78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84"/>
              <a:gd name="T148" fmla="*/ 0 h 788"/>
              <a:gd name="T149" fmla="*/ 484 w 484"/>
              <a:gd name="T150" fmla="*/ 788 h 78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84" h="788">
                <a:moveTo>
                  <a:pt x="0" y="704"/>
                </a:moveTo>
                <a:lnTo>
                  <a:pt x="36" y="519"/>
                </a:lnTo>
                <a:lnTo>
                  <a:pt x="48" y="507"/>
                </a:lnTo>
                <a:lnTo>
                  <a:pt x="48" y="495"/>
                </a:lnTo>
                <a:lnTo>
                  <a:pt x="54" y="495"/>
                </a:lnTo>
                <a:lnTo>
                  <a:pt x="54" y="489"/>
                </a:lnTo>
                <a:lnTo>
                  <a:pt x="54" y="483"/>
                </a:lnTo>
                <a:lnTo>
                  <a:pt x="48" y="477"/>
                </a:lnTo>
                <a:lnTo>
                  <a:pt x="42" y="471"/>
                </a:lnTo>
                <a:lnTo>
                  <a:pt x="36" y="465"/>
                </a:lnTo>
                <a:lnTo>
                  <a:pt x="42" y="453"/>
                </a:lnTo>
                <a:lnTo>
                  <a:pt x="60" y="423"/>
                </a:lnTo>
                <a:lnTo>
                  <a:pt x="72" y="423"/>
                </a:lnTo>
                <a:lnTo>
                  <a:pt x="78" y="412"/>
                </a:lnTo>
                <a:lnTo>
                  <a:pt x="78" y="406"/>
                </a:lnTo>
                <a:lnTo>
                  <a:pt x="84" y="400"/>
                </a:lnTo>
                <a:lnTo>
                  <a:pt x="120" y="346"/>
                </a:lnTo>
                <a:lnTo>
                  <a:pt x="120" y="328"/>
                </a:lnTo>
                <a:lnTo>
                  <a:pt x="108" y="322"/>
                </a:lnTo>
                <a:lnTo>
                  <a:pt x="102" y="322"/>
                </a:lnTo>
                <a:lnTo>
                  <a:pt x="96" y="310"/>
                </a:lnTo>
                <a:lnTo>
                  <a:pt x="96" y="304"/>
                </a:lnTo>
                <a:lnTo>
                  <a:pt x="96" y="292"/>
                </a:lnTo>
                <a:lnTo>
                  <a:pt x="96" y="286"/>
                </a:lnTo>
                <a:lnTo>
                  <a:pt x="96" y="280"/>
                </a:lnTo>
                <a:lnTo>
                  <a:pt x="96" y="274"/>
                </a:lnTo>
                <a:lnTo>
                  <a:pt x="96" y="262"/>
                </a:lnTo>
                <a:lnTo>
                  <a:pt x="156" y="0"/>
                </a:lnTo>
                <a:lnTo>
                  <a:pt x="215" y="17"/>
                </a:lnTo>
                <a:lnTo>
                  <a:pt x="197" y="119"/>
                </a:lnTo>
                <a:lnTo>
                  <a:pt x="209" y="143"/>
                </a:lnTo>
                <a:lnTo>
                  <a:pt x="215" y="161"/>
                </a:lnTo>
                <a:lnTo>
                  <a:pt x="209" y="173"/>
                </a:lnTo>
                <a:lnTo>
                  <a:pt x="215" y="179"/>
                </a:lnTo>
                <a:lnTo>
                  <a:pt x="221" y="191"/>
                </a:lnTo>
                <a:lnTo>
                  <a:pt x="239" y="209"/>
                </a:lnTo>
                <a:lnTo>
                  <a:pt x="251" y="238"/>
                </a:lnTo>
                <a:lnTo>
                  <a:pt x="251" y="250"/>
                </a:lnTo>
                <a:lnTo>
                  <a:pt x="257" y="262"/>
                </a:lnTo>
                <a:lnTo>
                  <a:pt x="269" y="262"/>
                </a:lnTo>
                <a:lnTo>
                  <a:pt x="269" y="268"/>
                </a:lnTo>
                <a:lnTo>
                  <a:pt x="287" y="274"/>
                </a:lnTo>
                <a:lnTo>
                  <a:pt x="293" y="280"/>
                </a:lnTo>
                <a:lnTo>
                  <a:pt x="275" y="310"/>
                </a:lnTo>
                <a:lnTo>
                  <a:pt x="275" y="316"/>
                </a:lnTo>
                <a:lnTo>
                  <a:pt x="269" y="322"/>
                </a:lnTo>
                <a:lnTo>
                  <a:pt x="269" y="340"/>
                </a:lnTo>
                <a:lnTo>
                  <a:pt x="269" y="346"/>
                </a:lnTo>
                <a:lnTo>
                  <a:pt x="257" y="358"/>
                </a:lnTo>
                <a:lnTo>
                  <a:pt x="257" y="364"/>
                </a:lnTo>
                <a:lnTo>
                  <a:pt x="257" y="370"/>
                </a:lnTo>
                <a:lnTo>
                  <a:pt x="257" y="382"/>
                </a:lnTo>
                <a:lnTo>
                  <a:pt x="269" y="394"/>
                </a:lnTo>
                <a:lnTo>
                  <a:pt x="275" y="394"/>
                </a:lnTo>
                <a:lnTo>
                  <a:pt x="293" y="376"/>
                </a:lnTo>
                <a:lnTo>
                  <a:pt x="299" y="376"/>
                </a:lnTo>
                <a:lnTo>
                  <a:pt x="305" y="382"/>
                </a:lnTo>
                <a:lnTo>
                  <a:pt x="311" y="388"/>
                </a:lnTo>
                <a:lnTo>
                  <a:pt x="305" y="400"/>
                </a:lnTo>
                <a:lnTo>
                  <a:pt x="311" y="423"/>
                </a:lnTo>
                <a:lnTo>
                  <a:pt x="311" y="435"/>
                </a:lnTo>
                <a:lnTo>
                  <a:pt x="323" y="447"/>
                </a:lnTo>
                <a:lnTo>
                  <a:pt x="323" y="453"/>
                </a:lnTo>
                <a:lnTo>
                  <a:pt x="317" y="459"/>
                </a:lnTo>
                <a:lnTo>
                  <a:pt x="323" y="477"/>
                </a:lnTo>
                <a:lnTo>
                  <a:pt x="335" y="477"/>
                </a:lnTo>
                <a:lnTo>
                  <a:pt x="341" y="483"/>
                </a:lnTo>
                <a:lnTo>
                  <a:pt x="341" y="489"/>
                </a:lnTo>
                <a:lnTo>
                  <a:pt x="341" y="507"/>
                </a:lnTo>
                <a:lnTo>
                  <a:pt x="347" y="519"/>
                </a:lnTo>
                <a:lnTo>
                  <a:pt x="353" y="525"/>
                </a:lnTo>
                <a:lnTo>
                  <a:pt x="359" y="513"/>
                </a:lnTo>
                <a:lnTo>
                  <a:pt x="365" y="513"/>
                </a:lnTo>
                <a:lnTo>
                  <a:pt x="383" y="519"/>
                </a:lnTo>
                <a:lnTo>
                  <a:pt x="389" y="519"/>
                </a:lnTo>
                <a:lnTo>
                  <a:pt x="395" y="513"/>
                </a:lnTo>
                <a:lnTo>
                  <a:pt x="401" y="513"/>
                </a:lnTo>
                <a:lnTo>
                  <a:pt x="401" y="519"/>
                </a:lnTo>
                <a:lnTo>
                  <a:pt x="425" y="519"/>
                </a:lnTo>
                <a:lnTo>
                  <a:pt x="431" y="519"/>
                </a:lnTo>
                <a:lnTo>
                  <a:pt x="437" y="519"/>
                </a:lnTo>
                <a:lnTo>
                  <a:pt x="455" y="519"/>
                </a:lnTo>
                <a:lnTo>
                  <a:pt x="455" y="513"/>
                </a:lnTo>
                <a:lnTo>
                  <a:pt x="461" y="507"/>
                </a:lnTo>
                <a:lnTo>
                  <a:pt x="473" y="519"/>
                </a:lnTo>
                <a:lnTo>
                  <a:pt x="478" y="531"/>
                </a:lnTo>
                <a:lnTo>
                  <a:pt x="484" y="537"/>
                </a:lnTo>
                <a:lnTo>
                  <a:pt x="449" y="788"/>
                </a:lnTo>
                <a:lnTo>
                  <a:pt x="221" y="752"/>
                </a:lnTo>
                <a:lnTo>
                  <a:pt x="0" y="704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7" name="Freeform 55"/>
          <p:cNvSpPr>
            <a:spLocks/>
          </p:cNvSpPr>
          <p:nvPr/>
        </p:nvSpPr>
        <p:spPr bwMode="auto">
          <a:xfrm>
            <a:off x="1844594" y="1275372"/>
            <a:ext cx="887736" cy="1590308"/>
          </a:xfrm>
          <a:custGeom>
            <a:avLst/>
            <a:gdLst>
              <a:gd name="T0" fmla="*/ 33 w 484"/>
              <a:gd name="T1" fmla="*/ 468 h 788"/>
              <a:gd name="T2" fmla="*/ 45 w 484"/>
              <a:gd name="T3" fmla="*/ 446 h 788"/>
              <a:gd name="T4" fmla="*/ 50 w 484"/>
              <a:gd name="T5" fmla="*/ 441 h 788"/>
              <a:gd name="T6" fmla="*/ 45 w 484"/>
              <a:gd name="T7" fmla="*/ 430 h 788"/>
              <a:gd name="T8" fmla="*/ 33 w 484"/>
              <a:gd name="T9" fmla="*/ 419 h 788"/>
              <a:gd name="T10" fmla="*/ 56 w 484"/>
              <a:gd name="T11" fmla="*/ 381 h 788"/>
              <a:gd name="T12" fmla="*/ 72 w 484"/>
              <a:gd name="T13" fmla="*/ 371 h 788"/>
              <a:gd name="T14" fmla="*/ 78 w 484"/>
              <a:gd name="T15" fmla="*/ 360 h 788"/>
              <a:gd name="T16" fmla="*/ 111 w 484"/>
              <a:gd name="T17" fmla="*/ 296 h 788"/>
              <a:gd name="T18" fmla="*/ 95 w 484"/>
              <a:gd name="T19" fmla="*/ 290 h 788"/>
              <a:gd name="T20" fmla="*/ 89 w 484"/>
              <a:gd name="T21" fmla="*/ 274 h 788"/>
              <a:gd name="T22" fmla="*/ 89 w 484"/>
              <a:gd name="T23" fmla="*/ 258 h 788"/>
              <a:gd name="T24" fmla="*/ 89 w 484"/>
              <a:gd name="T25" fmla="*/ 247 h 788"/>
              <a:gd name="T26" fmla="*/ 89 w 484"/>
              <a:gd name="T27" fmla="*/ 236 h 788"/>
              <a:gd name="T28" fmla="*/ 145 w 484"/>
              <a:gd name="T29" fmla="*/ 0 h 788"/>
              <a:gd name="T30" fmla="*/ 183 w 484"/>
              <a:gd name="T31" fmla="*/ 107 h 788"/>
              <a:gd name="T32" fmla="*/ 199 w 484"/>
              <a:gd name="T33" fmla="*/ 145 h 788"/>
              <a:gd name="T34" fmla="*/ 194 w 484"/>
              <a:gd name="T35" fmla="*/ 156 h 788"/>
              <a:gd name="T36" fmla="*/ 205 w 484"/>
              <a:gd name="T37" fmla="*/ 172 h 788"/>
              <a:gd name="T38" fmla="*/ 233 w 484"/>
              <a:gd name="T39" fmla="*/ 214 h 788"/>
              <a:gd name="T40" fmla="*/ 238 w 484"/>
              <a:gd name="T41" fmla="*/ 236 h 788"/>
              <a:gd name="T42" fmla="*/ 250 w 484"/>
              <a:gd name="T43" fmla="*/ 241 h 788"/>
              <a:gd name="T44" fmla="*/ 272 w 484"/>
              <a:gd name="T45" fmla="*/ 252 h 788"/>
              <a:gd name="T46" fmla="*/ 255 w 484"/>
              <a:gd name="T47" fmla="*/ 285 h 788"/>
              <a:gd name="T48" fmla="*/ 250 w 484"/>
              <a:gd name="T49" fmla="*/ 306 h 788"/>
              <a:gd name="T50" fmla="*/ 250 w 484"/>
              <a:gd name="T51" fmla="*/ 312 h 788"/>
              <a:gd name="T52" fmla="*/ 238 w 484"/>
              <a:gd name="T53" fmla="*/ 328 h 788"/>
              <a:gd name="T54" fmla="*/ 238 w 484"/>
              <a:gd name="T55" fmla="*/ 344 h 788"/>
              <a:gd name="T56" fmla="*/ 255 w 484"/>
              <a:gd name="T57" fmla="*/ 355 h 788"/>
              <a:gd name="T58" fmla="*/ 277 w 484"/>
              <a:gd name="T59" fmla="*/ 339 h 788"/>
              <a:gd name="T60" fmla="*/ 283 w 484"/>
              <a:gd name="T61" fmla="*/ 344 h 788"/>
              <a:gd name="T62" fmla="*/ 289 w 484"/>
              <a:gd name="T63" fmla="*/ 350 h 788"/>
              <a:gd name="T64" fmla="*/ 289 w 484"/>
              <a:gd name="T65" fmla="*/ 381 h 788"/>
              <a:gd name="T66" fmla="*/ 300 w 484"/>
              <a:gd name="T67" fmla="*/ 403 h 788"/>
              <a:gd name="T68" fmla="*/ 294 w 484"/>
              <a:gd name="T69" fmla="*/ 414 h 788"/>
              <a:gd name="T70" fmla="*/ 311 w 484"/>
              <a:gd name="T71" fmla="*/ 430 h 788"/>
              <a:gd name="T72" fmla="*/ 316 w 484"/>
              <a:gd name="T73" fmla="*/ 441 h 788"/>
              <a:gd name="T74" fmla="*/ 316 w 484"/>
              <a:gd name="T75" fmla="*/ 457 h 788"/>
              <a:gd name="T76" fmla="*/ 327 w 484"/>
              <a:gd name="T77" fmla="*/ 473 h 788"/>
              <a:gd name="T78" fmla="*/ 339 w 484"/>
              <a:gd name="T79" fmla="*/ 462 h 788"/>
              <a:gd name="T80" fmla="*/ 361 w 484"/>
              <a:gd name="T81" fmla="*/ 468 h 788"/>
              <a:gd name="T82" fmla="*/ 372 w 484"/>
              <a:gd name="T83" fmla="*/ 462 h 788"/>
              <a:gd name="T84" fmla="*/ 394 w 484"/>
              <a:gd name="T85" fmla="*/ 468 h 788"/>
              <a:gd name="T86" fmla="*/ 405 w 484"/>
              <a:gd name="T87" fmla="*/ 468 h 788"/>
              <a:gd name="T88" fmla="*/ 422 w 484"/>
              <a:gd name="T89" fmla="*/ 462 h 788"/>
              <a:gd name="T90" fmla="*/ 439 w 484"/>
              <a:gd name="T91" fmla="*/ 468 h 788"/>
              <a:gd name="T92" fmla="*/ 449 w 484"/>
              <a:gd name="T93" fmla="*/ 484 h 788"/>
              <a:gd name="T94" fmla="*/ 417 w 484"/>
              <a:gd name="T95" fmla="*/ 710 h 788"/>
              <a:gd name="T96" fmla="*/ 0 w 484"/>
              <a:gd name="T97" fmla="*/ 634 h 78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84"/>
              <a:gd name="T148" fmla="*/ 0 h 788"/>
              <a:gd name="T149" fmla="*/ 484 w 484"/>
              <a:gd name="T150" fmla="*/ 788 h 78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84" h="788">
                <a:moveTo>
                  <a:pt x="0" y="704"/>
                </a:moveTo>
                <a:lnTo>
                  <a:pt x="36" y="519"/>
                </a:lnTo>
                <a:lnTo>
                  <a:pt x="48" y="507"/>
                </a:lnTo>
                <a:lnTo>
                  <a:pt x="48" y="495"/>
                </a:lnTo>
                <a:lnTo>
                  <a:pt x="54" y="495"/>
                </a:lnTo>
                <a:lnTo>
                  <a:pt x="54" y="489"/>
                </a:lnTo>
                <a:lnTo>
                  <a:pt x="54" y="483"/>
                </a:lnTo>
                <a:lnTo>
                  <a:pt x="48" y="477"/>
                </a:lnTo>
                <a:lnTo>
                  <a:pt x="42" y="471"/>
                </a:lnTo>
                <a:lnTo>
                  <a:pt x="36" y="465"/>
                </a:lnTo>
                <a:lnTo>
                  <a:pt x="42" y="453"/>
                </a:lnTo>
                <a:lnTo>
                  <a:pt x="60" y="423"/>
                </a:lnTo>
                <a:lnTo>
                  <a:pt x="72" y="423"/>
                </a:lnTo>
                <a:lnTo>
                  <a:pt x="78" y="412"/>
                </a:lnTo>
                <a:lnTo>
                  <a:pt x="78" y="406"/>
                </a:lnTo>
                <a:lnTo>
                  <a:pt x="84" y="400"/>
                </a:lnTo>
                <a:lnTo>
                  <a:pt x="120" y="346"/>
                </a:lnTo>
                <a:lnTo>
                  <a:pt x="120" y="328"/>
                </a:lnTo>
                <a:lnTo>
                  <a:pt x="108" y="322"/>
                </a:lnTo>
                <a:lnTo>
                  <a:pt x="102" y="322"/>
                </a:lnTo>
                <a:lnTo>
                  <a:pt x="96" y="310"/>
                </a:lnTo>
                <a:lnTo>
                  <a:pt x="96" y="304"/>
                </a:lnTo>
                <a:lnTo>
                  <a:pt x="96" y="292"/>
                </a:lnTo>
                <a:lnTo>
                  <a:pt x="96" y="286"/>
                </a:lnTo>
                <a:lnTo>
                  <a:pt x="96" y="280"/>
                </a:lnTo>
                <a:lnTo>
                  <a:pt x="96" y="274"/>
                </a:lnTo>
                <a:lnTo>
                  <a:pt x="96" y="262"/>
                </a:lnTo>
                <a:lnTo>
                  <a:pt x="156" y="0"/>
                </a:lnTo>
                <a:lnTo>
                  <a:pt x="215" y="17"/>
                </a:lnTo>
                <a:lnTo>
                  <a:pt x="197" y="119"/>
                </a:lnTo>
                <a:lnTo>
                  <a:pt x="209" y="143"/>
                </a:lnTo>
                <a:lnTo>
                  <a:pt x="215" y="161"/>
                </a:lnTo>
                <a:lnTo>
                  <a:pt x="209" y="173"/>
                </a:lnTo>
                <a:lnTo>
                  <a:pt x="215" y="179"/>
                </a:lnTo>
                <a:lnTo>
                  <a:pt x="221" y="191"/>
                </a:lnTo>
                <a:lnTo>
                  <a:pt x="239" y="209"/>
                </a:lnTo>
                <a:lnTo>
                  <a:pt x="251" y="238"/>
                </a:lnTo>
                <a:lnTo>
                  <a:pt x="251" y="250"/>
                </a:lnTo>
                <a:lnTo>
                  <a:pt x="257" y="262"/>
                </a:lnTo>
                <a:lnTo>
                  <a:pt x="269" y="262"/>
                </a:lnTo>
                <a:lnTo>
                  <a:pt x="269" y="268"/>
                </a:lnTo>
                <a:lnTo>
                  <a:pt x="287" y="274"/>
                </a:lnTo>
                <a:lnTo>
                  <a:pt x="293" y="280"/>
                </a:lnTo>
                <a:lnTo>
                  <a:pt x="275" y="310"/>
                </a:lnTo>
                <a:lnTo>
                  <a:pt x="275" y="316"/>
                </a:lnTo>
                <a:lnTo>
                  <a:pt x="269" y="322"/>
                </a:lnTo>
                <a:lnTo>
                  <a:pt x="269" y="340"/>
                </a:lnTo>
                <a:lnTo>
                  <a:pt x="269" y="346"/>
                </a:lnTo>
                <a:lnTo>
                  <a:pt x="257" y="358"/>
                </a:lnTo>
                <a:lnTo>
                  <a:pt x="257" y="364"/>
                </a:lnTo>
                <a:lnTo>
                  <a:pt x="257" y="370"/>
                </a:lnTo>
                <a:lnTo>
                  <a:pt x="257" y="382"/>
                </a:lnTo>
                <a:lnTo>
                  <a:pt x="269" y="394"/>
                </a:lnTo>
                <a:lnTo>
                  <a:pt x="275" y="394"/>
                </a:lnTo>
                <a:lnTo>
                  <a:pt x="293" y="376"/>
                </a:lnTo>
                <a:lnTo>
                  <a:pt x="299" y="376"/>
                </a:lnTo>
                <a:lnTo>
                  <a:pt x="305" y="382"/>
                </a:lnTo>
                <a:lnTo>
                  <a:pt x="311" y="388"/>
                </a:lnTo>
                <a:lnTo>
                  <a:pt x="305" y="400"/>
                </a:lnTo>
                <a:lnTo>
                  <a:pt x="311" y="423"/>
                </a:lnTo>
                <a:lnTo>
                  <a:pt x="311" y="435"/>
                </a:lnTo>
                <a:lnTo>
                  <a:pt x="323" y="447"/>
                </a:lnTo>
                <a:lnTo>
                  <a:pt x="323" y="453"/>
                </a:lnTo>
                <a:lnTo>
                  <a:pt x="317" y="459"/>
                </a:lnTo>
                <a:lnTo>
                  <a:pt x="323" y="477"/>
                </a:lnTo>
                <a:lnTo>
                  <a:pt x="335" y="477"/>
                </a:lnTo>
                <a:lnTo>
                  <a:pt x="341" y="483"/>
                </a:lnTo>
                <a:lnTo>
                  <a:pt x="341" y="489"/>
                </a:lnTo>
                <a:lnTo>
                  <a:pt x="341" y="507"/>
                </a:lnTo>
                <a:lnTo>
                  <a:pt x="347" y="519"/>
                </a:lnTo>
                <a:lnTo>
                  <a:pt x="353" y="525"/>
                </a:lnTo>
                <a:lnTo>
                  <a:pt x="359" y="513"/>
                </a:lnTo>
                <a:lnTo>
                  <a:pt x="365" y="513"/>
                </a:lnTo>
                <a:lnTo>
                  <a:pt x="383" y="519"/>
                </a:lnTo>
                <a:lnTo>
                  <a:pt x="389" y="519"/>
                </a:lnTo>
                <a:lnTo>
                  <a:pt x="395" y="513"/>
                </a:lnTo>
                <a:lnTo>
                  <a:pt x="401" y="513"/>
                </a:lnTo>
                <a:lnTo>
                  <a:pt x="401" y="519"/>
                </a:lnTo>
                <a:lnTo>
                  <a:pt x="425" y="519"/>
                </a:lnTo>
                <a:lnTo>
                  <a:pt x="431" y="519"/>
                </a:lnTo>
                <a:lnTo>
                  <a:pt x="437" y="519"/>
                </a:lnTo>
                <a:lnTo>
                  <a:pt x="455" y="519"/>
                </a:lnTo>
                <a:lnTo>
                  <a:pt x="455" y="513"/>
                </a:lnTo>
                <a:lnTo>
                  <a:pt x="461" y="507"/>
                </a:lnTo>
                <a:lnTo>
                  <a:pt x="473" y="519"/>
                </a:lnTo>
                <a:lnTo>
                  <a:pt x="478" y="531"/>
                </a:lnTo>
                <a:lnTo>
                  <a:pt x="484" y="537"/>
                </a:lnTo>
                <a:lnTo>
                  <a:pt x="449" y="788"/>
                </a:lnTo>
                <a:lnTo>
                  <a:pt x="221" y="752"/>
                </a:lnTo>
                <a:lnTo>
                  <a:pt x="0" y="704"/>
                </a:lnTo>
              </a:path>
            </a:pathLst>
          </a:custGeom>
          <a:solidFill>
            <a:sysClr val="window" lastClr="FFFFFF">
              <a:lumMod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8" name="Freeform 56"/>
          <p:cNvSpPr>
            <a:spLocks/>
          </p:cNvSpPr>
          <p:nvPr/>
        </p:nvSpPr>
        <p:spPr bwMode="auto">
          <a:xfrm>
            <a:off x="2202464" y="1311213"/>
            <a:ext cx="1526353" cy="1072899"/>
          </a:xfrm>
          <a:custGeom>
            <a:avLst/>
            <a:gdLst>
              <a:gd name="T0" fmla="*/ 272 w 832"/>
              <a:gd name="T1" fmla="*/ 420 h 532"/>
              <a:gd name="T2" fmla="*/ 261 w 832"/>
              <a:gd name="T3" fmla="*/ 463 h 532"/>
              <a:gd name="T4" fmla="*/ 245 w 832"/>
              <a:gd name="T5" fmla="*/ 441 h 532"/>
              <a:gd name="T6" fmla="*/ 239 w 832"/>
              <a:gd name="T7" fmla="*/ 452 h 532"/>
              <a:gd name="T8" fmla="*/ 217 w 832"/>
              <a:gd name="T9" fmla="*/ 452 h 532"/>
              <a:gd name="T10" fmla="*/ 189 w 832"/>
              <a:gd name="T11" fmla="*/ 452 h 532"/>
              <a:gd name="T12" fmla="*/ 184 w 832"/>
              <a:gd name="T13" fmla="*/ 447 h 532"/>
              <a:gd name="T14" fmla="*/ 173 w 832"/>
              <a:gd name="T15" fmla="*/ 452 h 532"/>
              <a:gd name="T16" fmla="*/ 150 w 832"/>
              <a:gd name="T17" fmla="*/ 447 h 532"/>
              <a:gd name="T18" fmla="*/ 139 w 832"/>
              <a:gd name="T19" fmla="*/ 452 h 532"/>
              <a:gd name="T20" fmla="*/ 134 w 832"/>
              <a:gd name="T21" fmla="*/ 441 h 532"/>
              <a:gd name="T22" fmla="*/ 134 w 832"/>
              <a:gd name="T23" fmla="*/ 420 h 532"/>
              <a:gd name="T24" fmla="*/ 117 w 832"/>
              <a:gd name="T25" fmla="*/ 414 h 532"/>
              <a:gd name="T26" fmla="*/ 117 w 832"/>
              <a:gd name="T27" fmla="*/ 393 h 532"/>
              <a:gd name="T28" fmla="*/ 106 w 832"/>
              <a:gd name="T29" fmla="*/ 376 h 532"/>
              <a:gd name="T30" fmla="*/ 100 w 832"/>
              <a:gd name="T31" fmla="*/ 345 h 532"/>
              <a:gd name="T32" fmla="*/ 100 w 832"/>
              <a:gd name="T33" fmla="*/ 329 h 532"/>
              <a:gd name="T34" fmla="*/ 95 w 832"/>
              <a:gd name="T35" fmla="*/ 323 h 532"/>
              <a:gd name="T36" fmla="*/ 89 w 832"/>
              <a:gd name="T37" fmla="*/ 323 h 532"/>
              <a:gd name="T38" fmla="*/ 67 w 832"/>
              <a:gd name="T39" fmla="*/ 339 h 532"/>
              <a:gd name="T40" fmla="*/ 56 w 832"/>
              <a:gd name="T41" fmla="*/ 318 h 532"/>
              <a:gd name="T42" fmla="*/ 56 w 832"/>
              <a:gd name="T43" fmla="*/ 307 h 532"/>
              <a:gd name="T44" fmla="*/ 67 w 832"/>
              <a:gd name="T45" fmla="*/ 291 h 532"/>
              <a:gd name="T46" fmla="*/ 67 w 832"/>
              <a:gd name="T47" fmla="*/ 275 h 532"/>
              <a:gd name="T48" fmla="*/ 72 w 832"/>
              <a:gd name="T49" fmla="*/ 264 h 532"/>
              <a:gd name="T50" fmla="*/ 84 w 832"/>
              <a:gd name="T51" fmla="*/ 231 h 532"/>
              <a:gd name="T52" fmla="*/ 67 w 832"/>
              <a:gd name="T53" fmla="*/ 221 h 532"/>
              <a:gd name="T54" fmla="*/ 50 w 832"/>
              <a:gd name="T55" fmla="*/ 210 h 532"/>
              <a:gd name="T56" fmla="*/ 39 w 832"/>
              <a:gd name="T57" fmla="*/ 173 h 532"/>
              <a:gd name="T58" fmla="*/ 17 w 832"/>
              <a:gd name="T59" fmla="*/ 146 h 532"/>
              <a:gd name="T60" fmla="*/ 11 w 832"/>
              <a:gd name="T61" fmla="*/ 140 h 532"/>
              <a:gd name="T62" fmla="*/ 11 w 832"/>
              <a:gd name="T63" fmla="*/ 113 h 532"/>
              <a:gd name="T64" fmla="*/ 17 w 832"/>
              <a:gd name="T65" fmla="*/ 0 h 532"/>
              <a:gd name="T66" fmla="*/ 277 w 832"/>
              <a:gd name="T67" fmla="*/ 43 h 532"/>
              <a:gd name="T68" fmla="*/ 772 w 832"/>
              <a:gd name="T69" fmla="*/ 108 h 532"/>
              <a:gd name="T70" fmla="*/ 744 w 832"/>
              <a:gd name="T71" fmla="*/ 479 h 53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32"/>
              <a:gd name="T109" fmla="*/ 0 h 532"/>
              <a:gd name="T110" fmla="*/ 832 w 832"/>
              <a:gd name="T111" fmla="*/ 532 h 53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32" h="532">
                <a:moveTo>
                  <a:pt x="802" y="532"/>
                </a:moveTo>
                <a:lnTo>
                  <a:pt x="293" y="466"/>
                </a:lnTo>
                <a:lnTo>
                  <a:pt x="287" y="520"/>
                </a:lnTo>
                <a:lnTo>
                  <a:pt x="281" y="514"/>
                </a:lnTo>
                <a:lnTo>
                  <a:pt x="276" y="502"/>
                </a:lnTo>
                <a:lnTo>
                  <a:pt x="264" y="490"/>
                </a:lnTo>
                <a:lnTo>
                  <a:pt x="258" y="496"/>
                </a:lnTo>
                <a:lnTo>
                  <a:pt x="258" y="502"/>
                </a:lnTo>
                <a:lnTo>
                  <a:pt x="240" y="502"/>
                </a:lnTo>
                <a:lnTo>
                  <a:pt x="234" y="502"/>
                </a:lnTo>
                <a:lnTo>
                  <a:pt x="228" y="502"/>
                </a:lnTo>
                <a:lnTo>
                  <a:pt x="204" y="502"/>
                </a:lnTo>
                <a:lnTo>
                  <a:pt x="204" y="496"/>
                </a:lnTo>
                <a:lnTo>
                  <a:pt x="198" y="496"/>
                </a:lnTo>
                <a:lnTo>
                  <a:pt x="192" y="502"/>
                </a:lnTo>
                <a:lnTo>
                  <a:pt x="186" y="502"/>
                </a:lnTo>
                <a:lnTo>
                  <a:pt x="168" y="496"/>
                </a:lnTo>
                <a:lnTo>
                  <a:pt x="162" y="496"/>
                </a:lnTo>
                <a:lnTo>
                  <a:pt x="156" y="508"/>
                </a:lnTo>
                <a:lnTo>
                  <a:pt x="150" y="502"/>
                </a:lnTo>
                <a:lnTo>
                  <a:pt x="144" y="490"/>
                </a:lnTo>
                <a:lnTo>
                  <a:pt x="144" y="472"/>
                </a:lnTo>
                <a:lnTo>
                  <a:pt x="144" y="466"/>
                </a:lnTo>
                <a:lnTo>
                  <a:pt x="138" y="460"/>
                </a:lnTo>
                <a:lnTo>
                  <a:pt x="126" y="460"/>
                </a:lnTo>
                <a:lnTo>
                  <a:pt x="120" y="442"/>
                </a:lnTo>
                <a:lnTo>
                  <a:pt x="126" y="436"/>
                </a:lnTo>
                <a:lnTo>
                  <a:pt x="126" y="430"/>
                </a:lnTo>
                <a:lnTo>
                  <a:pt x="114" y="418"/>
                </a:lnTo>
                <a:lnTo>
                  <a:pt x="114" y="406"/>
                </a:lnTo>
                <a:lnTo>
                  <a:pt x="108" y="383"/>
                </a:lnTo>
                <a:lnTo>
                  <a:pt x="114" y="371"/>
                </a:lnTo>
                <a:lnTo>
                  <a:pt x="108" y="365"/>
                </a:lnTo>
                <a:lnTo>
                  <a:pt x="102" y="359"/>
                </a:lnTo>
                <a:lnTo>
                  <a:pt x="96" y="359"/>
                </a:lnTo>
                <a:lnTo>
                  <a:pt x="78" y="377"/>
                </a:lnTo>
                <a:lnTo>
                  <a:pt x="72" y="377"/>
                </a:lnTo>
                <a:lnTo>
                  <a:pt x="60" y="365"/>
                </a:lnTo>
                <a:lnTo>
                  <a:pt x="60" y="353"/>
                </a:lnTo>
                <a:lnTo>
                  <a:pt x="60" y="347"/>
                </a:lnTo>
                <a:lnTo>
                  <a:pt x="60" y="341"/>
                </a:lnTo>
                <a:lnTo>
                  <a:pt x="72" y="329"/>
                </a:lnTo>
                <a:lnTo>
                  <a:pt x="72" y="323"/>
                </a:lnTo>
                <a:lnTo>
                  <a:pt x="72" y="305"/>
                </a:lnTo>
                <a:lnTo>
                  <a:pt x="78" y="299"/>
                </a:lnTo>
                <a:lnTo>
                  <a:pt x="78" y="293"/>
                </a:lnTo>
                <a:lnTo>
                  <a:pt x="96" y="263"/>
                </a:lnTo>
                <a:lnTo>
                  <a:pt x="90" y="257"/>
                </a:lnTo>
                <a:lnTo>
                  <a:pt x="72" y="251"/>
                </a:lnTo>
                <a:lnTo>
                  <a:pt x="72" y="245"/>
                </a:lnTo>
                <a:lnTo>
                  <a:pt x="60" y="245"/>
                </a:lnTo>
                <a:lnTo>
                  <a:pt x="54" y="233"/>
                </a:lnTo>
                <a:lnTo>
                  <a:pt x="54" y="221"/>
                </a:lnTo>
                <a:lnTo>
                  <a:pt x="42" y="192"/>
                </a:lnTo>
                <a:lnTo>
                  <a:pt x="24" y="174"/>
                </a:lnTo>
                <a:lnTo>
                  <a:pt x="18" y="162"/>
                </a:lnTo>
                <a:lnTo>
                  <a:pt x="12" y="156"/>
                </a:lnTo>
                <a:lnTo>
                  <a:pt x="18" y="144"/>
                </a:lnTo>
                <a:lnTo>
                  <a:pt x="12" y="126"/>
                </a:lnTo>
                <a:lnTo>
                  <a:pt x="0" y="102"/>
                </a:lnTo>
                <a:lnTo>
                  <a:pt x="18" y="0"/>
                </a:lnTo>
                <a:lnTo>
                  <a:pt x="96" y="12"/>
                </a:lnTo>
                <a:lnTo>
                  <a:pt x="299" y="48"/>
                </a:lnTo>
                <a:lnTo>
                  <a:pt x="509" y="84"/>
                </a:lnTo>
                <a:lnTo>
                  <a:pt x="832" y="120"/>
                </a:lnTo>
                <a:lnTo>
                  <a:pt x="808" y="430"/>
                </a:lnTo>
                <a:lnTo>
                  <a:pt x="802" y="532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9" name="Freeform 57"/>
          <p:cNvSpPr>
            <a:spLocks/>
          </p:cNvSpPr>
          <p:nvPr/>
        </p:nvSpPr>
        <p:spPr bwMode="auto">
          <a:xfrm>
            <a:off x="2202464" y="1311213"/>
            <a:ext cx="1526353" cy="1072899"/>
          </a:xfrm>
          <a:custGeom>
            <a:avLst/>
            <a:gdLst>
              <a:gd name="T0" fmla="*/ 272 w 832"/>
              <a:gd name="T1" fmla="*/ 420 h 532"/>
              <a:gd name="T2" fmla="*/ 261 w 832"/>
              <a:gd name="T3" fmla="*/ 463 h 532"/>
              <a:gd name="T4" fmla="*/ 245 w 832"/>
              <a:gd name="T5" fmla="*/ 441 h 532"/>
              <a:gd name="T6" fmla="*/ 239 w 832"/>
              <a:gd name="T7" fmla="*/ 452 h 532"/>
              <a:gd name="T8" fmla="*/ 217 w 832"/>
              <a:gd name="T9" fmla="*/ 452 h 532"/>
              <a:gd name="T10" fmla="*/ 189 w 832"/>
              <a:gd name="T11" fmla="*/ 452 h 532"/>
              <a:gd name="T12" fmla="*/ 184 w 832"/>
              <a:gd name="T13" fmla="*/ 447 h 532"/>
              <a:gd name="T14" fmla="*/ 173 w 832"/>
              <a:gd name="T15" fmla="*/ 452 h 532"/>
              <a:gd name="T16" fmla="*/ 150 w 832"/>
              <a:gd name="T17" fmla="*/ 447 h 532"/>
              <a:gd name="T18" fmla="*/ 139 w 832"/>
              <a:gd name="T19" fmla="*/ 452 h 532"/>
              <a:gd name="T20" fmla="*/ 134 w 832"/>
              <a:gd name="T21" fmla="*/ 441 h 532"/>
              <a:gd name="T22" fmla="*/ 134 w 832"/>
              <a:gd name="T23" fmla="*/ 420 h 532"/>
              <a:gd name="T24" fmla="*/ 117 w 832"/>
              <a:gd name="T25" fmla="*/ 414 h 532"/>
              <a:gd name="T26" fmla="*/ 117 w 832"/>
              <a:gd name="T27" fmla="*/ 393 h 532"/>
              <a:gd name="T28" fmla="*/ 106 w 832"/>
              <a:gd name="T29" fmla="*/ 376 h 532"/>
              <a:gd name="T30" fmla="*/ 100 w 832"/>
              <a:gd name="T31" fmla="*/ 345 h 532"/>
              <a:gd name="T32" fmla="*/ 100 w 832"/>
              <a:gd name="T33" fmla="*/ 329 h 532"/>
              <a:gd name="T34" fmla="*/ 95 w 832"/>
              <a:gd name="T35" fmla="*/ 323 h 532"/>
              <a:gd name="T36" fmla="*/ 89 w 832"/>
              <a:gd name="T37" fmla="*/ 323 h 532"/>
              <a:gd name="T38" fmla="*/ 67 w 832"/>
              <a:gd name="T39" fmla="*/ 339 h 532"/>
              <a:gd name="T40" fmla="*/ 56 w 832"/>
              <a:gd name="T41" fmla="*/ 318 h 532"/>
              <a:gd name="T42" fmla="*/ 56 w 832"/>
              <a:gd name="T43" fmla="*/ 307 h 532"/>
              <a:gd name="T44" fmla="*/ 67 w 832"/>
              <a:gd name="T45" fmla="*/ 291 h 532"/>
              <a:gd name="T46" fmla="*/ 67 w 832"/>
              <a:gd name="T47" fmla="*/ 275 h 532"/>
              <a:gd name="T48" fmla="*/ 72 w 832"/>
              <a:gd name="T49" fmla="*/ 264 h 532"/>
              <a:gd name="T50" fmla="*/ 84 w 832"/>
              <a:gd name="T51" fmla="*/ 231 h 532"/>
              <a:gd name="T52" fmla="*/ 67 w 832"/>
              <a:gd name="T53" fmla="*/ 221 h 532"/>
              <a:gd name="T54" fmla="*/ 50 w 832"/>
              <a:gd name="T55" fmla="*/ 210 h 532"/>
              <a:gd name="T56" fmla="*/ 39 w 832"/>
              <a:gd name="T57" fmla="*/ 173 h 532"/>
              <a:gd name="T58" fmla="*/ 17 w 832"/>
              <a:gd name="T59" fmla="*/ 146 h 532"/>
              <a:gd name="T60" fmla="*/ 11 w 832"/>
              <a:gd name="T61" fmla="*/ 140 h 532"/>
              <a:gd name="T62" fmla="*/ 11 w 832"/>
              <a:gd name="T63" fmla="*/ 113 h 532"/>
              <a:gd name="T64" fmla="*/ 17 w 832"/>
              <a:gd name="T65" fmla="*/ 0 h 532"/>
              <a:gd name="T66" fmla="*/ 277 w 832"/>
              <a:gd name="T67" fmla="*/ 43 h 532"/>
              <a:gd name="T68" fmla="*/ 772 w 832"/>
              <a:gd name="T69" fmla="*/ 108 h 532"/>
              <a:gd name="T70" fmla="*/ 744 w 832"/>
              <a:gd name="T71" fmla="*/ 479 h 53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32"/>
              <a:gd name="T109" fmla="*/ 0 h 532"/>
              <a:gd name="T110" fmla="*/ 832 w 832"/>
              <a:gd name="T111" fmla="*/ 532 h 53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32" h="532">
                <a:moveTo>
                  <a:pt x="802" y="532"/>
                </a:moveTo>
                <a:lnTo>
                  <a:pt x="293" y="466"/>
                </a:lnTo>
                <a:lnTo>
                  <a:pt x="287" y="520"/>
                </a:lnTo>
                <a:lnTo>
                  <a:pt x="281" y="514"/>
                </a:lnTo>
                <a:lnTo>
                  <a:pt x="276" y="502"/>
                </a:lnTo>
                <a:lnTo>
                  <a:pt x="264" y="490"/>
                </a:lnTo>
                <a:lnTo>
                  <a:pt x="258" y="496"/>
                </a:lnTo>
                <a:lnTo>
                  <a:pt x="258" y="502"/>
                </a:lnTo>
                <a:lnTo>
                  <a:pt x="240" y="502"/>
                </a:lnTo>
                <a:lnTo>
                  <a:pt x="234" y="502"/>
                </a:lnTo>
                <a:lnTo>
                  <a:pt x="228" y="502"/>
                </a:lnTo>
                <a:lnTo>
                  <a:pt x="204" y="502"/>
                </a:lnTo>
                <a:lnTo>
                  <a:pt x="204" y="496"/>
                </a:lnTo>
                <a:lnTo>
                  <a:pt x="198" y="496"/>
                </a:lnTo>
                <a:lnTo>
                  <a:pt x="192" y="502"/>
                </a:lnTo>
                <a:lnTo>
                  <a:pt x="186" y="502"/>
                </a:lnTo>
                <a:lnTo>
                  <a:pt x="168" y="496"/>
                </a:lnTo>
                <a:lnTo>
                  <a:pt x="162" y="496"/>
                </a:lnTo>
                <a:lnTo>
                  <a:pt x="156" y="508"/>
                </a:lnTo>
                <a:lnTo>
                  <a:pt x="150" y="502"/>
                </a:lnTo>
                <a:lnTo>
                  <a:pt x="144" y="490"/>
                </a:lnTo>
                <a:lnTo>
                  <a:pt x="144" y="472"/>
                </a:lnTo>
                <a:lnTo>
                  <a:pt x="144" y="466"/>
                </a:lnTo>
                <a:lnTo>
                  <a:pt x="138" y="460"/>
                </a:lnTo>
                <a:lnTo>
                  <a:pt x="126" y="460"/>
                </a:lnTo>
                <a:lnTo>
                  <a:pt x="120" y="442"/>
                </a:lnTo>
                <a:lnTo>
                  <a:pt x="126" y="436"/>
                </a:lnTo>
                <a:lnTo>
                  <a:pt x="126" y="430"/>
                </a:lnTo>
                <a:lnTo>
                  <a:pt x="114" y="418"/>
                </a:lnTo>
                <a:lnTo>
                  <a:pt x="114" y="406"/>
                </a:lnTo>
                <a:lnTo>
                  <a:pt x="108" y="383"/>
                </a:lnTo>
                <a:lnTo>
                  <a:pt x="114" y="371"/>
                </a:lnTo>
                <a:lnTo>
                  <a:pt x="108" y="365"/>
                </a:lnTo>
                <a:lnTo>
                  <a:pt x="102" y="359"/>
                </a:lnTo>
                <a:lnTo>
                  <a:pt x="96" y="359"/>
                </a:lnTo>
                <a:lnTo>
                  <a:pt x="78" y="377"/>
                </a:lnTo>
                <a:lnTo>
                  <a:pt x="72" y="377"/>
                </a:lnTo>
                <a:lnTo>
                  <a:pt x="60" y="365"/>
                </a:lnTo>
                <a:lnTo>
                  <a:pt x="60" y="353"/>
                </a:lnTo>
                <a:lnTo>
                  <a:pt x="60" y="347"/>
                </a:lnTo>
                <a:lnTo>
                  <a:pt x="60" y="341"/>
                </a:lnTo>
                <a:lnTo>
                  <a:pt x="72" y="329"/>
                </a:lnTo>
                <a:lnTo>
                  <a:pt x="72" y="323"/>
                </a:lnTo>
                <a:lnTo>
                  <a:pt x="72" y="305"/>
                </a:lnTo>
                <a:lnTo>
                  <a:pt x="78" y="299"/>
                </a:lnTo>
                <a:lnTo>
                  <a:pt x="78" y="293"/>
                </a:lnTo>
                <a:lnTo>
                  <a:pt x="96" y="263"/>
                </a:lnTo>
                <a:lnTo>
                  <a:pt x="90" y="257"/>
                </a:lnTo>
                <a:lnTo>
                  <a:pt x="72" y="251"/>
                </a:lnTo>
                <a:lnTo>
                  <a:pt x="72" y="245"/>
                </a:lnTo>
                <a:lnTo>
                  <a:pt x="60" y="245"/>
                </a:lnTo>
                <a:lnTo>
                  <a:pt x="54" y="233"/>
                </a:lnTo>
                <a:lnTo>
                  <a:pt x="54" y="221"/>
                </a:lnTo>
                <a:lnTo>
                  <a:pt x="42" y="192"/>
                </a:lnTo>
                <a:lnTo>
                  <a:pt x="24" y="174"/>
                </a:lnTo>
                <a:lnTo>
                  <a:pt x="18" y="162"/>
                </a:lnTo>
                <a:lnTo>
                  <a:pt x="12" y="156"/>
                </a:lnTo>
                <a:lnTo>
                  <a:pt x="18" y="144"/>
                </a:lnTo>
                <a:lnTo>
                  <a:pt x="12" y="126"/>
                </a:lnTo>
                <a:lnTo>
                  <a:pt x="0" y="102"/>
                </a:lnTo>
                <a:lnTo>
                  <a:pt x="18" y="0"/>
                </a:lnTo>
                <a:lnTo>
                  <a:pt x="96" y="12"/>
                </a:lnTo>
                <a:lnTo>
                  <a:pt x="299" y="48"/>
                </a:lnTo>
                <a:lnTo>
                  <a:pt x="509" y="84"/>
                </a:lnTo>
                <a:lnTo>
                  <a:pt x="832" y="120"/>
                </a:lnTo>
                <a:lnTo>
                  <a:pt x="808" y="430"/>
                </a:lnTo>
                <a:lnTo>
                  <a:pt x="802" y="532"/>
                </a:lnTo>
              </a:path>
            </a:pathLst>
          </a:custGeom>
          <a:solidFill>
            <a:sysClr val="window" lastClr="FFFFFF">
              <a:lumMod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0" name="Freeform 58"/>
          <p:cNvSpPr>
            <a:spLocks/>
          </p:cNvSpPr>
          <p:nvPr/>
        </p:nvSpPr>
        <p:spPr bwMode="auto">
          <a:xfrm>
            <a:off x="2635450" y="2251962"/>
            <a:ext cx="1039976" cy="949705"/>
          </a:xfrm>
          <a:custGeom>
            <a:avLst/>
            <a:gdLst>
              <a:gd name="T0" fmla="*/ 493 w 568"/>
              <a:gd name="T1" fmla="*/ 424 h 472"/>
              <a:gd name="T2" fmla="*/ 509 w 568"/>
              <a:gd name="T3" fmla="*/ 236 h 472"/>
              <a:gd name="T4" fmla="*/ 526 w 568"/>
              <a:gd name="T5" fmla="*/ 59 h 472"/>
              <a:gd name="T6" fmla="*/ 55 w 568"/>
              <a:gd name="T7" fmla="*/ 0 h 472"/>
              <a:gd name="T8" fmla="*/ 49 w 568"/>
              <a:gd name="T9" fmla="*/ 49 h 472"/>
              <a:gd name="T10" fmla="*/ 17 w 568"/>
              <a:gd name="T11" fmla="*/ 274 h 472"/>
              <a:gd name="T12" fmla="*/ 17 w 568"/>
              <a:gd name="T13" fmla="*/ 274 h 472"/>
              <a:gd name="T14" fmla="*/ 0 w 568"/>
              <a:gd name="T15" fmla="*/ 365 h 472"/>
              <a:gd name="T16" fmla="*/ 138 w 568"/>
              <a:gd name="T17" fmla="*/ 386 h 472"/>
              <a:gd name="T18" fmla="*/ 493 w 568"/>
              <a:gd name="T19" fmla="*/ 424 h 472"/>
              <a:gd name="T20" fmla="*/ 493 w 568"/>
              <a:gd name="T21" fmla="*/ 424 h 472"/>
              <a:gd name="T22" fmla="*/ 493 w 568"/>
              <a:gd name="T23" fmla="*/ 424 h 47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68"/>
              <a:gd name="T37" fmla="*/ 0 h 472"/>
              <a:gd name="T38" fmla="*/ 568 w 568"/>
              <a:gd name="T39" fmla="*/ 472 h 47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68" h="472">
                <a:moveTo>
                  <a:pt x="532" y="472"/>
                </a:moveTo>
                <a:lnTo>
                  <a:pt x="550" y="263"/>
                </a:lnTo>
                <a:lnTo>
                  <a:pt x="568" y="66"/>
                </a:lnTo>
                <a:lnTo>
                  <a:pt x="59" y="0"/>
                </a:lnTo>
                <a:lnTo>
                  <a:pt x="53" y="54"/>
                </a:lnTo>
                <a:lnTo>
                  <a:pt x="18" y="305"/>
                </a:lnTo>
                <a:lnTo>
                  <a:pt x="0" y="406"/>
                </a:lnTo>
                <a:lnTo>
                  <a:pt x="149" y="430"/>
                </a:lnTo>
                <a:lnTo>
                  <a:pt x="532" y="472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1" name="Freeform 59"/>
          <p:cNvSpPr>
            <a:spLocks/>
          </p:cNvSpPr>
          <p:nvPr/>
        </p:nvSpPr>
        <p:spPr bwMode="auto">
          <a:xfrm>
            <a:off x="2635450" y="2251962"/>
            <a:ext cx="1039976" cy="949705"/>
          </a:xfrm>
          <a:custGeom>
            <a:avLst/>
            <a:gdLst>
              <a:gd name="T0" fmla="*/ 493 w 568"/>
              <a:gd name="T1" fmla="*/ 424 h 472"/>
              <a:gd name="T2" fmla="*/ 509 w 568"/>
              <a:gd name="T3" fmla="*/ 236 h 472"/>
              <a:gd name="T4" fmla="*/ 526 w 568"/>
              <a:gd name="T5" fmla="*/ 59 h 472"/>
              <a:gd name="T6" fmla="*/ 55 w 568"/>
              <a:gd name="T7" fmla="*/ 0 h 472"/>
              <a:gd name="T8" fmla="*/ 49 w 568"/>
              <a:gd name="T9" fmla="*/ 49 h 472"/>
              <a:gd name="T10" fmla="*/ 17 w 568"/>
              <a:gd name="T11" fmla="*/ 274 h 472"/>
              <a:gd name="T12" fmla="*/ 17 w 568"/>
              <a:gd name="T13" fmla="*/ 274 h 472"/>
              <a:gd name="T14" fmla="*/ 0 w 568"/>
              <a:gd name="T15" fmla="*/ 365 h 472"/>
              <a:gd name="T16" fmla="*/ 138 w 568"/>
              <a:gd name="T17" fmla="*/ 386 h 472"/>
              <a:gd name="T18" fmla="*/ 493 w 568"/>
              <a:gd name="T19" fmla="*/ 424 h 472"/>
              <a:gd name="T20" fmla="*/ 493 w 568"/>
              <a:gd name="T21" fmla="*/ 424 h 4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8"/>
              <a:gd name="T34" fmla="*/ 0 h 472"/>
              <a:gd name="T35" fmla="*/ 568 w 568"/>
              <a:gd name="T36" fmla="*/ 472 h 4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8" h="472">
                <a:moveTo>
                  <a:pt x="532" y="472"/>
                </a:moveTo>
                <a:lnTo>
                  <a:pt x="550" y="263"/>
                </a:lnTo>
                <a:lnTo>
                  <a:pt x="568" y="66"/>
                </a:lnTo>
                <a:lnTo>
                  <a:pt x="59" y="0"/>
                </a:lnTo>
                <a:lnTo>
                  <a:pt x="53" y="54"/>
                </a:lnTo>
                <a:lnTo>
                  <a:pt x="18" y="305"/>
                </a:lnTo>
                <a:lnTo>
                  <a:pt x="0" y="406"/>
                </a:lnTo>
                <a:lnTo>
                  <a:pt x="149" y="430"/>
                </a:lnTo>
                <a:lnTo>
                  <a:pt x="532" y="472"/>
                </a:lnTo>
              </a:path>
            </a:pathLst>
          </a:custGeom>
          <a:solidFill>
            <a:sysClr val="window" lastClr="FFFFFF">
              <a:lumMod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2" name="Freeform 60"/>
          <p:cNvSpPr>
            <a:spLocks/>
          </p:cNvSpPr>
          <p:nvPr/>
        </p:nvSpPr>
        <p:spPr bwMode="auto">
          <a:xfrm>
            <a:off x="1296930" y="2585699"/>
            <a:ext cx="952983" cy="1614947"/>
          </a:xfrm>
          <a:custGeom>
            <a:avLst/>
            <a:gdLst>
              <a:gd name="T0" fmla="*/ 72 w 520"/>
              <a:gd name="T1" fmla="*/ 0 h 800"/>
              <a:gd name="T2" fmla="*/ 0 w 520"/>
              <a:gd name="T3" fmla="*/ 275 h 800"/>
              <a:gd name="T4" fmla="*/ 311 w 520"/>
              <a:gd name="T5" fmla="*/ 721 h 800"/>
              <a:gd name="T6" fmla="*/ 311 w 520"/>
              <a:gd name="T7" fmla="*/ 716 h 800"/>
              <a:gd name="T8" fmla="*/ 316 w 520"/>
              <a:gd name="T9" fmla="*/ 710 h 800"/>
              <a:gd name="T10" fmla="*/ 322 w 520"/>
              <a:gd name="T11" fmla="*/ 689 h 800"/>
              <a:gd name="T12" fmla="*/ 316 w 520"/>
              <a:gd name="T13" fmla="*/ 684 h 800"/>
              <a:gd name="T14" fmla="*/ 322 w 520"/>
              <a:gd name="T15" fmla="*/ 641 h 800"/>
              <a:gd name="T16" fmla="*/ 316 w 520"/>
              <a:gd name="T17" fmla="*/ 625 h 800"/>
              <a:gd name="T18" fmla="*/ 322 w 520"/>
              <a:gd name="T19" fmla="*/ 619 h 800"/>
              <a:gd name="T20" fmla="*/ 333 w 520"/>
              <a:gd name="T21" fmla="*/ 614 h 800"/>
              <a:gd name="T22" fmla="*/ 349 w 520"/>
              <a:gd name="T23" fmla="*/ 619 h 800"/>
              <a:gd name="T24" fmla="*/ 355 w 520"/>
              <a:gd name="T25" fmla="*/ 625 h 800"/>
              <a:gd name="T26" fmla="*/ 355 w 520"/>
              <a:gd name="T27" fmla="*/ 630 h 800"/>
              <a:gd name="T28" fmla="*/ 361 w 520"/>
              <a:gd name="T29" fmla="*/ 635 h 800"/>
              <a:gd name="T30" fmla="*/ 366 w 520"/>
              <a:gd name="T31" fmla="*/ 635 h 800"/>
              <a:gd name="T32" fmla="*/ 383 w 520"/>
              <a:gd name="T33" fmla="*/ 598 h 800"/>
              <a:gd name="T34" fmla="*/ 394 w 520"/>
              <a:gd name="T35" fmla="*/ 549 h 800"/>
              <a:gd name="T36" fmla="*/ 482 w 520"/>
              <a:gd name="T37" fmla="*/ 92 h 800"/>
              <a:gd name="T38" fmla="*/ 277 w 520"/>
              <a:gd name="T39" fmla="*/ 49 h 800"/>
              <a:gd name="T40" fmla="*/ 72 w 520"/>
              <a:gd name="T41" fmla="*/ 0 h 800"/>
              <a:gd name="T42" fmla="*/ 72 w 520"/>
              <a:gd name="T43" fmla="*/ 0 h 8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20"/>
              <a:gd name="T67" fmla="*/ 0 h 800"/>
              <a:gd name="T68" fmla="*/ 520 w 520"/>
              <a:gd name="T69" fmla="*/ 800 h 8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20" h="800">
                <a:moveTo>
                  <a:pt x="78" y="0"/>
                </a:moveTo>
                <a:lnTo>
                  <a:pt x="0" y="305"/>
                </a:lnTo>
                <a:lnTo>
                  <a:pt x="335" y="800"/>
                </a:lnTo>
                <a:lnTo>
                  <a:pt x="335" y="794"/>
                </a:lnTo>
                <a:lnTo>
                  <a:pt x="341" y="788"/>
                </a:lnTo>
                <a:lnTo>
                  <a:pt x="347" y="765"/>
                </a:lnTo>
                <a:lnTo>
                  <a:pt x="341" y="759"/>
                </a:lnTo>
                <a:lnTo>
                  <a:pt x="347" y="711"/>
                </a:lnTo>
                <a:lnTo>
                  <a:pt x="341" y="693"/>
                </a:lnTo>
                <a:lnTo>
                  <a:pt x="347" y="687"/>
                </a:lnTo>
                <a:lnTo>
                  <a:pt x="359" y="681"/>
                </a:lnTo>
                <a:lnTo>
                  <a:pt x="377" y="687"/>
                </a:lnTo>
                <a:lnTo>
                  <a:pt x="383" y="693"/>
                </a:lnTo>
                <a:lnTo>
                  <a:pt x="383" y="699"/>
                </a:lnTo>
                <a:lnTo>
                  <a:pt x="389" y="705"/>
                </a:lnTo>
                <a:lnTo>
                  <a:pt x="395" y="705"/>
                </a:lnTo>
                <a:lnTo>
                  <a:pt x="413" y="663"/>
                </a:lnTo>
                <a:lnTo>
                  <a:pt x="425" y="609"/>
                </a:lnTo>
                <a:lnTo>
                  <a:pt x="520" y="102"/>
                </a:lnTo>
                <a:lnTo>
                  <a:pt x="299" y="54"/>
                </a:lnTo>
                <a:lnTo>
                  <a:pt x="78" y="0"/>
                </a:lnTo>
                <a:close/>
              </a:path>
            </a:pathLst>
          </a:custGeom>
          <a:solidFill>
            <a:srgbClr val="8DD00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3" name="Freeform 61"/>
          <p:cNvSpPr>
            <a:spLocks/>
          </p:cNvSpPr>
          <p:nvPr/>
        </p:nvSpPr>
        <p:spPr bwMode="auto">
          <a:xfrm>
            <a:off x="2809444" y="3127746"/>
            <a:ext cx="1085451" cy="936267"/>
          </a:xfrm>
          <a:custGeom>
            <a:avLst/>
            <a:gdLst>
              <a:gd name="T0" fmla="*/ 0 w 592"/>
              <a:gd name="T1" fmla="*/ 364 h 466"/>
              <a:gd name="T2" fmla="*/ 50 w 592"/>
              <a:gd name="T3" fmla="*/ 0 h 466"/>
              <a:gd name="T4" fmla="*/ 405 w 592"/>
              <a:gd name="T5" fmla="*/ 38 h 466"/>
              <a:gd name="T6" fmla="*/ 549 w 592"/>
              <a:gd name="T7" fmla="*/ 48 h 466"/>
              <a:gd name="T8" fmla="*/ 543 w 592"/>
              <a:gd name="T9" fmla="*/ 139 h 466"/>
              <a:gd name="T10" fmla="*/ 527 w 592"/>
              <a:gd name="T11" fmla="*/ 418 h 466"/>
              <a:gd name="T12" fmla="*/ 450 w 592"/>
              <a:gd name="T13" fmla="*/ 413 h 466"/>
              <a:gd name="T14" fmla="*/ 0 w 592"/>
              <a:gd name="T15" fmla="*/ 364 h 466"/>
              <a:gd name="T16" fmla="*/ 0 w 592"/>
              <a:gd name="T17" fmla="*/ 364 h 4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2"/>
              <a:gd name="T28" fmla="*/ 0 h 466"/>
              <a:gd name="T29" fmla="*/ 592 w 592"/>
              <a:gd name="T30" fmla="*/ 466 h 4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92" h="466">
                <a:moveTo>
                  <a:pt x="0" y="406"/>
                </a:moveTo>
                <a:lnTo>
                  <a:pt x="54" y="0"/>
                </a:lnTo>
                <a:lnTo>
                  <a:pt x="437" y="42"/>
                </a:lnTo>
                <a:lnTo>
                  <a:pt x="592" y="54"/>
                </a:lnTo>
                <a:lnTo>
                  <a:pt x="586" y="155"/>
                </a:lnTo>
                <a:lnTo>
                  <a:pt x="568" y="466"/>
                </a:lnTo>
                <a:lnTo>
                  <a:pt x="485" y="460"/>
                </a:lnTo>
                <a:lnTo>
                  <a:pt x="0" y="406"/>
                </a:lnTo>
                <a:close/>
              </a:path>
            </a:pathLst>
          </a:custGeom>
          <a:solidFill>
            <a:srgbClr val="8DD00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4" name="Freeform 62"/>
          <p:cNvSpPr>
            <a:spLocks/>
          </p:cNvSpPr>
          <p:nvPr/>
        </p:nvSpPr>
        <p:spPr bwMode="auto">
          <a:xfrm>
            <a:off x="2655225" y="3936342"/>
            <a:ext cx="1043931" cy="1196091"/>
          </a:xfrm>
          <a:custGeom>
            <a:avLst/>
            <a:gdLst>
              <a:gd name="T0" fmla="*/ 77 w 568"/>
              <a:gd name="T1" fmla="*/ 0 h 591"/>
              <a:gd name="T2" fmla="*/ 0 w 568"/>
              <a:gd name="T3" fmla="*/ 523 h 591"/>
              <a:gd name="T4" fmla="*/ 0 w 568"/>
              <a:gd name="T5" fmla="*/ 523 h 591"/>
              <a:gd name="T6" fmla="*/ 72 w 568"/>
              <a:gd name="T7" fmla="*/ 534 h 591"/>
              <a:gd name="T8" fmla="*/ 77 w 568"/>
              <a:gd name="T9" fmla="*/ 491 h 591"/>
              <a:gd name="T10" fmla="*/ 205 w 568"/>
              <a:gd name="T11" fmla="*/ 507 h 591"/>
              <a:gd name="T12" fmla="*/ 205 w 568"/>
              <a:gd name="T13" fmla="*/ 507 h 591"/>
              <a:gd name="T14" fmla="*/ 200 w 568"/>
              <a:gd name="T15" fmla="*/ 501 h 591"/>
              <a:gd name="T16" fmla="*/ 205 w 568"/>
              <a:gd name="T17" fmla="*/ 496 h 591"/>
              <a:gd name="T18" fmla="*/ 205 w 568"/>
              <a:gd name="T19" fmla="*/ 491 h 591"/>
              <a:gd name="T20" fmla="*/ 200 w 568"/>
              <a:gd name="T21" fmla="*/ 491 h 591"/>
              <a:gd name="T22" fmla="*/ 205 w 568"/>
              <a:gd name="T23" fmla="*/ 485 h 591"/>
              <a:gd name="T24" fmla="*/ 489 w 568"/>
              <a:gd name="T25" fmla="*/ 512 h 591"/>
              <a:gd name="T26" fmla="*/ 522 w 568"/>
              <a:gd name="T27" fmla="*/ 98 h 591"/>
              <a:gd name="T28" fmla="*/ 528 w 568"/>
              <a:gd name="T29" fmla="*/ 98 h 591"/>
              <a:gd name="T30" fmla="*/ 528 w 568"/>
              <a:gd name="T31" fmla="*/ 49 h 591"/>
              <a:gd name="T32" fmla="*/ 77 w 568"/>
              <a:gd name="T33" fmla="*/ 0 h 591"/>
              <a:gd name="T34" fmla="*/ 77 w 568"/>
              <a:gd name="T35" fmla="*/ 0 h 59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68"/>
              <a:gd name="T55" fmla="*/ 0 h 591"/>
              <a:gd name="T56" fmla="*/ 568 w 568"/>
              <a:gd name="T57" fmla="*/ 591 h 59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68" h="591">
                <a:moveTo>
                  <a:pt x="83" y="0"/>
                </a:moveTo>
                <a:lnTo>
                  <a:pt x="0" y="579"/>
                </a:lnTo>
                <a:lnTo>
                  <a:pt x="77" y="591"/>
                </a:lnTo>
                <a:lnTo>
                  <a:pt x="83" y="543"/>
                </a:lnTo>
                <a:lnTo>
                  <a:pt x="221" y="561"/>
                </a:lnTo>
                <a:lnTo>
                  <a:pt x="215" y="555"/>
                </a:lnTo>
                <a:lnTo>
                  <a:pt x="221" y="549"/>
                </a:lnTo>
                <a:lnTo>
                  <a:pt x="221" y="543"/>
                </a:lnTo>
                <a:lnTo>
                  <a:pt x="215" y="543"/>
                </a:lnTo>
                <a:lnTo>
                  <a:pt x="221" y="537"/>
                </a:lnTo>
                <a:lnTo>
                  <a:pt x="526" y="567"/>
                </a:lnTo>
                <a:lnTo>
                  <a:pt x="562" y="108"/>
                </a:lnTo>
                <a:lnTo>
                  <a:pt x="568" y="108"/>
                </a:lnTo>
                <a:lnTo>
                  <a:pt x="568" y="54"/>
                </a:lnTo>
                <a:lnTo>
                  <a:pt x="83" y="0"/>
                </a:lnTo>
                <a:close/>
              </a:path>
            </a:pathLst>
          </a:custGeom>
          <a:solidFill>
            <a:srgbClr val="8DD00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5" name="Freeform 64"/>
          <p:cNvSpPr>
            <a:spLocks/>
          </p:cNvSpPr>
          <p:nvPr/>
        </p:nvSpPr>
        <p:spPr bwMode="auto">
          <a:xfrm>
            <a:off x="3643792" y="2180280"/>
            <a:ext cx="1039976" cy="768276"/>
          </a:xfrm>
          <a:custGeom>
            <a:avLst/>
            <a:gdLst>
              <a:gd name="T0" fmla="*/ 0 w 568"/>
              <a:gd name="T1" fmla="*/ 268 h 382"/>
              <a:gd name="T2" fmla="*/ 17 w 568"/>
              <a:gd name="T3" fmla="*/ 92 h 382"/>
              <a:gd name="T4" fmla="*/ 22 w 568"/>
              <a:gd name="T5" fmla="*/ 0 h 382"/>
              <a:gd name="T6" fmla="*/ 515 w 568"/>
              <a:gd name="T7" fmla="*/ 22 h 382"/>
              <a:gd name="T8" fmla="*/ 515 w 568"/>
              <a:gd name="T9" fmla="*/ 27 h 382"/>
              <a:gd name="T10" fmla="*/ 515 w 568"/>
              <a:gd name="T11" fmla="*/ 38 h 382"/>
              <a:gd name="T12" fmla="*/ 498 w 568"/>
              <a:gd name="T13" fmla="*/ 48 h 382"/>
              <a:gd name="T14" fmla="*/ 504 w 568"/>
              <a:gd name="T15" fmla="*/ 59 h 382"/>
              <a:gd name="T16" fmla="*/ 526 w 568"/>
              <a:gd name="T17" fmla="*/ 81 h 382"/>
              <a:gd name="T18" fmla="*/ 526 w 568"/>
              <a:gd name="T19" fmla="*/ 247 h 382"/>
              <a:gd name="T20" fmla="*/ 520 w 568"/>
              <a:gd name="T21" fmla="*/ 247 h 382"/>
              <a:gd name="T22" fmla="*/ 515 w 568"/>
              <a:gd name="T23" fmla="*/ 247 h 382"/>
              <a:gd name="T24" fmla="*/ 520 w 568"/>
              <a:gd name="T25" fmla="*/ 252 h 382"/>
              <a:gd name="T26" fmla="*/ 520 w 568"/>
              <a:gd name="T27" fmla="*/ 258 h 382"/>
              <a:gd name="T28" fmla="*/ 520 w 568"/>
              <a:gd name="T29" fmla="*/ 268 h 382"/>
              <a:gd name="T30" fmla="*/ 520 w 568"/>
              <a:gd name="T31" fmla="*/ 274 h 382"/>
              <a:gd name="T32" fmla="*/ 526 w 568"/>
              <a:gd name="T33" fmla="*/ 285 h 382"/>
              <a:gd name="T34" fmla="*/ 520 w 568"/>
              <a:gd name="T35" fmla="*/ 290 h 382"/>
              <a:gd name="T36" fmla="*/ 520 w 568"/>
              <a:gd name="T37" fmla="*/ 301 h 382"/>
              <a:gd name="T38" fmla="*/ 515 w 568"/>
              <a:gd name="T39" fmla="*/ 317 h 382"/>
              <a:gd name="T40" fmla="*/ 520 w 568"/>
              <a:gd name="T41" fmla="*/ 333 h 382"/>
              <a:gd name="T42" fmla="*/ 526 w 568"/>
              <a:gd name="T43" fmla="*/ 343 h 382"/>
              <a:gd name="T44" fmla="*/ 526 w 568"/>
              <a:gd name="T45" fmla="*/ 343 h 382"/>
              <a:gd name="T46" fmla="*/ 509 w 568"/>
              <a:gd name="T47" fmla="*/ 333 h 382"/>
              <a:gd name="T48" fmla="*/ 476 w 568"/>
              <a:gd name="T49" fmla="*/ 317 h 382"/>
              <a:gd name="T50" fmla="*/ 470 w 568"/>
              <a:gd name="T51" fmla="*/ 312 h 382"/>
              <a:gd name="T52" fmla="*/ 459 w 568"/>
              <a:gd name="T53" fmla="*/ 312 h 382"/>
              <a:gd name="T54" fmla="*/ 448 w 568"/>
              <a:gd name="T55" fmla="*/ 322 h 382"/>
              <a:gd name="T56" fmla="*/ 437 w 568"/>
              <a:gd name="T57" fmla="*/ 322 h 382"/>
              <a:gd name="T58" fmla="*/ 426 w 568"/>
              <a:gd name="T59" fmla="*/ 322 h 382"/>
              <a:gd name="T60" fmla="*/ 420 w 568"/>
              <a:gd name="T61" fmla="*/ 306 h 382"/>
              <a:gd name="T62" fmla="*/ 415 w 568"/>
              <a:gd name="T63" fmla="*/ 301 h 382"/>
              <a:gd name="T64" fmla="*/ 404 w 568"/>
              <a:gd name="T65" fmla="*/ 306 h 382"/>
              <a:gd name="T66" fmla="*/ 393 w 568"/>
              <a:gd name="T67" fmla="*/ 306 h 382"/>
              <a:gd name="T68" fmla="*/ 382 w 568"/>
              <a:gd name="T69" fmla="*/ 290 h 382"/>
              <a:gd name="T70" fmla="*/ 0 w 568"/>
              <a:gd name="T71" fmla="*/ 268 h 382"/>
              <a:gd name="T72" fmla="*/ 0 w 568"/>
              <a:gd name="T73" fmla="*/ 268 h 38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68"/>
              <a:gd name="T112" fmla="*/ 0 h 382"/>
              <a:gd name="T113" fmla="*/ 568 w 568"/>
              <a:gd name="T114" fmla="*/ 382 h 38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68" h="382">
                <a:moveTo>
                  <a:pt x="0" y="299"/>
                </a:moveTo>
                <a:lnTo>
                  <a:pt x="18" y="102"/>
                </a:lnTo>
                <a:lnTo>
                  <a:pt x="24" y="0"/>
                </a:lnTo>
                <a:lnTo>
                  <a:pt x="556" y="24"/>
                </a:lnTo>
                <a:lnTo>
                  <a:pt x="556" y="30"/>
                </a:lnTo>
                <a:lnTo>
                  <a:pt x="556" y="42"/>
                </a:lnTo>
                <a:lnTo>
                  <a:pt x="538" y="54"/>
                </a:lnTo>
                <a:lnTo>
                  <a:pt x="544" y="66"/>
                </a:lnTo>
                <a:lnTo>
                  <a:pt x="568" y="90"/>
                </a:lnTo>
                <a:lnTo>
                  <a:pt x="568" y="275"/>
                </a:lnTo>
                <a:lnTo>
                  <a:pt x="562" y="275"/>
                </a:lnTo>
                <a:lnTo>
                  <a:pt x="556" y="275"/>
                </a:lnTo>
                <a:lnTo>
                  <a:pt x="562" y="281"/>
                </a:lnTo>
                <a:lnTo>
                  <a:pt x="562" y="287"/>
                </a:lnTo>
                <a:lnTo>
                  <a:pt x="562" y="299"/>
                </a:lnTo>
                <a:lnTo>
                  <a:pt x="562" y="305"/>
                </a:lnTo>
                <a:lnTo>
                  <a:pt x="568" y="317"/>
                </a:lnTo>
                <a:lnTo>
                  <a:pt x="562" y="323"/>
                </a:lnTo>
                <a:lnTo>
                  <a:pt x="562" y="335"/>
                </a:lnTo>
                <a:lnTo>
                  <a:pt x="556" y="353"/>
                </a:lnTo>
                <a:lnTo>
                  <a:pt x="562" y="371"/>
                </a:lnTo>
                <a:lnTo>
                  <a:pt x="568" y="382"/>
                </a:lnTo>
                <a:lnTo>
                  <a:pt x="550" y="371"/>
                </a:lnTo>
                <a:lnTo>
                  <a:pt x="514" y="353"/>
                </a:lnTo>
                <a:lnTo>
                  <a:pt x="508" y="347"/>
                </a:lnTo>
                <a:lnTo>
                  <a:pt x="496" y="347"/>
                </a:lnTo>
                <a:lnTo>
                  <a:pt x="484" y="359"/>
                </a:lnTo>
                <a:lnTo>
                  <a:pt x="472" y="359"/>
                </a:lnTo>
                <a:lnTo>
                  <a:pt x="460" y="359"/>
                </a:lnTo>
                <a:lnTo>
                  <a:pt x="454" y="341"/>
                </a:lnTo>
                <a:lnTo>
                  <a:pt x="448" y="335"/>
                </a:lnTo>
                <a:lnTo>
                  <a:pt x="436" y="341"/>
                </a:lnTo>
                <a:lnTo>
                  <a:pt x="424" y="341"/>
                </a:lnTo>
                <a:lnTo>
                  <a:pt x="412" y="323"/>
                </a:lnTo>
                <a:lnTo>
                  <a:pt x="0" y="299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6" name="Freeform 66"/>
          <p:cNvSpPr>
            <a:spLocks/>
          </p:cNvSpPr>
          <p:nvPr/>
        </p:nvSpPr>
        <p:spPr bwMode="auto">
          <a:xfrm>
            <a:off x="3608208" y="2780571"/>
            <a:ext cx="1229781" cy="676441"/>
          </a:xfrm>
          <a:custGeom>
            <a:avLst/>
            <a:gdLst>
              <a:gd name="T0" fmla="*/ 0 w 670"/>
              <a:gd name="T1" fmla="*/ 189 h 334"/>
              <a:gd name="T2" fmla="*/ 17 w 670"/>
              <a:gd name="T3" fmla="*/ 0 h 334"/>
              <a:gd name="T4" fmla="*/ 399 w 670"/>
              <a:gd name="T5" fmla="*/ 22 h 334"/>
              <a:gd name="T6" fmla="*/ 410 w 670"/>
              <a:gd name="T7" fmla="*/ 38 h 334"/>
              <a:gd name="T8" fmla="*/ 421 w 670"/>
              <a:gd name="T9" fmla="*/ 38 h 334"/>
              <a:gd name="T10" fmla="*/ 433 w 670"/>
              <a:gd name="T11" fmla="*/ 33 h 334"/>
              <a:gd name="T12" fmla="*/ 438 w 670"/>
              <a:gd name="T13" fmla="*/ 38 h 334"/>
              <a:gd name="T14" fmla="*/ 444 w 670"/>
              <a:gd name="T15" fmla="*/ 54 h 334"/>
              <a:gd name="T16" fmla="*/ 455 w 670"/>
              <a:gd name="T17" fmla="*/ 54 h 334"/>
              <a:gd name="T18" fmla="*/ 466 w 670"/>
              <a:gd name="T19" fmla="*/ 54 h 334"/>
              <a:gd name="T20" fmla="*/ 477 w 670"/>
              <a:gd name="T21" fmla="*/ 43 h 334"/>
              <a:gd name="T22" fmla="*/ 488 w 670"/>
              <a:gd name="T23" fmla="*/ 43 h 334"/>
              <a:gd name="T24" fmla="*/ 494 w 670"/>
              <a:gd name="T25" fmla="*/ 49 h 334"/>
              <a:gd name="T26" fmla="*/ 527 w 670"/>
              <a:gd name="T27" fmla="*/ 65 h 334"/>
              <a:gd name="T28" fmla="*/ 544 w 670"/>
              <a:gd name="T29" fmla="*/ 75 h 334"/>
              <a:gd name="T30" fmla="*/ 544 w 670"/>
              <a:gd name="T31" fmla="*/ 86 h 334"/>
              <a:gd name="T32" fmla="*/ 550 w 670"/>
              <a:gd name="T33" fmla="*/ 91 h 334"/>
              <a:gd name="T34" fmla="*/ 550 w 670"/>
              <a:gd name="T35" fmla="*/ 97 h 334"/>
              <a:gd name="T36" fmla="*/ 550 w 670"/>
              <a:gd name="T37" fmla="*/ 113 h 334"/>
              <a:gd name="T38" fmla="*/ 555 w 670"/>
              <a:gd name="T39" fmla="*/ 118 h 334"/>
              <a:gd name="T40" fmla="*/ 561 w 670"/>
              <a:gd name="T41" fmla="*/ 135 h 334"/>
              <a:gd name="T42" fmla="*/ 566 w 670"/>
              <a:gd name="T43" fmla="*/ 140 h 334"/>
              <a:gd name="T44" fmla="*/ 566 w 670"/>
              <a:gd name="T45" fmla="*/ 146 h 334"/>
              <a:gd name="T46" fmla="*/ 566 w 670"/>
              <a:gd name="T47" fmla="*/ 156 h 334"/>
              <a:gd name="T48" fmla="*/ 577 w 670"/>
              <a:gd name="T49" fmla="*/ 162 h 334"/>
              <a:gd name="T50" fmla="*/ 577 w 670"/>
              <a:gd name="T51" fmla="*/ 173 h 334"/>
              <a:gd name="T52" fmla="*/ 577 w 670"/>
              <a:gd name="T53" fmla="*/ 178 h 334"/>
              <a:gd name="T54" fmla="*/ 577 w 670"/>
              <a:gd name="T55" fmla="*/ 194 h 334"/>
              <a:gd name="T56" fmla="*/ 583 w 670"/>
              <a:gd name="T57" fmla="*/ 200 h 334"/>
              <a:gd name="T58" fmla="*/ 589 w 670"/>
              <a:gd name="T59" fmla="*/ 205 h 334"/>
              <a:gd name="T60" fmla="*/ 583 w 670"/>
              <a:gd name="T61" fmla="*/ 211 h 334"/>
              <a:gd name="T62" fmla="*/ 583 w 670"/>
              <a:gd name="T63" fmla="*/ 222 h 334"/>
              <a:gd name="T64" fmla="*/ 589 w 670"/>
              <a:gd name="T65" fmla="*/ 227 h 334"/>
              <a:gd name="T66" fmla="*/ 589 w 670"/>
              <a:gd name="T67" fmla="*/ 232 h 334"/>
              <a:gd name="T68" fmla="*/ 589 w 670"/>
              <a:gd name="T69" fmla="*/ 243 h 334"/>
              <a:gd name="T70" fmla="*/ 594 w 670"/>
              <a:gd name="T71" fmla="*/ 249 h 334"/>
              <a:gd name="T72" fmla="*/ 600 w 670"/>
              <a:gd name="T73" fmla="*/ 259 h 334"/>
              <a:gd name="T74" fmla="*/ 605 w 670"/>
              <a:gd name="T75" fmla="*/ 264 h 334"/>
              <a:gd name="T76" fmla="*/ 611 w 670"/>
              <a:gd name="T77" fmla="*/ 275 h 334"/>
              <a:gd name="T78" fmla="*/ 616 w 670"/>
              <a:gd name="T79" fmla="*/ 286 h 334"/>
              <a:gd name="T80" fmla="*/ 622 w 670"/>
              <a:gd name="T81" fmla="*/ 291 h 334"/>
              <a:gd name="T82" fmla="*/ 622 w 670"/>
              <a:gd name="T83" fmla="*/ 302 h 334"/>
              <a:gd name="T84" fmla="*/ 622 w 670"/>
              <a:gd name="T85" fmla="*/ 302 h 334"/>
              <a:gd name="T86" fmla="*/ 138 w 670"/>
              <a:gd name="T87" fmla="*/ 291 h 334"/>
              <a:gd name="T88" fmla="*/ 144 w 670"/>
              <a:gd name="T89" fmla="*/ 200 h 334"/>
              <a:gd name="T90" fmla="*/ 0 w 670"/>
              <a:gd name="T91" fmla="*/ 189 h 334"/>
              <a:gd name="T92" fmla="*/ 0 w 670"/>
              <a:gd name="T93" fmla="*/ 189 h 334"/>
              <a:gd name="T94" fmla="*/ 0 w 670"/>
              <a:gd name="T95" fmla="*/ 189 h 33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70"/>
              <a:gd name="T145" fmla="*/ 0 h 334"/>
              <a:gd name="T146" fmla="*/ 670 w 670"/>
              <a:gd name="T147" fmla="*/ 334 h 33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70" h="334">
                <a:moveTo>
                  <a:pt x="0" y="209"/>
                </a:moveTo>
                <a:lnTo>
                  <a:pt x="18" y="0"/>
                </a:lnTo>
                <a:lnTo>
                  <a:pt x="430" y="24"/>
                </a:lnTo>
                <a:lnTo>
                  <a:pt x="442" y="42"/>
                </a:lnTo>
                <a:lnTo>
                  <a:pt x="454" y="42"/>
                </a:lnTo>
                <a:lnTo>
                  <a:pt x="466" y="36"/>
                </a:lnTo>
                <a:lnTo>
                  <a:pt x="472" y="42"/>
                </a:lnTo>
                <a:lnTo>
                  <a:pt x="478" y="60"/>
                </a:lnTo>
                <a:lnTo>
                  <a:pt x="490" y="60"/>
                </a:lnTo>
                <a:lnTo>
                  <a:pt x="502" y="60"/>
                </a:lnTo>
                <a:lnTo>
                  <a:pt x="514" y="48"/>
                </a:lnTo>
                <a:lnTo>
                  <a:pt x="526" y="48"/>
                </a:lnTo>
                <a:lnTo>
                  <a:pt x="532" y="54"/>
                </a:lnTo>
                <a:lnTo>
                  <a:pt x="568" y="72"/>
                </a:lnTo>
                <a:lnTo>
                  <a:pt x="586" y="83"/>
                </a:lnTo>
                <a:lnTo>
                  <a:pt x="586" y="95"/>
                </a:lnTo>
                <a:lnTo>
                  <a:pt x="592" y="101"/>
                </a:lnTo>
                <a:lnTo>
                  <a:pt x="592" y="107"/>
                </a:lnTo>
                <a:lnTo>
                  <a:pt x="592" y="125"/>
                </a:lnTo>
                <a:lnTo>
                  <a:pt x="598" y="131"/>
                </a:lnTo>
                <a:lnTo>
                  <a:pt x="604" y="149"/>
                </a:lnTo>
                <a:lnTo>
                  <a:pt x="610" y="155"/>
                </a:lnTo>
                <a:lnTo>
                  <a:pt x="610" y="161"/>
                </a:lnTo>
                <a:lnTo>
                  <a:pt x="610" y="173"/>
                </a:lnTo>
                <a:lnTo>
                  <a:pt x="622" y="179"/>
                </a:lnTo>
                <a:lnTo>
                  <a:pt x="622" y="191"/>
                </a:lnTo>
                <a:lnTo>
                  <a:pt x="622" y="197"/>
                </a:lnTo>
                <a:lnTo>
                  <a:pt x="622" y="215"/>
                </a:lnTo>
                <a:lnTo>
                  <a:pt x="628" y="221"/>
                </a:lnTo>
                <a:lnTo>
                  <a:pt x="634" y="227"/>
                </a:lnTo>
                <a:lnTo>
                  <a:pt x="628" y="233"/>
                </a:lnTo>
                <a:lnTo>
                  <a:pt x="628" y="245"/>
                </a:lnTo>
                <a:lnTo>
                  <a:pt x="634" y="251"/>
                </a:lnTo>
                <a:lnTo>
                  <a:pt x="634" y="257"/>
                </a:lnTo>
                <a:lnTo>
                  <a:pt x="634" y="269"/>
                </a:lnTo>
                <a:lnTo>
                  <a:pt x="640" y="275"/>
                </a:lnTo>
                <a:lnTo>
                  <a:pt x="646" y="286"/>
                </a:lnTo>
                <a:lnTo>
                  <a:pt x="652" y="292"/>
                </a:lnTo>
                <a:lnTo>
                  <a:pt x="658" y="304"/>
                </a:lnTo>
                <a:lnTo>
                  <a:pt x="664" y="316"/>
                </a:lnTo>
                <a:lnTo>
                  <a:pt x="670" y="322"/>
                </a:lnTo>
                <a:lnTo>
                  <a:pt x="670" y="334"/>
                </a:lnTo>
                <a:lnTo>
                  <a:pt x="149" y="322"/>
                </a:lnTo>
                <a:lnTo>
                  <a:pt x="155" y="221"/>
                </a:lnTo>
                <a:lnTo>
                  <a:pt x="0" y="209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7" name="Freeform 68"/>
          <p:cNvSpPr>
            <a:spLocks/>
          </p:cNvSpPr>
          <p:nvPr/>
        </p:nvSpPr>
        <p:spPr bwMode="auto">
          <a:xfrm>
            <a:off x="3849414" y="3430131"/>
            <a:ext cx="1095336" cy="651803"/>
          </a:xfrm>
          <a:custGeom>
            <a:avLst/>
            <a:gdLst>
              <a:gd name="T0" fmla="*/ 17 w 598"/>
              <a:gd name="T1" fmla="*/ 0 h 323"/>
              <a:gd name="T2" fmla="*/ 499 w 598"/>
              <a:gd name="T3" fmla="*/ 11 h 323"/>
              <a:gd name="T4" fmla="*/ 533 w 598"/>
              <a:gd name="T5" fmla="*/ 38 h 323"/>
              <a:gd name="T6" fmla="*/ 522 w 598"/>
              <a:gd name="T7" fmla="*/ 49 h 323"/>
              <a:gd name="T8" fmla="*/ 522 w 598"/>
              <a:gd name="T9" fmla="*/ 59 h 323"/>
              <a:gd name="T10" fmla="*/ 522 w 598"/>
              <a:gd name="T11" fmla="*/ 65 h 323"/>
              <a:gd name="T12" fmla="*/ 533 w 598"/>
              <a:gd name="T13" fmla="*/ 70 h 323"/>
              <a:gd name="T14" fmla="*/ 538 w 598"/>
              <a:gd name="T15" fmla="*/ 86 h 323"/>
              <a:gd name="T16" fmla="*/ 544 w 598"/>
              <a:gd name="T17" fmla="*/ 86 h 323"/>
              <a:gd name="T18" fmla="*/ 549 w 598"/>
              <a:gd name="T19" fmla="*/ 92 h 323"/>
              <a:gd name="T20" fmla="*/ 554 w 598"/>
              <a:gd name="T21" fmla="*/ 92 h 323"/>
              <a:gd name="T22" fmla="*/ 554 w 598"/>
              <a:gd name="T23" fmla="*/ 291 h 323"/>
              <a:gd name="T24" fmla="*/ 0 w 598"/>
              <a:gd name="T25" fmla="*/ 280 h 323"/>
              <a:gd name="T26" fmla="*/ 17 w 598"/>
              <a:gd name="T27" fmla="*/ 0 h 323"/>
              <a:gd name="T28" fmla="*/ 17 w 598"/>
              <a:gd name="T29" fmla="*/ 0 h 32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98"/>
              <a:gd name="T46" fmla="*/ 0 h 323"/>
              <a:gd name="T47" fmla="*/ 598 w 598"/>
              <a:gd name="T48" fmla="*/ 323 h 32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98" h="323">
                <a:moveTo>
                  <a:pt x="18" y="0"/>
                </a:moveTo>
                <a:lnTo>
                  <a:pt x="539" y="12"/>
                </a:lnTo>
                <a:lnTo>
                  <a:pt x="575" y="42"/>
                </a:lnTo>
                <a:lnTo>
                  <a:pt x="563" y="54"/>
                </a:lnTo>
                <a:lnTo>
                  <a:pt x="563" y="66"/>
                </a:lnTo>
                <a:lnTo>
                  <a:pt x="563" y="72"/>
                </a:lnTo>
                <a:lnTo>
                  <a:pt x="575" y="78"/>
                </a:lnTo>
                <a:lnTo>
                  <a:pt x="581" y="96"/>
                </a:lnTo>
                <a:lnTo>
                  <a:pt x="587" y="96"/>
                </a:lnTo>
                <a:lnTo>
                  <a:pt x="593" y="102"/>
                </a:lnTo>
                <a:lnTo>
                  <a:pt x="598" y="102"/>
                </a:lnTo>
                <a:lnTo>
                  <a:pt x="598" y="323"/>
                </a:lnTo>
                <a:lnTo>
                  <a:pt x="0" y="311"/>
                </a:lnTo>
                <a:lnTo>
                  <a:pt x="18" y="0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8" name="Freeform 70"/>
          <p:cNvSpPr>
            <a:spLocks/>
          </p:cNvSpPr>
          <p:nvPr/>
        </p:nvSpPr>
        <p:spPr bwMode="auto">
          <a:xfrm>
            <a:off x="3699154" y="4048336"/>
            <a:ext cx="1283164" cy="732439"/>
          </a:xfrm>
          <a:custGeom>
            <a:avLst/>
            <a:gdLst>
              <a:gd name="T0" fmla="*/ 77 w 699"/>
              <a:gd name="T1" fmla="*/ 5 h 364"/>
              <a:gd name="T2" fmla="*/ 0 w 699"/>
              <a:gd name="T3" fmla="*/ 49 h 364"/>
              <a:gd name="T4" fmla="*/ 222 w 699"/>
              <a:gd name="T5" fmla="*/ 241 h 364"/>
              <a:gd name="T6" fmla="*/ 233 w 699"/>
              <a:gd name="T7" fmla="*/ 241 h 364"/>
              <a:gd name="T8" fmla="*/ 250 w 699"/>
              <a:gd name="T9" fmla="*/ 257 h 364"/>
              <a:gd name="T10" fmla="*/ 272 w 699"/>
              <a:gd name="T11" fmla="*/ 252 h 364"/>
              <a:gd name="T12" fmla="*/ 283 w 699"/>
              <a:gd name="T13" fmla="*/ 262 h 364"/>
              <a:gd name="T14" fmla="*/ 283 w 699"/>
              <a:gd name="T15" fmla="*/ 273 h 364"/>
              <a:gd name="T16" fmla="*/ 305 w 699"/>
              <a:gd name="T17" fmla="*/ 278 h 364"/>
              <a:gd name="T18" fmla="*/ 322 w 699"/>
              <a:gd name="T19" fmla="*/ 284 h 364"/>
              <a:gd name="T20" fmla="*/ 328 w 699"/>
              <a:gd name="T21" fmla="*/ 278 h 364"/>
              <a:gd name="T22" fmla="*/ 339 w 699"/>
              <a:gd name="T23" fmla="*/ 289 h 364"/>
              <a:gd name="T24" fmla="*/ 366 w 699"/>
              <a:gd name="T25" fmla="*/ 284 h 364"/>
              <a:gd name="T26" fmla="*/ 371 w 699"/>
              <a:gd name="T27" fmla="*/ 295 h 364"/>
              <a:gd name="T28" fmla="*/ 377 w 699"/>
              <a:gd name="T29" fmla="*/ 305 h 364"/>
              <a:gd name="T30" fmla="*/ 394 w 699"/>
              <a:gd name="T31" fmla="*/ 300 h 364"/>
              <a:gd name="T32" fmla="*/ 422 w 699"/>
              <a:gd name="T33" fmla="*/ 311 h 364"/>
              <a:gd name="T34" fmla="*/ 433 w 699"/>
              <a:gd name="T35" fmla="*/ 305 h 364"/>
              <a:gd name="T36" fmla="*/ 438 w 699"/>
              <a:gd name="T37" fmla="*/ 311 h 364"/>
              <a:gd name="T38" fmla="*/ 438 w 699"/>
              <a:gd name="T39" fmla="*/ 322 h 364"/>
              <a:gd name="T40" fmla="*/ 444 w 699"/>
              <a:gd name="T41" fmla="*/ 316 h 364"/>
              <a:gd name="T42" fmla="*/ 461 w 699"/>
              <a:gd name="T43" fmla="*/ 305 h 364"/>
              <a:gd name="T44" fmla="*/ 461 w 699"/>
              <a:gd name="T45" fmla="*/ 311 h 364"/>
              <a:gd name="T46" fmla="*/ 477 w 699"/>
              <a:gd name="T47" fmla="*/ 311 h 364"/>
              <a:gd name="T48" fmla="*/ 483 w 699"/>
              <a:gd name="T49" fmla="*/ 311 h 364"/>
              <a:gd name="T50" fmla="*/ 483 w 699"/>
              <a:gd name="T51" fmla="*/ 311 h 364"/>
              <a:gd name="T52" fmla="*/ 505 w 699"/>
              <a:gd name="T53" fmla="*/ 327 h 364"/>
              <a:gd name="T54" fmla="*/ 522 w 699"/>
              <a:gd name="T55" fmla="*/ 311 h 364"/>
              <a:gd name="T56" fmla="*/ 555 w 699"/>
              <a:gd name="T57" fmla="*/ 305 h 364"/>
              <a:gd name="T58" fmla="*/ 566 w 699"/>
              <a:gd name="T59" fmla="*/ 305 h 364"/>
              <a:gd name="T60" fmla="*/ 594 w 699"/>
              <a:gd name="T61" fmla="*/ 305 h 364"/>
              <a:gd name="T62" fmla="*/ 632 w 699"/>
              <a:gd name="T63" fmla="*/ 322 h 364"/>
              <a:gd name="T64" fmla="*/ 643 w 699"/>
              <a:gd name="T65" fmla="*/ 327 h 364"/>
              <a:gd name="T66" fmla="*/ 649 w 699"/>
              <a:gd name="T67" fmla="*/ 166 h 364"/>
              <a:gd name="T68" fmla="*/ 632 w 699"/>
              <a:gd name="T69" fmla="*/ 16 h 36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99"/>
              <a:gd name="T106" fmla="*/ 0 h 364"/>
              <a:gd name="T107" fmla="*/ 699 w 699"/>
              <a:gd name="T108" fmla="*/ 364 h 36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99" h="364">
                <a:moveTo>
                  <a:pt x="681" y="18"/>
                </a:moveTo>
                <a:lnTo>
                  <a:pt x="83" y="6"/>
                </a:lnTo>
                <a:lnTo>
                  <a:pt x="0" y="0"/>
                </a:lnTo>
                <a:lnTo>
                  <a:pt x="0" y="54"/>
                </a:lnTo>
                <a:lnTo>
                  <a:pt x="245" y="65"/>
                </a:lnTo>
                <a:lnTo>
                  <a:pt x="239" y="268"/>
                </a:lnTo>
                <a:lnTo>
                  <a:pt x="245" y="268"/>
                </a:lnTo>
                <a:lnTo>
                  <a:pt x="251" y="268"/>
                </a:lnTo>
                <a:lnTo>
                  <a:pt x="263" y="286"/>
                </a:lnTo>
                <a:lnTo>
                  <a:pt x="269" y="286"/>
                </a:lnTo>
                <a:lnTo>
                  <a:pt x="287" y="286"/>
                </a:lnTo>
                <a:lnTo>
                  <a:pt x="293" y="280"/>
                </a:lnTo>
                <a:lnTo>
                  <a:pt x="299" y="286"/>
                </a:lnTo>
                <a:lnTo>
                  <a:pt x="305" y="292"/>
                </a:lnTo>
                <a:lnTo>
                  <a:pt x="305" y="298"/>
                </a:lnTo>
                <a:lnTo>
                  <a:pt x="305" y="304"/>
                </a:lnTo>
                <a:lnTo>
                  <a:pt x="311" y="304"/>
                </a:lnTo>
                <a:lnTo>
                  <a:pt x="329" y="310"/>
                </a:lnTo>
                <a:lnTo>
                  <a:pt x="341" y="316"/>
                </a:lnTo>
                <a:lnTo>
                  <a:pt x="347" y="316"/>
                </a:lnTo>
                <a:lnTo>
                  <a:pt x="347" y="310"/>
                </a:lnTo>
                <a:lnTo>
                  <a:pt x="353" y="310"/>
                </a:lnTo>
                <a:lnTo>
                  <a:pt x="359" y="316"/>
                </a:lnTo>
                <a:lnTo>
                  <a:pt x="365" y="322"/>
                </a:lnTo>
                <a:lnTo>
                  <a:pt x="371" y="316"/>
                </a:lnTo>
                <a:lnTo>
                  <a:pt x="394" y="316"/>
                </a:lnTo>
                <a:lnTo>
                  <a:pt x="394" y="322"/>
                </a:lnTo>
                <a:lnTo>
                  <a:pt x="400" y="328"/>
                </a:lnTo>
                <a:lnTo>
                  <a:pt x="406" y="334"/>
                </a:lnTo>
                <a:lnTo>
                  <a:pt x="406" y="340"/>
                </a:lnTo>
                <a:lnTo>
                  <a:pt x="424" y="346"/>
                </a:lnTo>
                <a:lnTo>
                  <a:pt x="424" y="334"/>
                </a:lnTo>
                <a:lnTo>
                  <a:pt x="430" y="334"/>
                </a:lnTo>
                <a:lnTo>
                  <a:pt x="454" y="346"/>
                </a:lnTo>
                <a:lnTo>
                  <a:pt x="466" y="340"/>
                </a:lnTo>
                <a:lnTo>
                  <a:pt x="472" y="340"/>
                </a:lnTo>
                <a:lnTo>
                  <a:pt x="472" y="346"/>
                </a:lnTo>
                <a:lnTo>
                  <a:pt x="472" y="352"/>
                </a:lnTo>
                <a:lnTo>
                  <a:pt x="472" y="358"/>
                </a:lnTo>
                <a:lnTo>
                  <a:pt x="478" y="358"/>
                </a:lnTo>
                <a:lnTo>
                  <a:pt x="478" y="352"/>
                </a:lnTo>
                <a:lnTo>
                  <a:pt x="484" y="340"/>
                </a:lnTo>
                <a:lnTo>
                  <a:pt x="496" y="340"/>
                </a:lnTo>
                <a:lnTo>
                  <a:pt x="496" y="346"/>
                </a:lnTo>
                <a:lnTo>
                  <a:pt x="508" y="346"/>
                </a:lnTo>
                <a:lnTo>
                  <a:pt x="514" y="346"/>
                </a:lnTo>
                <a:lnTo>
                  <a:pt x="520" y="346"/>
                </a:lnTo>
                <a:lnTo>
                  <a:pt x="532" y="352"/>
                </a:lnTo>
                <a:lnTo>
                  <a:pt x="544" y="364"/>
                </a:lnTo>
                <a:lnTo>
                  <a:pt x="556" y="352"/>
                </a:lnTo>
                <a:lnTo>
                  <a:pt x="562" y="346"/>
                </a:lnTo>
                <a:lnTo>
                  <a:pt x="580" y="346"/>
                </a:lnTo>
                <a:lnTo>
                  <a:pt x="598" y="340"/>
                </a:lnTo>
                <a:lnTo>
                  <a:pt x="604" y="340"/>
                </a:lnTo>
                <a:lnTo>
                  <a:pt x="610" y="340"/>
                </a:lnTo>
                <a:lnTo>
                  <a:pt x="628" y="340"/>
                </a:lnTo>
                <a:lnTo>
                  <a:pt x="640" y="340"/>
                </a:lnTo>
                <a:lnTo>
                  <a:pt x="640" y="334"/>
                </a:lnTo>
                <a:lnTo>
                  <a:pt x="681" y="358"/>
                </a:lnTo>
                <a:lnTo>
                  <a:pt x="687" y="358"/>
                </a:lnTo>
                <a:lnTo>
                  <a:pt x="693" y="364"/>
                </a:lnTo>
                <a:lnTo>
                  <a:pt x="699" y="364"/>
                </a:lnTo>
                <a:lnTo>
                  <a:pt x="699" y="185"/>
                </a:lnTo>
                <a:lnTo>
                  <a:pt x="681" y="71"/>
                </a:lnTo>
                <a:lnTo>
                  <a:pt x="681" y="18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9" name="Freeform 72"/>
          <p:cNvSpPr>
            <a:spLocks/>
          </p:cNvSpPr>
          <p:nvPr/>
        </p:nvSpPr>
        <p:spPr bwMode="auto">
          <a:xfrm>
            <a:off x="4586896" y="1517278"/>
            <a:ext cx="984617" cy="1214011"/>
          </a:xfrm>
          <a:custGeom>
            <a:avLst/>
            <a:gdLst>
              <a:gd name="T0" fmla="*/ 50 w 538"/>
              <a:gd name="T1" fmla="*/ 376 h 603"/>
              <a:gd name="T2" fmla="*/ 22 w 538"/>
              <a:gd name="T3" fmla="*/ 343 h 603"/>
              <a:gd name="T4" fmla="*/ 39 w 538"/>
              <a:gd name="T5" fmla="*/ 322 h 603"/>
              <a:gd name="T6" fmla="*/ 39 w 538"/>
              <a:gd name="T7" fmla="*/ 300 h 603"/>
              <a:gd name="T8" fmla="*/ 28 w 538"/>
              <a:gd name="T9" fmla="*/ 258 h 603"/>
              <a:gd name="T10" fmla="*/ 28 w 538"/>
              <a:gd name="T11" fmla="*/ 231 h 603"/>
              <a:gd name="T12" fmla="*/ 28 w 538"/>
              <a:gd name="T13" fmla="*/ 177 h 603"/>
              <a:gd name="T14" fmla="*/ 11 w 538"/>
              <a:gd name="T15" fmla="*/ 139 h 603"/>
              <a:gd name="T16" fmla="*/ 6 w 538"/>
              <a:gd name="T17" fmla="*/ 85 h 603"/>
              <a:gd name="T18" fmla="*/ 11 w 538"/>
              <a:gd name="T19" fmla="*/ 65 h 603"/>
              <a:gd name="T20" fmla="*/ 0 w 538"/>
              <a:gd name="T21" fmla="*/ 38 h 603"/>
              <a:gd name="T22" fmla="*/ 133 w 538"/>
              <a:gd name="T23" fmla="*/ 16 h 603"/>
              <a:gd name="T24" fmla="*/ 144 w 538"/>
              <a:gd name="T25" fmla="*/ 0 h 603"/>
              <a:gd name="T26" fmla="*/ 156 w 538"/>
              <a:gd name="T27" fmla="*/ 27 h 603"/>
              <a:gd name="T28" fmla="*/ 161 w 538"/>
              <a:gd name="T29" fmla="*/ 54 h 603"/>
              <a:gd name="T30" fmla="*/ 178 w 538"/>
              <a:gd name="T31" fmla="*/ 59 h 603"/>
              <a:gd name="T32" fmla="*/ 193 w 538"/>
              <a:gd name="T33" fmla="*/ 70 h 603"/>
              <a:gd name="T34" fmla="*/ 216 w 538"/>
              <a:gd name="T35" fmla="*/ 70 h 603"/>
              <a:gd name="T36" fmla="*/ 221 w 538"/>
              <a:gd name="T37" fmla="*/ 76 h 603"/>
              <a:gd name="T38" fmla="*/ 243 w 538"/>
              <a:gd name="T39" fmla="*/ 70 h 603"/>
              <a:gd name="T40" fmla="*/ 288 w 538"/>
              <a:gd name="T41" fmla="*/ 70 h 603"/>
              <a:gd name="T42" fmla="*/ 293 w 538"/>
              <a:gd name="T43" fmla="*/ 76 h 603"/>
              <a:gd name="T44" fmla="*/ 299 w 538"/>
              <a:gd name="T45" fmla="*/ 81 h 603"/>
              <a:gd name="T46" fmla="*/ 305 w 538"/>
              <a:gd name="T47" fmla="*/ 96 h 603"/>
              <a:gd name="T48" fmla="*/ 321 w 538"/>
              <a:gd name="T49" fmla="*/ 91 h 603"/>
              <a:gd name="T50" fmla="*/ 332 w 538"/>
              <a:gd name="T51" fmla="*/ 91 h 603"/>
              <a:gd name="T52" fmla="*/ 349 w 538"/>
              <a:gd name="T53" fmla="*/ 102 h 603"/>
              <a:gd name="T54" fmla="*/ 360 w 538"/>
              <a:gd name="T55" fmla="*/ 112 h 603"/>
              <a:gd name="T56" fmla="*/ 382 w 538"/>
              <a:gd name="T57" fmla="*/ 112 h 603"/>
              <a:gd name="T58" fmla="*/ 410 w 538"/>
              <a:gd name="T59" fmla="*/ 96 h 603"/>
              <a:gd name="T60" fmla="*/ 454 w 538"/>
              <a:gd name="T61" fmla="*/ 107 h 603"/>
              <a:gd name="T62" fmla="*/ 465 w 538"/>
              <a:gd name="T63" fmla="*/ 107 h 603"/>
              <a:gd name="T64" fmla="*/ 481 w 538"/>
              <a:gd name="T65" fmla="*/ 112 h 603"/>
              <a:gd name="T66" fmla="*/ 487 w 538"/>
              <a:gd name="T67" fmla="*/ 118 h 603"/>
              <a:gd name="T68" fmla="*/ 454 w 538"/>
              <a:gd name="T69" fmla="*/ 134 h 603"/>
              <a:gd name="T70" fmla="*/ 438 w 538"/>
              <a:gd name="T71" fmla="*/ 150 h 603"/>
              <a:gd name="T72" fmla="*/ 410 w 538"/>
              <a:gd name="T73" fmla="*/ 161 h 603"/>
              <a:gd name="T74" fmla="*/ 332 w 538"/>
              <a:gd name="T75" fmla="*/ 236 h 603"/>
              <a:gd name="T76" fmla="*/ 321 w 538"/>
              <a:gd name="T77" fmla="*/ 247 h 603"/>
              <a:gd name="T78" fmla="*/ 321 w 538"/>
              <a:gd name="T79" fmla="*/ 300 h 603"/>
              <a:gd name="T80" fmla="*/ 293 w 538"/>
              <a:gd name="T81" fmla="*/ 322 h 603"/>
              <a:gd name="T82" fmla="*/ 288 w 538"/>
              <a:gd name="T83" fmla="*/ 327 h 603"/>
              <a:gd name="T84" fmla="*/ 293 w 538"/>
              <a:gd name="T85" fmla="*/ 349 h 603"/>
              <a:gd name="T86" fmla="*/ 299 w 538"/>
              <a:gd name="T87" fmla="*/ 370 h 603"/>
              <a:gd name="T88" fmla="*/ 293 w 538"/>
              <a:gd name="T89" fmla="*/ 397 h 603"/>
              <a:gd name="T90" fmla="*/ 299 w 538"/>
              <a:gd name="T91" fmla="*/ 424 h 603"/>
              <a:gd name="T92" fmla="*/ 310 w 538"/>
              <a:gd name="T93" fmla="*/ 435 h 603"/>
              <a:gd name="T94" fmla="*/ 327 w 538"/>
              <a:gd name="T95" fmla="*/ 440 h 603"/>
              <a:gd name="T96" fmla="*/ 332 w 538"/>
              <a:gd name="T97" fmla="*/ 446 h 603"/>
              <a:gd name="T98" fmla="*/ 360 w 538"/>
              <a:gd name="T99" fmla="*/ 466 h 603"/>
              <a:gd name="T100" fmla="*/ 405 w 538"/>
              <a:gd name="T101" fmla="*/ 499 h 603"/>
              <a:gd name="T102" fmla="*/ 405 w 538"/>
              <a:gd name="T103" fmla="*/ 515 h 603"/>
              <a:gd name="T104" fmla="*/ 50 w 538"/>
              <a:gd name="T105" fmla="*/ 542 h 60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38"/>
              <a:gd name="T160" fmla="*/ 0 h 603"/>
              <a:gd name="T161" fmla="*/ 538 w 538"/>
              <a:gd name="T162" fmla="*/ 603 h 60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38" h="603">
                <a:moveTo>
                  <a:pt x="54" y="603"/>
                </a:moveTo>
                <a:lnTo>
                  <a:pt x="54" y="418"/>
                </a:lnTo>
                <a:lnTo>
                  <a:pt x="30" y="394"/>
                </a:lnTo>
                <a:lnTo>
                  <a:pt x="24" y="382"/>
                </a:lnTo>
                <a:lnTo>
                  <a:pt x="42" y="370"/>
                </a:lnTo>
                <a:lnTo>
                  <a:pt x="42" y="358"/>
                </a:lnTo>
                <a:lnTo>
                  <a:pt x="42" y="352"/>
                </a:lnTo>
                <a:lnTo>
                  <a:pt x="42" y="334"/>
                </a:lnTo>
                <a:lnTo>
                  <a:pt x="48" y="322"/>
                </a:lnTo>
                <a:lnTo>
                  <a:pt x="30" y="287"/>
                </a:lnTo>
                <a:lnTo>
                  <a:pt x="30" y="275"/>
                </a:lnTo>
                <a:lnTo>
                  <a:pt x="30" y="257"/>
                </a:lnTo>
                <a:lnTo>
                  <a:pt x="30" y="251"/>
                </a:lnTo>
                <a:lnTo>
                  <a:pt x="30" y="197"/>
                </a:lnTo>
                <a:lnTo>
                  <a:pt x="24" y="167"/>
                </a:lnTo>
                <a:lnTo>
                  <a:pt x="12" y="155"/>
                </a:lnTo>
                <a:lnTo>
                  <a:pt x="6" y="125"/>
                </a:lnTo>
                <a:lnTo>
                  <a:pt x="6" y="95"/>
                </a:lnTo>
                <a:lnTo>
                  <a:pt x="6" y="78"/>
                </a:lnTo>
                <a:lnTo>
                  <a:pt x="12" y="72"/>
                </a:lnTo>
                <a:lnTo>
                  <a:pt x="0" y="48"/>
                </a:lnTo>
                <a:lnTo>
                  <a:pt x="0" y="42"/>
                </a:lnTo>
                <a:lnTo>
                  <a:pt x="144" y="42"/>
                </a:lnTo>
                <a:lnTo>
                  <a:pt x="144" y="18"/>
                </a:lnTo>
                <a:lnTo>
                  <a:pt x="144" y="0"/>
                </a:lnTo>
                <a:lnTo>
                  <a:pt x="156" y="0"/>
                </a:lnTo>
                <a:lnTo>
                  <a:pt x="168" y="6"/>
                </a:lnTo>
                <a:lnTo>
                  <a:pt x="168" y="30"/>
                </a:lnTo>
                <a:lnTo>
                  <a:pt x="174" y="48"/>
                </a:lnTo>
                <a:lnTo>
                  <a:pt x="174" y="60"/>
                </a:lnTo>
                <a:lnTo>
                  <a:pt x="186" y="72"/>
                </a:lnTo>
                <a:lnTo>
                  <a:pt x="192" y="66"/>
                </a:lnTo>
                <a:lnTo>
                  <a:pt x="203" y="72"/>
                </a:lnTo>
                <a:lnTo>
                  <a:pt x="209" y="78"/>
                </a:lnTo>
                <a:lnTo>
                  <a:pt x="221" y="72"/>
                </a:lnTo>
                <a:lnTo>
                  <a:pt x="233" y="78"/>
                </a:lnTo>
                <a:lnTo>
                  <a:pt x="239" y="84"/>
                </a:lnTo>
                <a:lnTo>
                  <a:pt x="257" y="84"/>
                </a:lnTo>
                <a:lnTo>
                  <a:pt x="263" y="78"/>
                </a:lnTo>
                <a:lnTo>
                  <a:pt x="293" y="78"/>
                </a:lnTo>
                <a:lnTo>
                  <a:pt x="311" y="78"/>
                </a:lnTo>
                <a:lnTo>
                  <a:pt x="317" y="78"/>
                </a:lnTo>
                <a:lnTo>
                  <a:pt x="317" y="84"/>
                </a:lnTo>
                <a:lnTo>
                  <a:pt x="323" y="90"/>
                </a:lnTo>
                <a:lnTo>
                  <a:pt x="329" y="95"/>
                </a:lnTo>
                <a:lnTo>
                  <a:pt x="329" y="107"/>
                </a:lnTo>
                <a:lnTo>
                  <a:pt x="335" y="113"/>
                </a:lnTo>
                <a:lnTo>
                  <a:pt x="347" y="101"/>
                </a:lnTo>
                <a:lnTo>
                  <a:pt x="353" y="95"/>
                </a:lnTo>
                <a:lnTo>
                  <a:pt x="359" y="101"/>
                </a:lnTo>
                <a:lnTo>
                  <a:pt x="365" y="113"/>
                </a:lnTo>
                <a:lnTo>
                  <a:pt x="377" y="113"/>
                </a:lnTo>
                <a:lnTo>
                  <a:pt x="383" y="119"/>
                </a:lnTo>
                <a:lnTo>
                  <a:pt x="389" y="125"/>
                </a:lnTo>
                <a:lnTo>
                  <a:pt x="401" y="125"/>
                </a:lnTo>
                <a:lnTo>
                  <a:pt x="413" y="125"/>
                </a:lnTo>
                <a:lnTo>
                  <a:pt x="437" y="107"/>
                </a:lnTo>
                <a:lnTo>
                  <a:pt x="443" y="107"/>
                </a:lnTo>
                <a:lnTo>
                  <a:pt x="449" y="119"/>
                </a:lnTo>
                <a:lnTo>
                  <a:pt x="491" y="119"/>
                </a:lnTo>
                <a:lnTo>
                  <a:pt x="497" y="119"/>
                </a:lnTo>
                <a:lnTo>
                  <a:pt x="502" y="119"/>
                </a:lnTo>
                <a:lnTo>
                  <a:pt x="508" y="131"/>
                </a:lnTo>
                <a:lnTo>
                  <a:pt x="520" y="125"/>
                </a:lnTo>
                <a:lnTo>
                  <a:pt x="538" y="125"/>
                </a:lnTo>
                <a:lnTo>
                  <a:pt x="526" y="131"/>
                </a:lnTo>
                <a:lnTo>
                  <a:pt x="502" y="149"/>
                </a:lnTo>
                <a:lnTo>
                  <a:pt x="491" y="149"/>
                </a:lnTo>
                <a:lnTo>
                  <a:pt x="479" y="155"/>
                </a:lnTo>
                <a:lnTo>
                  <a:pt x="473" y="167"/>
                </a:lnTo>
                <a:lnTo>
                  <a:pt x="449" y="173"/>
                </a:lnTo>
                <a:lnTo>
                  <a:pt x="443" y="179"/>
                </a:lnTo>
                <a:lnTo>
                  <a:pt x="407" y="215"/>
                </a:lnTo>
                <a:lnTo>
                  <a:pt x="359" y="263"/>
                </a:lnTo>
                <a:lnTo>
                  <a:pt x="353" y="269"/>
                </a:lnTo>
                <a:lnTo>
                  <a:pt x="347" y="275"/>
                </a:lnTo>
                <a:lnTo>
                  <a:pt x="353" y="328"/>
                </a:lnTo>
                <a:lnTo>
                  <a:pt x="347" y="334"/>
                </a:lnTo>
                <a:lnTo>
                  <a:pt x="341" y="340"/>
                </a:lnTo>
                <a:lnTo>
                  <a:pt x="317" y="358"/>
                </a:lnTo>
                <a:lnTo>
                  <a:pt x="317" y="364"/>
                </a:lnTo>
                <a:lnTo>
                  <a:pt x="311" y="364"/>
                </a:lnTo>
                <a:lnTo>
                  <a:pt x="311" y="382"/>
                </a:lnTo>
                <a:lnTo>
                  <a:pt x="317" y="388"/>
                </a:lnTo>
                <a:lnTo>
                  <a:pt x="329" y="400"/>
                </a:lnTo>
                <a:lnTo>
                  <a:pt x="323" y="412"/>
                </a:lnTo>
                <a:lnTo>
                  <a:pt x="323" y="424"/>
                </a:lnTo>
                <a:lnTo>
                  <a:pt x="317" y="442"/>
                </a:lnTo>
                <a:lnTo>
                  <a:pt x="317" y="466"/>
                </a:lnTo>
                <a:lnTo>
                  <a:pt x="323" y="472"/>
                </a:lnTo>
                <a:lnTo>
                  <a:pt x="329" y="478"/>
                </a:lnTo>
                <a:lnTo>
                  <a:pt x="335" y="484"/>
                </a:lnTo>
                <a:lnTo>
                  <a:pt x="353" y="484"/>
                </a:lnTo>
                <a:lnTo>
                  <a:pt x="353" y="490"/>
                </a:lnTo>
                <a:lnTo>
                  <a:pt x="359" y="496"/>
                </a:lnTo>
                <a:lnTo>
                  <a:pt x="383" y="507"/>
                </a:lnTo>
                <a:lnTo>
                  <a:pt x="389" y="519"/>
                </a:lnTo>
                <a:lnTo>
                  <a:pt x="413" y="537"/>
                </a:lnTo>
                <a:lnTo>
                  <a:pt x="437" y="555"/>
                </a:lnTo>
                <a:lnTo>
                  <a:pt x="437" y="561"/>
                </a:lnTo>
                <a:lnTo>
                  <a:pt x="437" y="573"/>
                </a:lnTo>
                <a:lnTo>
                  <a:pt x="437" y="591"/>
                </a:lnTo>
                <a:lnTo>
                  <a:pt x="54" y="603"/>
                </a:lnTo>
                <a:close/>
              </a:path>
            </a:pathLst>
          </a:custGeom>
          <a:solidFill>
            <a:srgbClr val="8DD00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0" name="Freeform 73"/>
          <p:cNvSpPr>
            <a:spLocks/>
          </p:cNvSpPr>
          <p:nvPr/>
        </p:nvSpPr>
        <p:spPr bwMode="auto">
          <a:xfrm>
            <a:off x="4664002" y="2708893"/>
            <a:ext cx="897623" cy="647323"/>
          </a:xfrm>
          <a:custGeom>
            <a:avLst/>
            <a:gdLst>
              <a:gd name="T0" fmla="*/ 366 w 490"/>
              <a:gd name="T1" fmla="*/ 0 h 322"/>
              <a:gd name="T2" fmla="*/ 383 w 490"/>
              <a:gd name="T3" fmla="*/ 16 h 322"/>
              <a:gd name="T4" fmla="*/ 377 w 490"/>
              <a:gd name="T5" fmla="*/ 32 h 322"/>
              <a:gd name="T6" fmla="*/ 383 w 490"/>
              <a:gd name="T7" fmla="*/ 70 h 322"/>
              <a:gd name="T8" fmla="*/ 416 w 490"/>
              <a:gd name="T9" fmla="*/ 81 h 322"/>
              <a:gd name="T10" fmla="*/ 422 w 490"/>
              <a:gd name="T11" fmla="*/ 97 h 322"/>
              <a:gd name="T12" fmla="*/ 432 w 490"/>
              <a:gd name="T13" fmla="*/ 112 h 322"/>
              <a:gd name="T14" fmla="*/ 454 w 490"/>
              <a:gd name="T15" fmla="*/ 139 h 322"/>
              <a:gd name="T16" fmla="*/ 448 w 490"/>
              <a:gd name="T17" fmla="*/ 155 h 322"/>
              <a:gd name="T18" fmla="*/ 443 w 490"/>
              <a:gd name="T19" fmla="*/ 166 h 322"/>
              <a:gd name="T20" fmla="*/ 422 w 490"/>
              <a:gd name="T21" fmla="*/ 188 h 322"/>
              <a:gd name="T22" fmla="*/ 399 w 490"/>
              <a:gd name="T23" fmla="*/ 188 h 322"/>
              <a:gd name="T24" fmla="*/ 388 w 490"/>
              <a:gd name="T25" fmla="*/ 204 h 322"/>
              <a:gd name="T26" fmla="*/ 399 w 490"/>
              <a:gd name="T27" fmla="*/ 220 h 322"/>
              <a:gd name="T28" fmla="*/ 399 w 490"/>
              <a:gd name="T29" fmla="*/ 241 h 322"/>
              <a:gd name="T30" fmla="*/ 377 w 490"/>
              <a:gd name="T31" fmla="*/ 268 h 322"/>
              <a:gd name="T32" fmla="*/ 377 w 490"/>
              <a:gd name="T33" fmla="*/ 284 h 322"/>
              <a:gd name="T34" fmla="*/ 349 w 490"/>
              <a:gd name="T35" fmla="*/ 268 h 322"/>
              <a:gd name="T36" fmla="*/ 56 w 490"/>
              <a:gd name="T37" fmla="*/ 274 h 322"/>
              <a:gd name="T38" fmla="*/ 56 w 490"/>
              <a:gd name="T39" fmla="*/ 258 h 322"/>
              <a:gd name="T40" fmla="*/ 50 w 490"/>
              <a:gd name="T41" fmla="*/ 241 h 322"/>
              <a:gd name="T42" fmla="*/ 50 w 490"/>
              <a:gd name="T43" fmla="*/ 231 h 322"/>
              <a:gd name="T44" fmla="*/ 44 w 490"/>
              <a:gd name="T45" fmla="*/ 209 h 322"/>
              <a:gd name="T46" fmla="*/ 44 w 490"/>
              <a:gd name="T47" fmla="*/ 193 h 322"/>
              <a:gd name="T48" fmla="*/ 33 w 490"/>
              <a:gd name="T49" fmla="*/ 177 h 322"/>
              <a:gd name="T50" fmla="*/ 28 w 490"/>
              <a:gd name="T51" fmla="*/ 166 h 322"/>
              <a:gd name="T52" fmla="*/ 17 w 490"/>
              <a:gd name="T53" fmla="*/ 145 h 322"/>
              <a:gd name="T54" fmla="*/ 17 w 490"/>
              <a:gd name="T55" fmla="*/ 123 h 322"/>
              <a:gd name="T56" fmla="*/ 11 w 490"/>
              <a:gd name="T57" fmla="*/ 107 h 322"/>
              <a:gd name="T58" fmla="*/ 6 w 490"/>
              <a:gd name="T59" fmla="*/ 97 h 322"/>
              <a:gd name="T60" fmla="*/ 6 w 490"/>
              <a:gd name="T61" fmla="*/ 65 h 322"/>
              <a:gd name="T62" fmla="*/ 11 w 490"/>
              <a:gd name="T63" fmla="*/ 48 h 322"/>
              <a:gd name="T64" fmla="*/ 6 w 490"/>
              <a:gd name="T65" fmla="*/ 32 h 322"/>
              <a:gd name="T66" fmla="*/ 6 w 490"/>
              <a:gd name="T67" fmla="*/ 16 h 322"/>
              <a:gd name="T68" fmla="*/ 6 w 490"/>
              <a:gd name="T69" fmla="*/ 11 h 322"/>
              <a:gd name="T70" fmla="*/ 11 w 490"/>
              <a:gd name="T71" fmla="*/ 11 h 32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90"/>
              <a:gd name="T109" fmla="*/ 0 h 322"/>
              <a:gd name="T110" fmla="*/ 490 w 490"/>
              <a:gd name="T111" fmla="*/ 322 h 32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90" h="322">
                <a:moveTo>
                  <a:pt x="12" y="12"/>
                </a:moveTo>
                <a:lnTo>
                  <a:pt x="395" y="0"/>
                </a:lnTo>
                <a:lnTo>
                  <a:pt x="401" y="12"/>
                </a:lnTo>
                <a:lnTo>
                  <a:pt x="413" y="18"/>
                </a:lnTo>
                <a:lnTo>
                  <a:pt x="413" y="30"/>
                </a:lnTo>
                <a:lnTo>
                  <a:pt x="407" y="36"/>
                </a:lnTo>
                <a:lnTo>
                  <a:pt x="407" y="48"/>
                </a:lnTo>
                <a:lnTo>
                  <a:pt x="413" y="78"/>
                </a:lnTo>
                <a:lnTo>
                  <a:pt x="437" y="84"/>
                </a:lnTo>
                <a:lnTo>
                  <a:pt x="449" y="90"/>
                </a:lnTo>
                <a:lnTo>
                  <a:pt x="449" y="102"/>
                </a:lnTo>
                <a:lnTo>
                  <a:pt x="455" y="108"/>
                </a:lnTo>
                <a:lnTo>
                  <a:pt x="466" y="119"/>
                </a:lnTo>
                <a:lnTo>
                  <a:pt x="466" y="125"/>
                </a:lnTo>
                <a:lnTo>
                  <a:pt x="484" y="137"/>
                </a:lnTo>
                <a:lnTo>
                  <a:pt x="490" y="155"/>
                </a:lnTo>
                <a:lnTo>
                  <a:pt x="490" y="161"/>
                </a:lnTo>
                <a:lnTo>
                  <a:pt x="484" y="173"/>
                </a:lnTo>
                <a:lnTo>
                  <a:pt x="478" y="179"/>
                </a:lnTo>
                <a:lnTo>
                  <a:pt x="478" y="185"/>
                </a:lnTo>
                <a:lnTo>
                  <a:pt x="466" y="203"/>
                </a:lnTo>
                <a:lnTo>
                  <a:pt x="455" y="209"/>
                </a:lnTo>
                <a:lnTo>
                  <a:pt x="449" y="209"/>
                </a:lnTo>
                <a:lnTo>
                  <a:pt x="431" y="209"/>
                </a:lnTo>
                <a:lnTo>
                  <a:pt x="425" y="215"/>
                </a:lnTo>
                <a:lnTo>
                  <a:pt x="419" y="227"/>
                </a:lnTo>
                <a:lnTo>
                  <a:pt x="419" y="233"/>
                </a:lnTo>
                <a:lnTo>
                  <a:pt x="431" y="245"/>
                </a:lnTo>
                <a:lnTo>
                  <a:pt x="431" y="251"/>
                </a:lnTo>
                <a:lnTo>
                  <a:pt x="431" y="269"/>
                </a:lnTo>
                <a:lnTo>
                  <a:pt x="419" y="293"/>
                </a:lnTo>
                <a:lnTo>
                  <a:pt x="407" y="299"/>
                </a:lnTo>
                <a:lnTo>
                  <a:pt x="401" y="311"/>
                </a:lnTo>
                <a:lnTo>
                  <a:pt x="407" y="316"/>
                </a:lnTo>
                <a:lnTo>
                  <a:pt x="401" y="322"/>
                </a:lnTo>
                <a:lnTo>
                  <a:pt x="377" y="299"/>
                </a:lnTo>
                <a:lnTo>
                  <a:pt x="66" y="311"/>
                </a:lnTo>
                <a:lnTo>
                  <a:pt x="60" y="305"/>
                </a:lnTo>
                <a:lnTo>
                  <a:pt x="60" y="293"/>
                </a:lnTo>
                <a:lnTo>
                  <a:pt x="60" y="287"/>
                </a:lnTo>
                <a:lnTo>
                  <a:pt x="54" y="281"/>
                </a:lnTo>
                <a:lnTo>
                  <a:pt x="54" y="269"/>
                </a:lnTo>
                <a:lnTo>
                  <a:pt x="60" y="263"/>
                </a:lnTo>
                <a:lnTo>
                  <a:pt x="54" y="257"/>
                </a:lnTo>
                <a:lnTo>
                  <a:pt x="48" y="251"/>
                </a:lnTo>
                <a:lnTo>
                  <a:pt x="48" y="233"/>
                </a:lnTo>
                <a:lnTo>
                  <a:pt x="48" y="227"/>
                </a:lnTo>
                <a:lnTo>
                  <a:pt x="48" y="215"/>
                </a:lnTo>
                <a:lnTo>
                  <a:pt x="36" y="209"/>
                </a:lnTo>
                <a:lnTo>
                  <a:pt x="36" y="197"/>
                </a:lnTo>
                <a:lnTo>
                  <a:pt x="36" y="191"/>
                </a:lnTo>
                <a:lnTo>
                  <a:pt x="30" y="185"/>
                </a:lnTo>
                <a:lnTo>
                  <a:pt x="24" y="167"/>
                </a:lnTo>
                <a:lnTo>
                  <a:pt x="18" y="161"/>
                </a:lnTo>
                <a:lnTo>
                  <a:pt x="18" y="143"/>
                </a:lnTo>
                <a:lnTo>
                  <a:pt x="18" y="137"/>
                </a:lnTo>
                <a:lnTo>
                  <a:pt x="12" y="131"/>
                </a:lnTo>
                <a:lnTo>
                  <a:pt x="12" y="119"/>
                </a:lnTo>
                <a:lnTo>
                  <a:pt x="6" y="108"/>
                </a:lnTo>
                <a:lnTo>
                  <a:pt x="0" y="90"/>
                </a:lnTo>
                <a:lnTo>
                  <a:pt x="6" y="72"/>
                </a:lnTo>
                <a:lnTo>
                  <a:pt x="6" y="60"/>
                </a:lnTo>
                <a:lnTo>
                  <a:pt x="12" y="54"/>
                </a:lnTo>
                <a:lnTo>
                  <a:pt x="6" y="42"/>
                </a:lnTo>
                <a:lnTo>
                  <a:pt x="6" y="36"/>
                </a:lnTo>
                <a:lnTo>
                  <a:pt x="6" y="24"/>
                </a:lnTo>
                <a:lnTo>
                  <a:pt x="6" y="18"/>
                </a:lnTo>
                <a:lnTo>
                  <a:pt x="0" y="12"/>
                </a:lnTo>
                <a:lnTo>
                  <a:pt x="6" y="12"/>
                </a:lnTo>
                <a:lnTo>
                  <a:pt x="12" y="12"/>
                </a:lnTo>
                <a:close/>
              </a:path>
            </a:pathLst>
          </a:custGeom>
          <a:solidFill>
            <a:srgbClr val="8DD00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1" name="Freeform 74"/>
          <p:cNvSpPr>
            <a:spLocks/>
          </p:cNvSpPr>
          <p:nvPr/>
        </p:nvSpPr>
        <p:spPr bwMode="auto">
          <a:xfrm>
            <a:off x="4784610" y="3311415"/>
            <a:ext cx="996479" cy="951947"/>
          </a:xfrm>
          <a:custGeom>
            <a:avLst/>
            <a:gdLst>
              <a:gd name="T0" fmla="*/ 421 w 544"/>
              <a:gd name="T1" fmla="*/ 377 h 471"/>
              <a:gd name="T2" fmla="*/ 426 w 544"/>
              <a:gd name="T3" fmla="*/ 387 h 471"/>
              <a:gd name="T4" fmla="*/ 432 w 544"/>
              <a:gd name="T5" fmla="*/ 403 h 471"/>
              <a:gd name="T6" fmla="*/ 409 w 544"/>
              <a:gd name="T7" fmla="*/ 420 h 471"/>
              <a:gd name="T8" fmla="*/ 460 w 544"/>
              <a:gd name="T9" fmla="*/ 425 h 471"/>
              <a:gd name="T10" fmla="*/ 465 w 544"/>
              <a:gd name="T11" fmla="*/ 403 h 471"/>
              <a:gd name="T12" fmla="*/ 471 w 544"/>
              <a:gd name="T13" fmla="*/ 377 h 471"/>
              <a:gd name="T14" fmla="*/ 487 w 544"/>
              <a:gd name="T15" fmla="*/ 366 h 471"/>
              <a:gd name="T16" fmla="*/ 498 w 544"/>
              <a:gd name="T17" fmla="*/ 366 h 471"/>
              <a:gd name="T18" fmla="*/ 498 w 544"/>
              <a:gd name="T19" fmla="*/ 334 h 471"/>
              <a:gd name="T20" fmla="*/ 493 w 544"/>
              <a:gd name="T21" fmla="*/ 328 h 471"/>
              <a:gd name="T22" fmla="*/ 493 w 544"/>
              <a:gd name="T23" fmla="*/ 323 h 471"/>
              <a:gd name="T24" fmla="*/ 487 w 544"/>
              <a:gd name="T25" fmla="*/ 328 h 471"/>
              <a:gd name="T26" fmla="*/ 465 w 544"/>
              <a:gd name="T27" fmla="*/ 307 h 471"/>
              <a:gd name="T28" fmla="*/ 471 w 544"/>
              <a:gd name="T29" fmla="*/ 296 h 471"/>
              <a:gd name="T30" fmla="*/ 465 w 544"/>
              <a:gd name="T31" fmla="*/ 280 h 471"/>
              <a:gd name="T32" fmla="*/ 443 w 544"/>
              <a:gd name="T33" fmla="*/ 247 h 471"/>
              <a:gd name="T34" fmla="*/ 409 w 544"/>
              <a:gd name="T35" fmla="*/ 231 h 471"/>
              <a:gd name="T36" fmla="*/ 393 w 544"/>
              <a:gd name="T37" fmla="*/ 209 h 471"/>
              <a:gd name="T38" fmla="*/ 409 w 544"/>
              <a:gd name="T39" fmla="*/ 189 h 471"/>
              <a:gd name="T40" fmla="*/ 409 w 544"/>
              <a:gd name="T41" fmla="*/ 167 h 471"/>
              <a:gd name="T42" fmla="*/ 387 w 544"/>
              <a:gd name="T43" fmla="*/ 151 h 471"/>
              <a:gd name="T44" fmla="*/ 376 w 544"/>
              <a:gd name="T45" fmla="*/ 162 h 471"/>
              <a:gd name="T46" fmla="*/ 360 w 544"/>
              <a:gd name="T47" fmla="*/ 124 h 471"/>
              <a:gd name="T48" fmla="*/ 333 w 544"/>
              <a:gd name="T49" fmla="*/ 102 h 471"/>
              <a:gd name="T50" fmla="*/ 310 w 544"/>
              <a:gd name="T51" fmla="*/ 69 h 471"/>
              <a:gd name="T52" fmla="*/ 305 w 544"/>
              <a:gd name="T53" fmla="*/ 37 h 471"/>
              <a:gd name="T54" fmla="*/ 310 w 544"/>
              <a:gd name="T55" fmla="*/ 21 h 471"/>
              <a:gd name="T56" fmla="*/ 0 w 544"/>
              <a:gd name="T57" fmla="*/ 11 h 471"/>
              <a:gd name="T58" fmla="*/ 11 w 544"/>
              <a:gd name="T59" fmla="*/ 26 h 471"/>
              <a:gd name="T60" fmla="*/ 22 w 544"/>
              <a:gd name="T61" fmla="*/ 48 h 471"/>
              <a:gd name="T62" fmla="*/ 28 w 544"/>
              <a:gd name="T63" fmla="*/ 64 h 471"/>
              <a:gd name="T64" fmla="*/ 61 w 544"/>
              <a:gd name="T65" fmla="*/ 91 h 471"/>
              <a:gd name="T66" fmla="*/ 50 w 544"/>
              <a:gd name="T67" fmla="*/ 113 h 471"/>
              <a:gd name="T68" fmla="*/ 61 w 544"/>
              <a:gd name="T69" fmla="*/ 124 h 471"/>
              <a:gd name="T70" fmla="*/ 72 w 544"/>
              <a:gd name="T71" fmla="*/ 140 h 471"/>
              <a:gd name="T72" fmla="*/ 82 w 544"/>
              <a:gd name="T73" fmla="*/ 145 h 471"/>
              <a:gd name="T74" fmla="*/ 82 w 544"/>
              <a:gd name="T75" fmla="*/ 393 h 47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44"/>
              <a:gd name="T115" fmla="*/ 0 h 471"/>
              <a:gd name="T116" fmla="*/ 544 w 544"/>
              <a:gd name="T117" fmla="*/ 471 h 47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44" h="471">
                <a:moveTo>
                  <a:pt x="89" y="435"/>
                </a:moveTo>
                <a:lnTo>
                  <a:pt x="454" y="418"/>
                </a:lnTo>
                <a:lnTo>
                  <a:pt x="454" y="423"/>
                </a:lnTo>
                <a:lnTo>
                  <a:pt x="460" y="429"/>
                </a:lnTo>
                <a:lnTo>
                  <a:pt x="466" y="435"/>
                </a:lnTo>
                <a:lnTo>
                  <a:pt x="466" y="447"/>
                </a:lnTo>
                <a:lnTo>
                  <a:pt x="454" y="453"/>
                </a:lnTo>
                <a:lnTo>
                  <a:pt x="442" y="465"/>
                </a:lnTo>
                <a:lnTo>
                  <a:pt x="442" y="471"/>
                </a:lnTo>
                <a:lnTo>
                  <a:pt x="496" y="471"/>
                </a:lnTo>
                <a:lnTo>
                  <a:pt x="502" y="453"/>
                </a:lnTo>
                <a:lnTo>
                  <a:pt x="502" y="447"/>
                </a:lnTo>
                <a:lnTo>
                  <a:pt x="508" y="429"/>
                </a:lnTo>
                <a:lnTo>
                  <a:pt x="508" y="418"/>
                </a:lnTo>
                <a:lnTo>
                  <a:pt x="514" y="412"/>
                </a:lnTo>
                <a:lnTo>
                  <a:pt x="526" y="406"/>
                </a:lnTo>
                <a:lnTo>
                  <a:pt x="532" y="406"/>
                </a:lnTo>
                <a:lnTo>
                  <a:pt x="538" y="406"/>
                </a:lnTo>
                <a:lnTo>
                  <a:pt x="544" y="376"/>
                </a:lnTo>
                <a:lnTo>
                  <a:pt x="538" y="370"/>
                </a:lnTo>
                <a:lnTo>
                  <a:pt x="538" y="364"/>
                </a:lnTo>
                <a:lnTo>
                  <a:pt x="532" y="364"/>
                </a:lnTo>
                <a:lnTo>
                  <a:pt x="532" y="358"/>
                </a:lnTo>
                <a:lnTo>
                  <a:pt x="526" y="358"/>
                </a:lnTo>
                <a:lnTo>
                  <a:pt x="526" y="364"/>
                </a:lnTo>
                <a:lnTo>
                  <a:pt x="520" y="364"/>
                </a:lnTo>
                <a:lnTo>
                  <a:pt x="502" y="340"/>
                </a:lnTo>
                <a:lnTo>
                  <a:pt x="508" y="334"/>
                </a:lnTo>
                <a:lnTo>
                  <a:pt x="508" y="328"/>
                </a:lnTo>
                <a:lnTo>
                  <a:pt x="514" y="322"/>
                </a:lnTo>
                <a:lnTo>
                  <a:pt x="502" y="310"/>
                </a:lnTo>
                <a:lnTo>
                  <a:pt x="502" y="298"/>
                </a:lnTo>
                <a:lnTo>
                  <a:pt x="478" y="274"/>
                </a:lnTo>
                <a:lnTo>
                  <a:pt x="466" y="268"/>
                </a:lnTo>
                <a:lnTo>
                  <a:pt x="442" y="256"/>
                </a:lnTo>
                <a:lnTo>
                  <a:pt x="430" y="244"/>
                </a:lnTo>
                <a:lnTo>
                  <a:pt x="424" y="232"/>
                </a:lnTo>
                <a:lnTo>
                  <a:pt x="424" y="226"/>
                </a:lnTo>
                <a:lnTo>
                  <a:pt x="442" y="209"/>
                </a:lnTo>
                <a:lnTo>
                  <a:pt x="436" y="197"/>
                </a:lnTo>
                <a:lnTo>
                  <a:pt x="442" y="185"/>
                </a:lnTo>
                <a:lnTo>
                  <a:pt x="442" y="173"/>
                </a:lnTo>
                <a:lnTo>
                  <a:pt x="418" y="167"/>
                </a:lnTo>
                <a:lnTo>
                  <a:pt x="412" y="173"/>
                </a:lnTo>
                <a:lnTo>
                  <a:pt x="406" y="179"/>
                </a:lnTo>
                <a:lnTo>
                  <a:pt x="406" y="173"/>
                </a:lnTo>
                <a:lnTo>
                  <a:pt x="389" y="137"/>
                </a:lnTo>
                <a:lnTo>
                  <a:pt x="383" y="131"/>
                </a:lnTo>
                <a:lnTo>
                  <a:pt x="359" y="113"/>
                </a:lnTo>
                <a:lnTo>
                  <a:pt x="335" y="83"/>
                </a:lnTo>
                <a:lnTo>
                  <a:pt x="335" y="77"/>
                </a:lnTo>
                <a:lnTo>
                  <a:pt x="329" y="59"/>
                </a:lnTo>
                <a:lnTo>
                  <a:pt x="329" y="41"/>
                </a:lnTo>
                <a:lnTo>
                  <a:pt x="335" y="29"/>
                </a:lnTo>
                <a:lnTo>
                  <a:pt x="335" y="23"/>
                </a:lnTo>
                <a:lnTo>
                  <a:pt x="311" y="0"/>
                </a:lnTo>
                <a:lnTo>
                  <a:pt x="0" y="12"/>
                </a:lnTo>
                <a:lnTo>
                  <a:pt x="6" y="23"/>
                </a:lnTo>
                <a:lnTo>
                  <a:pt x="12" y="29"/>
                </a:lnTo>
                <a:lnTo>
                  <a:pt x="18" y="41"/>
                </a:lnTo>
                <a:lnTo>
                  <a:pt x="24" y="53"/>
                </a:lnTo>
                <a:lnTo>
                  <a:pt x="30" y="59"/>
                </a:lnTo>
                <a:lnTo>
                  <a:pt x="30" y="71"/>
                </a:lnTo>
                <a:lnTo>
                  <a:pt x="66" y="101"/>
                </a:lnTo>
                <a:lnTo>
                  <a:pt x="54" y="113"/>
                </a:lnTo>
                <a:lnTo>
                  <a:pt x="54" y="125"/>
                </a:lnTo>
                <a:lnTo>
                  <a:pt x="54" y="131"/>
                </a:lnTo>
                <a:lnTo>
                  <a:pt x="66" y="137"/>
                </a:lnTo>
                <a:lnTo>
                  <a:pt x="72" y="155"/>
                </a:lnTo>
                <a:lnTo>
                  <a:pt x="78" y="155"/>
                </a:lnTo>
                <a:lnTo>
                  <a:pt x="84" y="161"/>
                </a:lnTo>
                <a:lnTo>
                  <a:pt x="89" y="161"/>
                </a:lnTo>
                <a:lnTo>
                  <a:pt x="89" y="382"/>
                </a:lnTo>
                <a:lnTo>
                  <a:pt x="89" y="435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2" name="Freeform 75"/>
          <p:cNvSpPr>
            <a:spLocks/>
          </p:cNvSpPr>
          <p:nvPr/>
        </p:nvSpPr>
        <p:spPr bwMode="auto">
          <a:xfrm>
            <a:off x="4784610" y="3311415"/>
            <a:ext cx="996479" cy="951947"/>
          </a:xfrm>
          <a:custGeom>
            <a:avLst/>
            <a:gdLst>
              <a:gd name="T0" fmla="*/ 421 w 544"/>
              <a:gd name="T1" fmla="*/ 377 h 471"/>
              <a:gd name="T2" fmla="*/ 426 w 544"/>
              <a:gd name="T3" fmla="*/ 387 h 471"/>
              <a:gd name="T4" fmla="*/ 432 w 544"/>
              <a:gd name="T5" fmla="*/ 403 h 471"/>
              <a:gd name="T6" fmla="*/ 409 w 544"/>
              <a:gd name="T7" fmla="*/ 420 h 471"/>
              <a:gd name="T8" fmla="*/ 460 w 544"/>
              <a:gd name="T9" fmla="*/ 425 h 471"/>
              <a:gd name="T10" fmla="*/ 465 w 544"/>
              <a:gd name="T11" fmla="*/ 403 h 471"/>
              <a:gd name="T12" fmla="*/ 471 w 544"/>
              <a:gd name="T13" fmla="*/ 377 h 471"/>
              <a:gd name="T14" fmla="*/ 487 w 544"/>
              <a:gd name="T15" fmla="*/ 366 h 471"/>
              <a:gd name="T16" fmla="*/ 498 w 544"/>
              <a:gd name="T17" fmla="*/ 366 h 471"/>
              <a:gd name="T18" fmla="*/ 498 w 544"/>
              <a:gd name="T19" fmla="*/ 334 h 471"/>
              <a:gd name="T20" fmla="*/ 493 w 544"/>
              <a:gd name="T21" fmla="*/ 328 h 471"/>
              <a:gd name="T22" fmla="*/ 493 w 544"/>
              <a:gd name="T23" fmla="*/ 323 h 471"/>
              <a:gd name="T24" fmla="*/ 487 w 544"/>
              <a:gd name="T25" fmla="*/ 328 h 471"/>
              <a:gd name="T26" fmla="*/ 465 w 544"/>
              <a:gd name="T27" fmla="*/ 307 h 471"/>
              <a:gd name="T28" fmla="*/ 471 w 544"/>
              <a:gd name="T29" fmla="*/ 296 h 471"/>
              <a:gd name="T30" fmla="*/ 465 w 544"/>
              <a:gd name="T31" fmla="*/ 280 h 471"/>
              <a:gd name="T32" fmla="*/ 443 w 544"/>
              <a:gd name="T33" fmla="*/ 247 h 471"/>
              <a:gd name="T34" fmla="*/ 409 w 544"/>
              <a:gd name="T35" fmla="*/ 231 h 471"/>
              <a:gd name="T36" fmla="*/ 393 w 544"/>
              <a:gd name="T37" fmla="*/ 209 h 471"/>
              <a:gd name="T38" fmla="*/ 409 w 544"/>
              <a:gd name="T39" fmla="*/ 189 h 471"/>
              <a:gd name="T40" fmla="*/ 409 w 544"/>
              <a:gd name="T41" fmla="*/ 167 h 471"/>
              <a:gd name="T42" fmla="*/ 387 w 544"/>
              <a:gd name="T43" fmla="*/ 151 h 471"/>
              <a:gd name="T44" fmla="*/ 376 w 544"/>
              <a:gd name="T45" fmla="*/ 162 h 471"/>
              <a:gd name="T46" fmla="*/ 360 w 544"/>
              <a:gd name="T47" fmla="*/ 124 h 471"/>
              <a:gd name="T48" fmla="*/ 333 w 544"/>
              <a:gd name="T49" fmla="*/ 102 h 471"/>
              <a:gd name="T50" fmla="*/ 310 w 544"/>
              <a:gd name="T51" fmla="*/ 69 h 471"/>
              <a:gd name="T52" fmla="*/ 305 w 544"/>
              <a:gd name="T53" fmla="*/ 37 h 471"/>
              <a:gd name="T54" fmla="*/ 310 w 544"/>
              <a:gd name="T55" fmla="*/ 21 h 471"/>
              <a:gd name="T56" fmla="*/ 0 w 544"/>
              <a:gd name="T57" fmla="*/ 11 h 471"/>
              <a:gd name="T58" fmla="*/ 11 w 544"/>
              <a:gd name="T59" fmla="*/ 26 h 471"/>
              <a:gd name="T60" fmla="*/ 22 w 544"/>
              <a:gd name="T61" fmla="*/ 48 h 471"/>
              <a:gd name="T62" fmla="*/ 28 w 544"/>
              <a:gd name="T63" fmla="*/ 64 h 471"/>
              <a:gd name="T64" fmla="*/ 61 w 544"/>
              <a:gd name="T65" fmla="*/ 91 h 471"/>
              <a:gd name="T66" fmla="*/ 50 w 544"/>
              <a:gd name="T67" fmla="*/ 113 h 471"/>
              <a:gd name="T68" fmla="*/ 61 w 544"/>
              <a:gd name="T69" fmla="*/ 124 h 471"/>
              <a:gd name="T70" fmla="*/ 72 w 544"/>
              <a:gd name="T71" fmla="*/ 140 h 471"/>
              <a:gd name="T72" fmla="*/ 82 w 544"/>
              <a:gd name="T73" fmla="*/ 145 h 471"/>
              <a:gd name="T74" fmla="*/ 82 w 544"/>
              <a:gd name="T75" fmla="*/ 393 h 47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44"/>
              <a:gd name="T115" fmla="*/ 0 h 471"/>
              <a:gd name="T116" fmla="*/ 544 w 544"/>
              <a:gd name="T117" fmla="*/ 471 h 47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44" h="471">
                <a:moveTo>
                  <a:pt x="89" y="435"/>
                </a:moveTo>
                <a:lnTo>
                  <a:pt x="454" y="418"/>
                </a:lnTo>
                <a:lnTo>
                  <a:pt x="454" y="423"/>
                </a:lnTo>
                <a:lnTo>
                  <a:pt x="460" y="429"/>
                </a:lnTo>
                <a:lnTo>
                  <a:pt x="466" y="435"/>
                </a:lnTo>
                <a:lnTo>
                  <a:pt x="466" y="447"/>
                </a:lnTo>
                <a:lnTo>
                  <a:pt x="454" y="453"/>
                </a:lnTo>
                <a:lnTo>
                  <a:pt x="442" y="465"/>
                </a:lnTo>
                <a:lnTo>
                  <a:pt x="442" y="471"/>
                </a:lnTo>
                <a:lnTo>
                  <a:pt x="496" y="471"/>
                </a:lnTo>
                <a:lnTo>
                  <a:pt x="502" y="453"/>
                </a:lnTo>
                <a:lnTo>
                  <a:pt x="502" y="447"/>
                </a:lnTo>
                <a:lnTo>
                  <a:pt x="508" y="429"/>
                </a:lnTo>
                <a:lnTo>
                  <a:pt x="508" y="418"/>
                </a:lnTo>
                <a:lnTo>
                  <a:pt x="514" y="412"/>
                </a:lnTo>
                <a:lnTo>
                  <a:pt x="526" y="406"/>
                </a:lnTo>
                <a:lnTo>
                  <a:pt x="532" y="406"/>
                </a:lnTo>
                <a:lnTo>
                  <a:pt x="538" y="406"/>
                </a:lnTo>
                <a:lnTo>
                  <a:pt x="544" y="376"/>
                </a:lnTo>
                <a:lnTo>
                  <a:pt x="538" y="370"/>
                </a:lnTo>
                <a:lnTo>
                  <a:pt x="538" y="364"/>
                </a:lnTo>
                <a:lnTo>
                  <a:pt x="532" y="364"/>
                </a:lnTo>
                <a:lnTo>
                  <a:pt x="532" y="358"/>
                </a:lnTo>
                <a:lnTo>
                  <a:pt x="526" y="358"/>
                </a:lnTo>
                <a:lnTo>
                  <a:pt x="526" y="364"/>
                </a:lnTo>
                <a:lnTo>
                  <a:pt x="520" y="364"/>
                </a:lnTo>
                <a:lnTo>
                  <a:pt x="502" y="340"/>
                </a:lnTo>
                <a:lnTo>
                  <a:pt x="508" y="334"/>
                </a:lnTo>
                <a:lnTo>
                  <a:pt x="508" y="328"/>
                </a:lnTo>
                <a:lnTo>
                  <a:pt x="514" y="322"/>
                </a:lnTo>
                <a:lnTo>
                  <a:pt x="502" y="310"/>
                </a:lnTo>
                <a:lnTo>
                  <a:pt x="502" y="298"/>
                </a:lnTo>
                <a:lnTo>
                  <a:pt x="478" y="274"/>
                </a:lnTo>
                <a:lnTo>
                  <a:pt x="466" y="268"/>
                </a:lnTo>
                <a:lnTo>
                  <a:pt x="442" y="256"/>
                </a:lnTo>
                <a:lnTo>
                  <a:pt x="430" y="244"/>
                </a:lnTo>
                <a:lnTo>
                  <a:pt x="424" y="232"/>
                </a:lnTo>
                <a:lnTo>
                  <a:pt x="424" y="226"/>
                </a:lnTo>
                <a:lnTo>
                  <a:pt x="442" y="209"/>
                </a:lnTo>
                <a:lnTo>
                  <a:pt x="436" y="197"/>
                </a:lnTo>
                <a:lnTo>
                  <a:pt x="442" y="185"/>
                </a:lnTo>
                <a:lnTo>
                  <a:pt x="442" y="173"/>
                </a:lnTo>
                <a:lnTo>
                  <a:pt x="418" y="167"/>
                </a:lnTo>
                <a:lnTo>
                  <a:pt x="412" y="173"/>
                </a:lnTo>
                <a:lnTo>
                  <a:pt x="406" y="179"/>
                </a:lnTo>
                <a:lnTo>
                  <a:pt x="406" y="173"/>
                </a:lnTo>
                <a:lnTo>
                  <a:pt x="389" y="137"/>
                </a:lnTo>
                <a:lnTo>
                  <a:pt x="383" y="131"/>
                </a:lnTo>
                <a:lnTo>
                  <a:pt x="359" y="113"/>
                </a:lnTo>
                <a:lnTo>
                  <a:pt x="335" y="83"/>
                </a:lnTo>
                <a:lnTo>
                  <a:pt x="335" y="77"/>
                </a:lnTo>
                <a:lnTo>
                  <a:pt x="329" y="59"/>
                </a:lnTo>
                <a:lnTo>
                  <a:pt x="329" y="41"/>
                </a:lnTo>
                <a:lnTo>
                  <a:pt x="335" y="29"/>
                </a:lnTo>
                <a:lnTo>
                  <a:pt x="335" y="23"/>
                </a:lnTo>
                <a:lnTo>
                  <a:pt x="311" y="0"/>
                </a:lnTo>
                <a:lnTo>
                  <a:pt x="0" y="12"/>
                </a:lnTo>
                <a:lnTo>
                  <a:pt x="6" y="23"/>
                </a:lnTo>
                <a:lnTo>
                  <a:pt x="12" y="29"/>
                </a:lnTo>
                <a:lnTo>
                  <a:pt x="18" y="41"/>
                </a:lnTo>
                <a:lnTo>
                  <a:pt x="24" y="53"/>
                </a:lnTo>
                <a:lnTo>
                  <a:pt x="30" y="59"/>
                </a:lnTo>
                <a:lnTo>
                  <a:pt x="30" y="71"/>
                </a:lnTo>
                <a:lnTo>
                  <a:pt x="66" y="101"/>
                </a:lnTo>
                <a:lnTo>
                  <a:pt x="54" y="113"/>
                </a:lnTo>
                <a:lnTo>
                  <a:pt x="54" y="125"/>
                </a:lnTo>
                <a:lnTo>
                  <a:pt x="54" y="131"/>
                </a:lnTo>
                <a:lnTo>
                  <a:pt x="66" y="137"/>
                </a:lnTo>
                <a:lnTo>
                  <a:pt x="72" y="155"/>
                </a:lnTo>
                <a:lnTo>
                  <a:pt x="78" y="155"/>
                </a:lnTo>
                <a:lnTo>
                  <a:pt x="84" y="161"/>
                </a:lnTo>
                <a:lnTo>
                  <a:pt x="89" y="161"/>
                </a:lnTo>
                <a:lnTo>
                  <a:pt x="89" y="382"/>
                </a:lnTo>
                <a:lnTo>
                  <a:pt x="89" y="435"/>
                </a:lnTo>
              </a:path>
            </a:pathLst>
          </a:custGeom>
          <a:solidFill>
            <a:sysClr val="window" lastClr="FFFFFF">
              <a:lumMod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3" name="Freeform 76"/>
          <p:cNvSpPr>
            <a:spLocks/>
          </p:cNvSpPr>
          <p:nvPr/>
        </p:nvSpPr>
        <p:spPr bwMode="auto">
          <a:xfrm>
            <a:off x="5047569" y="4903966"/>
            <a:ext cx="842263" cy="806355"/>
          </a:xfrm>
          <a:custGeom>
            <a:avLst/>
            <a:gdLst>
              <a:gd name="T0" fmla="*/ 232 w 461"/>
              <a:gd name="T1" fmla="*/ 5 h 400"/>
              <a:gd name="T2" fmla="*/ 249 w 461"/>
              <a:gd name="T3" fmla="*/ 53 h 400"/>
              <a:gd name="T4" fmla="*/ 243 w 461"/>
              <a:gd name="T5" fmla="*/ 69 h 400"/>
              <a:gd name="T6" fmla="*/ 222 w 461"/>
              <a:gd name="T7" fmla="*/ 118 h 400"/>
              <a:gd name="T8" fmla="*/ 354 w 461"/>
              <a:gd name="T9" fmla="*/ 177 h 400"/>
              <a:gd name="T10" fmla="*/ 354 w 461"/>
              <a:gd name="T11" fmla="*/ 215 h 400"/>
              <a:gd name="T12" fmla="*/ 348 w 461"/>
              <a:gd name="T13" fmla="*/ 241 h 400"/>
              <a:gd name="T14" fmla="*/ 321 w 461"/>
              <a:gd name="T15" fmla="*/ 236 h 400"/>
              <a:gd name="T16" fmla="*/ 315 w 461"/>
              <a:gd name="T17" fmla="*/ 263 h 400"/>
              <a:gd name="T18" fmla="*/ 343 w 461"/>
              <a:gd name="T19" fmla="*/ 257 h 400"/>
              <a:gd name="T20" fmla="*/ 365 w 461"/>
              <a:gd name="T21" fmla="*/ 252 h 400"/>
              <a:gd name="T22" fmla="*/ 359 w 461"/>
              <a:gd name="T23" fmla="*/ 268 h 400"/>
              <a:gd name="T24" fmla="*/ 371 w 461"/>
              <a:gd name="T25" fmla="*/ 274 h 400"/>
              <a:gd name="T26" fmla="*/ 398 w 461"/>
              <a:gd name="T27" fmla="*/ 257 h 400"/>
              <a:gd name="T28" fmla="*/ 409 w 461"/>
              <a:gd name="T29" fmla="*/ 257 h 400"/>
              <a:gd name="T30" fmla="*/ 409 w 461"/>
              <a:gd name="T31" fmla="*/ 274 h 400"/>
              <a:gd name="T32" fmla="*/ 376 w 461"/>
              <a:gd name="T33" fmla="*/ 301 h 400"/>
              <a:gd name="T34" fmla="*/ 398 w 461"/>
              <a:gd name="T35" fmla="*/ 328 h 400"/>
              <a:gd name="T36" fmla="*/ 426 w 461"/>
              <a:gd name="T37" fmla="*/ 349 h 400"/>
              <a:gd name="T38" fmla="*/ 398 w 461"/>
              <a:gd name="T39" fmla="*/ 344 h 400"/>
              <a:gd name="T40" fmla="*/ 354 w 461"/>
              <a:gd name="T41" fmla="*/ 322 h 400"/>
              <a:gd name="T42" fmla="*/ 343 w 461"/>
              <a:gd name="T43" fmla="*/ 338 h 400"/>
              <a:gd name="T44" fmla="*/ 332 w 461"/>
              <a:gd name="T45" fmla="*/ 349 h 400"/>
              <a:gd name="T46" fmla="*/ 315 w 461"/>
              <a:gd name="T47" fmla="*/ 338 h 400"/>
              <a:gd name="T48" fmla="*/ 298 w 461"/>
              <a:gd name="T49" fmla="*/ 338 h 400"/>
              <a:gd name="T50" fmla="*/ 271 w 461"/>
              <a:gd name="T51" fmla="*/ 349 h 400"/>
              <a:gd name="T52" fmla="*/ 227 w 461"/>
              <a:gd name="T53" fmla="*/ 322 h 400"/>
              <a:gd name="T54" fmla="*/ 211 w 461"/>
              <a:gd name="T55" fmla="*/ 306 h 400"/>
              <a:gd name="T56" fmla="*/ 211 w 461"/>
              <a:gd name="T57" fmla="*/ 301 h 400"/>
              <a:gd name="T58" fmla="*/ 194 w 461"/>
              <a:gd name="T59" fmla="*/ 301 h 400"/>
              <a:gd name="T60" fmla="*/ 183 w 461"/>
              <a:gd name="T61" fmla="*/ 290 h 400"/>
              <a:gd name="T62" fmla="*/ 172 w 461"/>
              <a:gd name="T63" fmla="*/ 317 h 400"/>
              <a:gd name="T64" fmla="*/ 83 w 461"/>
              <a:gd name="T65" fmla="*/ 301 h 400"/>
              <a:gd name="T66" fmla="*/ 22 w 461"/>
              <a:gd name="T67" fmla="*/ 301 h 400"/>
              <a:gd name="T68" fmla="*/ 28 w 461"/>
              <a:gd name="T69" fmla="*/ 284 h 400"/>
              <a:gd name="T70" fmla="*/ 33 w 461"/>
              <a:gd name="T71" fmla="*/ 247 h 400"/>
              <a:gd name="T72" fmla="*/ 33 w 461"/>
              <a:gd name="T73" fmla="*/ 225 h 400"/>
              <a:gd name="T74" fmla="*/ 50 w 461"/>
              <a:gd name="T75" fmla="*/ 199 h 400"/>
              <a:gd name="T76" fmla="*/ 39 w 461"/>
              <a:gd name="T77" fmla="*/ 161 h 400"/>
              <a:gd name="T78" fmla="*/ 33 w 461"/>
              <a:gd name="T79" fmla="*/ 150 h 400"/>
              <a:gd name="T80" fmla="*/ 22 w 461"/>
              <a:gd name="T81" fmla="*/ 134 h 400"/>
              <a:gd name="T82" fmla="*/ 6 w 461"/>
              <a:gd name="T83" fmla="*/ 102 h 400"/>
              <a:gd name="T84" fmla="*/ 0 w 461"/>
              <a:gd name="T85" fmla="*/ 5 h 4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61"/>
              <a:gd name="T130" fmla="*/ 0 h 400"/>
              <a:gd name="T131" fmla="*/ 461 w 461"/>
              <a:gd name="T132" fmla="*/ 400 h 40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61" h="400">
                <a:moveTo>
                  <a:pt x="0" y="6"/>
                </a:moveTo>
                <a:lnTo>
                  <a:pt x="251" y="0"/>
                </a:lnTo>
                <a:lnTo>
                  <a:pt x="251" y="6"/>
                </a:lnTo>
                <a:lnTo>
                  <a:pt x="257" y="24"/>
                </a:lnTo>
                <a:lnTo>
                  <a:pt x="263" y="47"/>
                </a:lnTo>
                <a:lnTo>
                  <a:pt x="269" y="59"/>
                </a:lnTo>
                <a:lnTo>
                  <a:pt x="275" y="71"/>
                </a:lnTo>
                <a:lnTo>
                  <a:pt x="263" y="77"/>
                </a:lnTo>
                <a:lnTo>
                  <a:pt x="257" y="83"/>
                </a:lnTo>
                <a:lnTo>
                  <a:pt x="251" y="101"/>
                </a:lnTo>
                <a:lnTo>
                  <a:pt x="240" y="131"/>
                </a:lnTo>
                <a:lnTo>
                  <a:pt x="222" y="173"/>
                </a:lnTo>
                <a:lnTo>
                  <a:pt x="222" y="203"/>
                </a:lnTo>
                <a:lnTo>
                  <a:pt x="383" y="197"/>
                </a:lnTo>
                <a:lnTo>
                  <a:pt x="383" y="203"/>
                </a:lnTo>
                <a:lnTo>
                  <a:pt x="383" y="215"/>
                </a:lnTo>
                <a:lnTo>
                  <a:pt x="383" y="239"/>
                </a:lnTo>
                <a:lnTo>
                  <a:pt x="401" y="256"/>
                </a:lnTo>
                <a:lnTo>
                  <a:pt x="401" y="274"/>
                </a:lnTo>
                <a:lnTo>
                  <a:pt x="377" y="268"/>
                </a:lnTo>
                <a:lnTo>
                  <a:pt x="359" y="262"/>
                </a:lnTo>
                <a:lnTo>
                  <a:pt x="353" y="262"/>
                </a:lnTo>
                <a:lnTo>
                  <a:pt x="347" y="262"/>
                </a:lnTo>
                <a:lnTo>
                  <a:pt x="335" y="280"/>
                </a:lnTo>
                <a:lnTo>
                  <a:pt x="329" y="286"/>
                </a:lnTo>
                <a:lnTo>
                  <a:pt x="341" y="292"/>
                </a:lnTo>
                <a:lnTo>
                  <a:pt x="347" y="292"/>
                </a:lnTo>
                <a:lnTo>
                  <a:pt x="365" y="292"/>
                </a:lnTo>
                <a:lnTo>
                  <a:pt x="371" y="286"/>
                </a:lnTo>
                <a:lnTo>
                  <a:pt x="377" y="286"/>
                </a:lnTo>
                <a:lnTo>
                  <a:pt x="389" y="286"/>
                </a:lnTo>
                <a:lnTo>
                  <a:pt x="395" y="280"/>
                </a:lnTo>
                <a:lnTo>
                  <a:pt x="395" y="286"/>
                </a:lnTo>
                <a:lnTo>
                  <a:pt x="395" y="292"/>
                </a:lnTo>
                <a:lnTo>
                  <a:pt x="389" y="298"/>
                </a:lnTo>
                <a:lnTo>
                  <a:pt x="389" y="304"/>
                </a:lnTo>
                <a:lnTo>
                  <a:pt x="395" y="304"/>
                </a:lnTo>
                <a:lnTo>
                  <a:pt x="401" y="304"/>
                </a:lnTo>
                <a:lnTo>
                  <a:pt x="407" y="304"/>
                </a:lnTo>
                <a:lnTo>
                  <a:pt x="413" y="292"/>
                </a:lnTo>
                <a:lnTo>
                  <a:pt x="431" y="286"/>
                </a:lnTo>
                <a:lnTo>
                  <a:pt x="437" y="280"/>
                </a:lnTo>
                <a:lnTo>
                  <a:pt x="443" y="280"/>
                </a:lnTo>
                <a:lnTo>
                  <a:pt x="443" y="286"/>
                </a:lnTo>
                <a:lnTo>
                  <a:pt x="443" y="292"/>
                </a:lnTo>
                <a:lnTo>
                  <a:pt x="443" y="298"/>
                </a:lnTo>
                <a:lnTo>
                  <a:pt x="443" y="304"/>
                </a:lnTo>
                <a:lnTo>
                  <a:pt x="437" y="310"/>
                </a:lnTo>
                <a:lnTo>
                  <a:pt x="425" y="328"/>
                </a:lnTo>
                <a:lnTo>
                  <a:pt x="407" y="334"/>
                </a:lnTo>
                <a:lnTo>
                  <a:pt x="407" y="346"/>
                </a:lnTo>
                <a:lnTo>
                  <a:pt x="413" y="352"/>
                </a:lnTo>
                <a:lnTo>
                  <a:pt x="431" y="364"/>
                </a:lnTo>
                <a:lnTo>
                  <a:pt x="461" y="376"/>
                </a:lnTo>
                <a:lnTo>
                  <a:pt x="461" y="382"/>
                </a:lnTo>
                <a:lnTo>
                  <a:pt x="461" y="388"/>
                </a:lnTo>
                <a:lnTo>
                  <a:pt x="455" y="388"/>
                </a:lnTo>
                <a:lnTo>
                  <a:pt x="431" y="400"/>
                </a:lnTo>
                <a:lnTo>
                  <a:pt x="431" y="382"/>
                </a:lnTo>
                <a:lnTo>
                  <a:pt x="413" y="376"/>
                </a:lnTo>
                <a:lnTo>
                  <a:pt x="389" y="364"/>
                </a:lnTo>
                <a:lnTo>
                  <a:pt x="383" y="358"/>
                </a:lnTo>
                <a:lnTo>
                  <a:pt x="383" y="352"/>
                </a:lnTo>
                <a:lnTo>
                  <a:pt x="371" y="358"/>
                </a:lnTo>
                <a:lnTo>
                  <a:pt x="371" y="376"/>
                </a:lnTo>
                <a:lnTo>
                  <a:pt x="371" y="382"/>
                </a:lnTo>
                <a:lnTo>
                  <a:pt x="359" y="388"/>
                </a:lnTo>
                <a:lnTo>
                  <a:pt x="353" y="388"/>
                </a:lnTo>
                <a:lnTo>
                  <a:pt x="347" y="376"/>
                </a:lnTo>
                <a:lnTo>
                  <a:pt x="341" y="376"/>
                </a:lnTo>
                <a:lnTo>
                  <a:pt x="335" y="382"/>
                </a:lnTo>
                <a:lnTo>
                  <a:pt x="329" y="376"/>
                </a:lnTo>
                <a:lnTo>
                  <a:pt x="323" y="376"/>
                </a:lnTo>
                <a:lnTo>
                  <a:pt x="311" y="388"/>
                </a:lnTo>
                <a:lnTo>
                  <a:pt x="299" y="388"/>
                </a:lnTo>
                <a:lnTo>
                  <a:pt x="293" y="388"/>
                </a:lnTo>
                <a:lnTo>
                  <a:pt x="281" y="382"/>
                </a:lnTo>
                <a:lnTo>
                  <a:pt x="257" y="358"/>
                </a:lnTo>
                <a:lnTo>
                  <a:pt x="246" y="358"/>
                </a:lnTo>
                <a:lnTo>
                  <a:pt x="234" y="352"/>
                </a:lnTo>
                <a:lnTo>
                  <a:pt x="228" y="340"/>
                </a:lnTo>
                <a:lnTo>
                  <a:pt x="222" y="340"/>
                </a:lnTo>
                <a:lnTo>
                  <a:pt x="228" y="334"/>
                </a:lnTo>
                <a:lnTo>
                  <a:pt x="222" y="334"/>
                </a:lnTo>
                <a:lnTo>
                  <a:pt x="216" y="334"/>
                </a:lnTo>
                <a:lnTo>
                  <a:pt x="210" y="334"/>
                </a:lnTo>
                <a:lnTo>
                  <a:pt x="204" y="328"/>
                </a:lnTo>
                <a:lnTo>
                  <a:pt x="204" y="322"/>
                </a:lnTo>
                <a:lnTo>
                  <a:pt x="198" y="322"/>
                </a:lnTo>
                <a:lnTo>
                  <a:pt x="180" y="340"/>
                </a:lnTo>
                <a:lnTo>
                  <a:pt x="192" y="346"/>
                </a:lnTo>
                <a:lnTo>
                  <a:pt x="186" y="352"/>
                </a:lnTo>
                <a:lnTo>
                  <a:pt x="162" y="352"/>
                </a:lnTo>
                <a:lnTo>
                  <a:pt x="114" y="346"/>
                </a:lnTo>
                <a:lnTo>
                  <a:pt x="90" y="334"/>
                </a:lnTo>
                <a:lnTo>
                  <a:pt x="24" y="340"/>
                </a:lnTo>
                <a:lnTo>
                  <a:pt x="24" y="334"/>
                </a:lnTo>
                <a:lnTo>
                  <a:pt x="24" y="328"/>
                </a:lnTo>
                <a:lnTo>
                  <a:pt x="24" y="322"/>
                </a:lnTo>
                <a:lnTo>
                  <a:pt x="30" y="316"/>
                </a:lnTo>
                <a:lnTo>
                  <a:pt x="42" y="292"/>
                </a:lnTo>
                <a:lnTo>
                  <a:pt x="36" y="286"/>
                </a:lnTo>
                <a:lnTo>
                  <a:pt x="36" y="274"/>
                </a:lnTo>
                <a:lnTo>
                  <a:pt x="36" y="268"/>
                </a:lnTo>
                <a:lnTo>
                  <a:pt x="36" y="250"/>
                </a:lnTo>
                <a:lnTo>
                  <a:pt x="42" y="244"/>
                </a:lnTo>
                <a:lnTo>
                  <a:pt x="48" y="239"/>
                </a:lnTo>
                <a:lnTo>
                  <a:pt x="54" y="221"/>
                </a:lnTo>
                <a:lnTo>
                  <a:pt x="54" y="209"/>
                </a:lnTo>
                <a:lnTo>
                  <a:pt x="48" y="191"/>
                </a:lnTo>
                <a:lnTo>
                  <a:pt x="42" y="179"/>
                </a:lnTo>
                <a:lnTo>
                  <a:pt x="36" y="179"/>
                </a:lnTo>
                <a:lnTo>
                  <a:pt x="42" y="173"/>
                </a:lnTo>
                <a:lnTo>
                  <a:pt x="36" y="167"/>
                </a:lnTo>
                <a:lnTo>
                  <a:pt x="30" y="161"/>
                </a:lnTo>
                <a:lnTo>
                  <a:pt x="24" y="155"/>
                </a:lnTo>
                <a:lnTo>
                  <a:pt x="24" y="149"/>
                </a:lnTo>
                <a:lnTo>
                  <a:pt x="30" y="143"/>
                </a:lnTo>
                <a:lnTo>
                  <a:pt x="18" y="125"/>
                </a:lnTo>
                <a:lnTo>
                  <a:pt x="6" y="113"/>
                </a:lnTo>
                <a:lnTo>
                  <a:pt x="6" y="107"/>
                </a:lnTo>
                <a:lnTo>
                  <a:pt x="0" y="6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4" name="Freeform 78"/>
          <p:cNvSpPr>
            <a:spLocks/>
          </p:cNvSpPr>
          <p:nvPr/>
        </p:nvSpPr>
        <p:spPr bwMode="auto">
          <a:xfrm>
            <a:off x="5156308" y="1996614"/>
            <a:ext cx="778995" cy="916107"/>
          </a:xfrm>
          <a:custGeom>
            <a:avLst/>
            <a:gdLst>
              <a:gd name="T0" fmla="*/ 167 w 425"/>
              <a:gd name="T1" fmla="*/ 398 h 454"/>
              <a:gd name="T2" fmla="*/ 133 w 425"/>
              <a:gd name="T3" fmla="*/ 387 h 454"/>
              <a:gd name="T4" fmla="*/ 128 w 425"/>
              <a:gd name="T5" fmla="*/ 350 h 454"/>
              <a:gd name="T6" fmla="*/ 133 w 425"/>
              <a:gd name="T7" fmla="*/ 333 h 454"/>
              <a:gd name="T8" fmla="*/ 117 w 425"/>
              <a:gd name="T9" fmla="*/ 317 h 454"/>
              <a:gd name="T10" fmla="*/ 117 w 425"/>
              <a:gd name="T11" fmla="*/ 290 h 454"/>
              <a:gd name="T12" fmla="*/ 95 w 425"/>
              <a:gd name="T13" fmla="*/ 268 h 454"/>
              <a:gd name="T14" fmla="*/ 67 w 425"/>
              <a:gd name="T15" fmla="*/ 241 h 454"/>
              <a:gd name="T16" fmla="*/ 44 w 425"/>
              <a:gd name="T17" fmla="*/ 232 h 454"/>
              <a:gd name="T18" fmla="*/ 39 w 425"/>
              <a:gd name="T19" fmla="*/ 221 h 454"/>
              <a:gd name="T20" fmla="*/ 17 w 425"/>
              <a:gd name="T21" fmla="*/ 215 h 454"/>
              <a:gd name="T22" fmla="*/ 6 w 425"/>
              <a:gd name="T23" fmla="*/ 205 h 454"/>
              <a:gd name="T24" fmla="*/ 11 w 425"/>
              <a:gd name="T25" fmla="*/ 167 h 454"/>
              <a:gd name="T26" fmla="*/ 17 w 425"/>
              <a:gd name="T27" fmla="*/ 145 h 454"/>
              <a:gd name="T28" fmla="*/ 0 w 425"/>
              <a:gd name="T29" fmla="*/ 129 h 454"/>
              <a:gd name="T30" fmla="*/ 6 w 425"/>
              <a:gd name="T31" fmla="*/ 113 h 454"/>
              <a:gd name="T32" fmla="*/ 28 w 425"/>
              <a:gd name="T33" fmla="*/ 91 h 454"/>
              <a:gd name="T34" fmla="*/ 39 w 425"/>
              <a:gd name="T35" fmla="*/ 80 h 454"/>
              <a:gd name="T36" fmla="*/ 39 w 425"/>
              <a:gd name="T37" fmla="*/ 27 h 454"/>
              <a:gd name="T38" fmla="*/ 50 w 425"/>
              <a:gd name="T39" fmla="*/ 27 h 454"/>
              <a:gd name="T40" fmla="*/ 72 w 425"/>
              <a:gd name="T41" fmla="*/ 27 h 454"/>
              <a:gd name="T42" fmla="*/ 122 w 425"/>
              <a:gd name="T43" fmla="*/ 0 h 454"/>
              <a:gd name="T44" fmla="*/ 133 w 425"/>
              <a:gd name="T45" fmla="*/ 0 h 454"/>
              <a:gd name="T46" fmla="*/ 128 w 425"/>
              <a:gd name="T47" fmla="*/ 11 h 454"/>
              <a:gd name="T48" fmla="*/ 122 w 425"/>
              <a:gd name="T49" fmla="*/ 32 h 454"/>
              <a:gd name="T50" fmla="*/ 145 w 425"/>
              <a:gd name="T51" fmla="*/ 22 h 454"/>
              <a:gd name="T52" fmla="*/ 161 w 425"/>
              <a:gd name="T53" fmla="*/ 32 h 454"/>
              <a:gd name="T54" fmla="*/ 172 w 425"/>
              <a:gd name="T55" fmla="*/ 38 h 454"/>
              <a:gd name="T56" fmla="*/ 177 w 425"/>
              <a:gd name="T57" fmla="*/ 53 h 454"/>
              <a:gd name="T58" fmla="*/ 244 w 425"/>
              <a:gd name="T59" fmla="*/ 64 h 454"/>
              <a:gd name="T60" fmla="*/ 266 w 425"/>
              <a:gd name="T61" fmla="*/ 75 h 454"/>
              <a:gd name="T62" fmla="*/ 277 w 425"/>
              <a:gd name="T63" fmla="*/ 80 h 454"/>
              <a:gd name="T64" fmla="*/ 288 w 425"/>
              <a:gd name="T65" fmla="*/ 75 h 454"/>
              <a:gd name="T66" fmla="*/ 311 w 425"/>
              <a:gd name="T67" fmla="*/ 80 h 454"/>
              <a:gd name="T68" fmla="*/ 316 w 425"/>
              <a:gd name="T69" fmla="*/ 86 h 454"/>
              <a:gd name="T70" fmla="*/ 322 w 425"/>
              <a:gd name="T71" fmla="*/ 91 h 454"/>
              <a:gd name="T72" fmla="*/ 338 w 425"/>
              <a:gd name="T73" fmla="*/ 107 h 454"/>
              <a:gd name="T74" fmla="*/ 338 w 425"/>
              <a:gd name="T75" fmla="*/ 134 h 454"/>
              <a:gd name="T76" fmla="*/ 350 w 425"/>
              <a:gd name="T77" fmla="*/ 129 h 454"/>
              <a:gd name="T78" fmla="*/ 344 w 425"/>
              <a:gd name="T79" fmla="*/ 140 h 454"/>
              <a:gd name="T80" fmla="*/ 355 w 425"/>
              <a:gd name="T81" fmla="*/ 156 h 454"/>
              <a:gd name="T82" fmla="*/ 344 w 425"/>
              <a:gd name="T83" fmla="*/ 172 h 454"/>
              <a:gd name="T84" fmla="*/ 327 w 425"/>
              <a:gd name="T85" fmla="*/ 199 h 454"/>
              <a:gd name="T86" fmla="*/ 333 w 425"/>
              <a:gd name="T87" fmla="*/ 210 h 454"/>
              <a:gd name="T88" fmla="*/ 355 w 425"/>
              <a:gd name="T89" fmla="*/ 183 h 454"/>
              <a:gd name="T90" fmla="*/ 372 w 425"/>
              <a:gd name="T91" fmla="*/ 172 h 454"/>
              <a:gd name="T92" fmla="*/ 377 w 425"/>
              <a:gd name="T93" fmla="*/ 161 h 454"/>
              <a:gd name="T94" fmla="*/ 377 w 425"/>
              <a:gd name="T95" fmla="*/ 150 h 454"/>
              <a:gd name="T96" fmla="*/ 383 w 425"/>
              <a:gd name="T97" fmla="*/ 145 h 454"/>
              <a:gd name="T98" fmla="*/ 388 w 425"/>
              <a:gd name="T99" fmla="*/ 134 h 454"/>
              <a:gd name="T100" fmla="*/ 394 w 425"/>
              <a:gd name="T101" fmla="*/ 140 h 454"/>
              <a:gd name="T102" fmla="*/ 383 w 425"/>
              <a:gd name="T103" fmla="*/ 172 h 454"/>
              <a:gd name="T104" fmla="*/ 377 w 425"/>
              <a:gd name="T105" fmla="*/ 188 h 454"/>
              <a:gd name="T106" fmla="*/ 372 w 425"/>
              <a:gd name="T107" fmla="*/ 210 h 454"/>
              <a:gd name="T108" fmla="*/ 366 w 425"/>
              <a:gd name="T109" fmla="*/ 236 h 454"/>
              <a:gd name="T110" fmla="*/ 355 w 425"/>
              <a:gd name="T111" fmla="*/ 252 h 454"/>
              <a:gd name="T112" fmla="*/ 361 w 425"/>
              <a:gd name="T113" fmla="*/ 290 h 454"/>
              <a:gd name="T114" fmla="*/ 350 w 425"/>
              <a:gd name="T115" fmla="*/ 317 h 454"/>
              <a:gd name="T116" fmla="*/ 366 w 425"/>
              <a:gd name="T117" fmla="*/ 371 h 454"/>
              <a:gd name="T118" fmla="*/ 361 w 425"/>
              <a:gd name="T119" fmla="*/ 382 h 454"/>
              <a:gd name="T120" fmla="*/ 361 w 425"/>
              <a:gd name="T121" fmla="*/ 398 h 454"/>
              <a:gd name="T122" fmla="*/ 167 w 425"/>
              <a:gd name="T123" fmla="*/ 409 h 45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25"/>
              <a:gd name="T187" fmla="*/ 0 h 454"/>
              <a:gd name="T188" fmla="*/ 425 w 425"/>
              <a:gd name="T189" fmla="*/ 454 h 45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25" h="454">
                <a:moveTo>
                  <a:pt x="180" y="454"/>
                </a:moveTo>
                <a:lnTo>
                  <a:pt x="180" y="442"/>
                </a:lnTo>
                <a:lnTo>
                  <a:pt x="168" y="436"/>
                </a:lnTo>
                <a:lnTo>
                  <a:pt x="144" y="430"/>
                </a:lnTo>
                <a:lnTo>
                  <a:pt x="138" y="400"/>
                </a:lnTo>
                <a:lnTo>
                  <a:pt x="138" y="388"/>
                </a:lnTo>
                <a:lnTo>
                  <a:pt x="144" y="382"/>
                </a:lnTo>
                <a:lnTo>
                  <a:pt x="144" y="370"/>
                </a:lnTo>
                <a:lnTo>
                  <a:pt x="132" y="364"/>
                </a:lnTo>
                <a:lnTo>
                  <a:pt x="126" y="352"/>
                </a:lnTo>
                <a:lnTo>
                  <a:pt x="126" y="334"/>
                </a:lnTo>
                <a:lnTo>
                  <a:pt x="126" y="322"/>
                </a:lnTo>
                <a:lnTo>
                  <a:pt x="126" y="316"/>
                </a:lnTo>
                <a:lnTo>
                  <a:pt x="102" y="298"/>
                </a:lnTo>
                <a:lnTo>
                  <a:pt x="78" y="280"/>
                </a:lnTo>
                <a:lnTo>
                  <a:pt x="72" y="268"/>
                </a:lnTo>
                <a:lnTo>
                  <a:pt x="48" y="257"/>
                </a:lnTo>
                <a:lnTo>
                  <a:pt x="42" y="251"/>
                </a:lnTo>
                <a:lnTo>
                  <a:pt x="42" y="245"/>
                </a:lnTo>
                <a:lnTo>
                  <a:pt x="24" y="245"/>
                </a:lnTo>
                <a:lnTo>
                  <a:pt x="18" y="239"/>
                </a:lnTo>
                <a:lnTo>
                  <a:pt x="12" y="233"/>
                </a:lnTo>
                <a:lnTo>
                  <a:pt x="6" y="227"/>
                </a:lnTo>
                <a:lnTo>
                  <a:pt x="6" y="203"/>
                </a:lnTo>
                <a:lnTo>
                  <a:pt x="12" y="185"/>
                </a:lnTo>
                <a:lnTo>
                  <a:pt x="12" y="173"/>
                </a:lnTo>
                <a:lnTo>
                  <a:pt x="18" y="161"/>
                </a:lnTo>
                <a:lnTo>
                  <a:pt x="6" y="149"/>
                </a:lnTo>
                <a:lnTo>
                  <a:pt x="0" y="143"/>
                </a:lnTo>
                <a:lnTo>
                  <a:pt x="0" y="125"/>
                </a:lnTo>
                <a:lnTo>
                  <a:pt x="6" y="125"/>
                </a:lnTo>
                <a:lnTo>
                  <a:pt x="6" y="119"/>
                </a:lnTo>
                <a:lnTo>
                  <a:pt x="30" y="101"/>
                </a:lnTo>
                <a:lnTo>
                  <a:pt x="36" y="95"/>
                </a:lnTo>
                <a:lnTo>
                  <a:pt x="42" y="89"/>
                </a:lnTo>
                <a:lnTo>
                  <a:pt x="36" y="36"/>
                </a:lnTo>
                <a:lnTo>
                  <a:pt x="42" y="30"/>
                </a:lnTo>
                <a:lnTo>
                  <a:pt x="48" y="24"/>
                </a:lnTo>
                <a:lnTo>
                  <a:pt x="54" y="30"/>
                </a:lnTo>
                <a:lnTo>
                  <a:pt x="66" y="30"/>
                </a:lnTo>
                <a:lnTo>
                  <a:pt x="78" y="30"/>
                </a:lnTo>
                <a:lnTo>
                  <a:pt x="96" y="18"/>
                </a:lnTo>
                <a:lnTo>
                  <a:pt x="132" y="0"/>
                </a:lnTo>
                <a:lnTo>
                  <a:pt x="138" y="0"/>
                </a:lnTo>
                <a:lnTo>
                  <a:pt x="144" y="0"/>
                </a:lnTo>
                <a:lnTo>
                  <a:pt x="144" y="6"/>
                </a:lnTo>
                <a:lnTo>
                  <a:pt x="138" y="12"/>
                </a:lnTo>
                <a:lnTo>
                  <a:pt x="138" y="18"/>
                </a:lnTo>
                <a:lnTo>
                  <a:pt x="132" y="36"/>
                </a:lnTo>
                <a:lnTo>
                  <a:pt x="150" y="24"/>
                </a:lnTo>
                <a:lnTo>
                  <a:pt x="156" y="24"/>
                </a:lnTo>
                <a:lnTo>
                  <a:pt x="162" y="36"/>
                </a:lnTo>
                <a:lnTo>
                  <a:pt x="174" y="36"/>
                </a:lnTo>
                <a:lnTo>
                  <a:pt x="174" y="42"/>
                </a:lnTo>
                <a:lnTo>
                  <a:pt x="186" y="42"/>
                </a:lnTo>
                <a:lnTo>
                  <a:pt x="191" y="42"/>
                </a:lnTo>
                <a:lnTo>
                  <a:pt x="191" y="59"/>
                </a:lnTo>
                <a:lnTo>
                  <a:pt x="197" y="59"/>
                </a:lnTo>
                <a:lnTo>
                  <a:pt x="263" y="71"/>
                </a:lnTo>
                <a:lnTo>
                  <a:pt x="275" y="71"/>
                </a:lnTo>
                <a:lnTo>
                  <a:pt x="287" y="83"/>
                </a:lnTo>
                <a:lnTo>
                  <a:pt x="299" y="83"/>
                </a:lnTo>
                <a:lnTo>
                  <a:pt x="299" y="89"/>
                </a:lnTo>
                <a:lnTo>
                  <a:pt x="305" y="83"/>
                </a:lnTo>
                <a:lnTo>
                  <a:pt x="311" y="83"/>
                </a:lnTo>
                <a:lnTo>
                  <a:pt x="323" y="89"/>
                </a:lnTo>
                <a:lnTo>
                  <a:pt x="335" y="89"/>
                </a:lnTo>
                <a:lnTo>
                  <a:pt x="341" y="95"/>
                </a:lnTo>
                <a:lnTo>
                  <a:pt x="341" y="101"/>
                </a:lnTo>
                <a:lnTo>
                  <a:pt x="347" y="101"/>
                </a:lnTo>
                <a:lnTo>
                  <a:pt x="365" y="113"/>
                </a:lnTo>
                <a:lnTo>
                  <a:pt x="365" y="119"/>
                </a:lnTo>
                <a:lnTo>
                  <a:pt x="359" y="143"/>
                </a:lnTo>
                <a:lnTo>
                  <a:pt x="365" y="149"/>
                </a:lnTo>
                <a:lnTo>
                  <a:pt x="377" y="143"/>
                </a:lnTo>
                <a:lnTo>
                  <a:pt x="377" y="149"/>
                </a:lnTo>
                <a:lnTo>
                  <a:pt x="371" y="155"/>
                </a:lnTo>
                <a:lnTo>
                  <a:pt x="377" y="167"/>
                </a:lnTo>
                <a:lnTo>
                  <a:pt x="383" y="173"/>
                </a:lnTo>
                <a:lnTo>
                  <a:pt x="371" y="191"/>
                </a:lnTo>
                <a:lnTo>
                  <a:pt x="359" y="209"/>
                </a:lnTo>
                <a:lnTo>
                  <a:pt x="353" y="221"/>
                </a:lnTo>
                <a:lnTo>
                  <a:pt x="353" y="233"/>
                </a:lnTo>
                <a:lnTo>
                  <a:pt x="359" y="233"/>
                </a:lnTo>
                <a:lnTo>
                  <a:pt x="371" y="227"/>
                </a:lnTo>
                <a:lnTo>
                  <a:pt x="383" y="203"/>
                </a:lnTo>
                <a:lnTo>
                  <a:pt x="395" y="197"/>
                </a:lnTo>
                <a:lnTo>
                  <a:pt x="401" y="191"/>
                </a:lnTo>
                <a:lnTo>
                  <a:pt x="401" y="185"/>
                </a:lnTo>
                <a:lnTo>
                  <a:pt x="407" y="179"/>
                </a:lnTo>
                <a:lnTo>
                  <a:pt x="413" y="173"/>
                </a:lnTo>
                <a:lnTo>
                  <a:pt x="407" y="167"/>
                </a:lnTo>
                <a:lnTo>
                  <a:pt x="413" y="161"/>
                </a:lnTo>
                <a:lnTo>
                  <a:pt x="419" y="149"/>
                </a:lnTo>
                <a:lnTo>
                  <a:pt x="425" y="149"/>
                </a:lnTo>
                <a:lnTo>
                  <a:pt x="425" y="155"/>
                </a:lnTo>
                <a:lnTo>
                  <a:pt x="425" y="167"/>
                </a:lnTo>
                <a:lnTo>
                  <a:pt x="413" y="191"/>
                </a:lnTo>
                <a:lnTo>
                  <a:pt x="407" y="197"/>
                </a:lnTo>
                <a:lnTo>
                  <a:pt x="407" y="209"/>
                </a:lnTo>
                <a:lnTo>
                  <a:pt x="407" y="215"/>
                </a:lnTo>
                <a:lnTo>
                  <a:pt x="401" y="233"/>
                </a:lnTo>
                <a:lnTo>
                  <a:pt x="401" y="251"/>
                </a:lnTo>
                <a:lnTo>
                  <a:pt x="395" y="262"/>
                </a:lnTo>
                <a:lnTo>
                  <a:pt x="389" y="274"/>
                </a:lnTo>
                <a:lnTo>
                  <a:pt x="383" y="280"/>
                </a:lnTo>
                <a:lnTo>
                  <a:pt x="389" y="292"/>
                </a:lnTo>
                <a:lnTo>
                  <a:pt x="389" y="322"/>
                </a:lnTo>
                <a:lnTo>
                  <a:pt x="383" y="328"/>
                </a:lnTo>
                <a:lnTo>
                  <a:pt x="377" y="352"/>
                </a:lnTo>
                <a:lnTo>
                  <a:pt x="383" y="388"/>
                </a:lnTo>
                <a:lnTo>
                  <a:pt x="395" y="412"/>
                </a:lnTo>
                <a:lnTo>
                  <a:pt x="389" y="418"/>
                </a:lnTo>
                <a:lnTo>
                  <a:pt x="389" y="424"/>
                </a:lnTo>
                <a:lnTo>
                  <a:pt x="389" y="430"/>
                </a:lnTo>
                <a:lnTo>
                  <a:pt x="389" y="442"/>
                </a:lnTo>
                <a:lnTo>
                  <a:pt x="180" y="454"/>
                </a:lnTo>
                <a:close/>
              </a:path>
            </a:pathLst>
          </a:custGeom>
          <a:solidFill>
            <a:srgbClr val="8DD000"/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5" name="Freeform 80"/>
          <p:cNvSpPr>
            <a:spLocks/>
          </p:cNvSpPr>
          <p:nvPr/>
        </p:nvSpPr>
        <p:spPr bwMode="auto">
          <a:xfrm>
            <a:off x="5385658" y="2890321"/>
            <a:ext cx="593143" cy="1158013"/>
          </a:xfrm>
          <a:custGeom>
            <a:avLst/>
            <a:gdLst>
              <a:gd name="T0" fmla="*/ 50 w 323"/>
              <a:gd name="T1" fmla="*/ 11 h 573"/>
              <a:gd name="T2" fmla="*/ 66 w 323"/>
              <a:gd name="T3" fmla="*/ 26 h 573"/>
              <a:gd name="T4" fmla="*/ 83 w 323"/>
              <a:gd name="T5" fmla="*/ 42 h 573"/>
              <a:gd name="T6" fmla="*/ 88 w 323"/>
              <a:gd name="T7" fmla="*/ 64 h 573"/>
              <a:gd name="T8" fmla="*/ 77 w 323"/>
              <a:gd name="T9" fmla="*/ 80 h 573"/>
              <a:gd name="T10" fmla="*/ 66 w 323"/>
              <a:gd name="T11" fmla="*/ 102 h 573"/>
              <a:gd name="T12" fmla="*/ 50 w 323"/>
              <a:gd name="T13" fmla="*/ 107 h 573"/>
              <a:gd name="T14" fmla="*/ 28 w 323"/>
              <a:gd name="T15" fmla="*/ 113 h 573"/>
              <a:gd name="T16" fmla="*/ 22 w 323"/>
              <a:gd name="T17" fmla="*/ 129 h 573"/>
              <a:gd name="T18" fmla="*/ 33 w 323"/>
              <a:gd name="T19" fmla="*/ 145 h 573"/>
              <a:gd name="T20" fmla="*/ 22 w 323"/>
              <a:gd name="T21" fmla="*/ 183 h 573"/>
              <a:gd name="T22" fmla="*/ 6 w 323"/>
              <a:gd name="T23" fmla="*/ 199 h 573"/>
              <a:gd name="T24" fmla="*/ 6 w 323"/>
              <a:gd name="T25" fmla="*/ 209 h 573"/>
              <a:gd name="T26" fmla="*/ 0 w 323"/>
              <a:gd name="T27" fmla="*/ 226 h 573"/>
              <a:gd name="T28" fmla="*/ 6 w 323"/>
              <a:gd name="T29" fmla="*/ 258 h 573"/>
              <a:gd name="T30" fmla="*/ 28 w 323"/>
              <a:gd name="T31" fmla="*/ 291 h 573"/>
              <a:gd name="T32" fmla="*/ 56 w 323"/>
              <a:gd name="T33" fmla="*/ 312 h 573"/>
              <a:gd name="T34" fmla="*/ 72 w 323"/>
              <a:gd name="T35" fmla="*/ 350 h 573"/>
              <a:gd name="T36" fmla="*/ 83 w 323"/>
              <a:gd name="T37" fmla="*/ 339 h 573"/>
              <a:gd name="T38" fmla="*/ 105 w 323"/>
              <a:gd name="T39" fmla="*/ 355 h 573"/>
              <a:gd name="T40" fmla="*/ 105 w 323"/>
              <a:gd name="T41" fmla="*/ 377 h 573"/>
              <a:gd name="T42" fmla="*/ 88 w 323"/>
              <a:gd name="T43" fmla="*/ 398 h 573"/>
              <a:gd name="T44" fmla="*/ 105 w 323"/>
              <a:gd name="T45" fmla="*/ 420 h 573"/>
              <a:gd name="T46" fmla="*/ 138 w 323"/>
              <a:gd name="T47" fmla="*/ 436 h 573"/>
              <a:gd name="T48" fmla="*/ 161 w 323"/>
              <a:gd name="T49" fmla="*/ 468 h 573"/>
              <a:gd name="T50" fmla="*/ 166 w 323"/>
              <a:gd name="T51" fmla="*/ 485 h 573"/>
              <a:gd name="T52" fmla="*/ 161 w 323"/>
              <a:gd name="T53" fmla="*/ 495 h 573"/>
              <a:gd name="T54" fmla="*/ 183 w 323"/>
              <a:gd name="T55" fmla="*/ 517 h 573"/>
              <a:gd name="T56" fmla="*/ 189 w 323"/>
              <a:gd name="T57" fmla="*/ 512 h 573"/>
              <a:gd name="T58" fmla="*/ 194 w 323"/>
              <a:gd name="T59" fmla="*/ 501 h 573"/>
              <a:gd name="T60" fmla="*/ 216 w 323"/>
              <a:gd name="T61" fmla="*/ 495 h 573"/>
              <a:gd name="T62" fmla="*/ 233 w 323"/>
              <a:gd name="T63" fmla="*/ 506 h 573"/>
              <a:gd name="T64" fmla="*/ 239 w 323"/>
              <a:gd name="T65" fmla="*/ 485 h 573"/>
              <a:gd name="T66" fmla="*/ 244 w 323"/>
              <a:gd name="T67" fmla="*/ 468 h 573"/>
              <a:gd name="T68" fmla="*/ 272 w 323"/>
              <a:gd name="T69" fmla="*/ 463 h 573"/>
              <a:gd name="T70" fmla="*/ 261 w 323"/>
              <a:gd name="T71" fmla="*/ 452 h 573"/>
              <a:gd name="T72" fmla="*/ 267 w 323"/>
              <a:gd name="T73" fmla="*/ 441 h 573"/>
              <a:gd name="T74" fmla="*/ 267 w 323"/>
              <a:gd name="T75" fmla="*/ 436 h 573"/>
              <a:gd name="T76" fmla="*/ 267 w 323"/>
              <a:gd name="T77" fmla="*/ 425 h 573"/>
              <a:gd name="T78" fmla="*/ 272 w 323"/>
              <a:gd name="T79" fmla="*/ 398 h 573"/>
              <a:gd name="T80" fmla="*/ 289 w 323"/>
              <a:gd name="T81" fmla="*/ 372 h 573"/>
              <a:gd name="T82" fmla="*/ 300 w 323"/>
              <a:gd name="T83" fmla="*/ 350 h 573"/>
              <a:gd name="T84" fmla="*/ 289 w 323"/>
              <a:gd name="T85" fmla="*/ 312 h 573"/>
              <a:gd name="T86" fmla="*/ 289 w 323"/>
              <a:gd name="T87" fmla="*/ 291 h 573"/>
              <a:gd name="T88" fmla="*/ 272 w 323"/>
              <a:gd name="T89" fmla="*/ 69 h 573"/>
              <a:gd name="T90" fmla="*/ 267 w 323"/>
              <a:gd name="T91" fmla="*/ 59 h 573"/>
              <a:gd name="T92" fmla="*/ 261 w 323"/>
              <a:gd name="T93" fmla="*/ 32 h 573"/>
              <a:gd name="T94" fmla="*/ 244 w 323"/>
              <a:gd name="T95" fmla="*/ 16 h 573"/>
              <a:gd name="T96" fmla="*/ 244 w 323"/>
              <a:gd name="T97" fmla="*/ 0 h 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23"/>
              <a:gd name="T148" fmla="*/ 0 h 573"/>
              <a:gd name="T149" fmla="*/ 323 w 323"/>
              <a:gd name="T150" fmla="*/ 573 h 57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23" h="573">
                <a:moveTo>
                  <a:pt x="263" y="0"/>
                </a:moveTo>
                <a:lnTo>
                  <a:pt x="54" y="12"/>
                </a:lnTo>
                <a:lnTo>
                  <a:pt x="60" y="18"/>
                </a:lnTo>
                <a:lnTo>
                  <a:pt x="71" y="29"/>
                </a:lnTo>
                <a:lnTo>
                  <a:pt x="71" y="35"/>
                </a:lnTo>
                <a:lnTo>
                  <a:pt x="89" y="47"/>
                </a:lnTo>
                <a:lnTo>
                  <a:pt x="95" y="65"/>
                </a:lnTo>
                <a:lnTo>
                  <a:pt x="95" y="71"/>
                </a:lnTo>
                <a:lnTo>
                  <a:pt x="89" y="83"/>
                </a:lnTo>
                <a:lnTo>
                  <a:pt x="83" y="89"/>
                </a:lnTo>
                <a:lnTo>
                  <a:pt x="83" y="95"/>
                </a:lnTo>
                <a:lnTo>
                  <a:pt x="71" y="113"/>
                </a:lnTo>
                <a:lnTo>
                  <a:pt x="60" y="119"/>
                </a:lnTo>
                <a:lnTo>
                  <a:pt x="54" y="119"/>
                </a:lnTo>
                <a:lnTo>
                  <a:pt x="36" y="119"/>
                </a:lnTo>
                <a:lnTo>
                  <a:pt x="30" y="125"/>
                </a:lnTo>
                <a:lnTo>
                  <a:pt x="24" y="137"/>
                </a:lnTo>
                <a:lnTo>
                  <a:pt x="24" y="143"/>
                </a:lnTo>
                <a:lnTo>
                  <a:pt x="36" y="155"/>
                </a:lnTo>
                <a:lnTo>
                  <a:pt x="36" y="161"/>
                </a:lnTo>
                <a:lnTo>
                  <a:pt x="36" y="179"/>
                </a:lnTo>
                <a:lnTo>
                  <a:pt x="24" y="203"/>
                </a:lnTo>
                <a:lnTo>
                  <a:pt x="12" y="209"/>
                </a:lnTo>
                <a:lnTo>
                  <a:pt x="6" y="221"/>
                </a:lnTo>
                <a:lnTo>
                  <a:pt x="12" y="226"/>
                </a:lnTo>
                <a:lnTo>
                  <a:pt x="6" y="232"/>
                </a:lnTo>
                <a:lnTo>
                  <a:pt x="6" y="238"/>
                </a:lnTo>
                <a:lnTo>
                  <a:pt x="0" y="250"/>
                </a:lnTo>
                <a:lnTo>
                  <a:pt x="0" y="268"/>
                </a:lnTo>
                <a:lnTo>
                  <a:pt x="6" y="286"/>
                </a:lnTo>
                <a:lnTo>
                  <a:pt x="6" y="292"/>
                </a:lnTo>
                <a:lnTo>
                  <a:pt x="30" y="322"/>
                </a:lnTo>
                <a:lnTo>
                  <a:pt x="54" y="340"/>
                </a:lnTo>
                <a:lnTo>
                  <a:pt x="60" y="346"/>
                </a:lnTo>
                <a:lnTo>
                  <a:pt x="77" y="382"/>
                </a:lnTo>
                <a:lnTo>
                  <a:pt x="77" y="388"/>
                </a:lnTo>
                <a:lnTo>
                  <a:pt x="83" y="382"/>
                </a:lnTo>
                <a:lnTo>
                  <a:pt x="89" y="376"/>
                </a:lnTo>
                <a:lnTo>
                  <a:pt x="113" y="382"/>
                </a:lnTo>
                <a:lnTo>
                  <a:pt x="113" y="394"/>
                </a:lnTo>
                <a:lnTo>
                  <a:pt x="107" y="406"/>
                </a:lnTo>
                <a:lnTo>
                  <a:pt x="113" y="418"/>
                </a:lnTo>
                <a:lnTo>
                  <a:pt x="95" y="435"/>
                </a:lnTo>
                <a:lnTo>
                  <a:pt x="95" y="441"/>
                </a:lnTo>
                <a:lnTo>
                  <a:pt x="101" y="453"/>
                </a:lnTo>
                <a:lnTo>
                  <a:pt x="113" y="465"/>
                </a:lnTo>
                <a:lnTo>
                  <a:pt x="137" y="477"/>
                </a:lnTo>
                <a:lnTo>
                  <a:pt x="149" y="483"/>
                </a:lnTo>
                <a:lnTo>
                  <a:pt x="173" y="507"/>
                </a:lnTo>
                <a:lnTo>
                  <a:pt x="173" y="519"/>
                </a:lnTo>
                <a:lnTo>
                  <a:pt x="185" y="531"/>
                </a:lnTo>
                <a:lnTo>
                  <a:pt x="179" y="537"/>
                </a:lnTo>
                <a:lnTo>
                  <a:pt x="179" y="543"/>
                </a:lnTo>
                <a:lnTo>
                  <a:pt x="173" y="549"/>
                </a:lnTo>
                <a:lnTo>
                  <a:pt x="191" y="573"/>
                </a:lnTo>
                <a:lnTo>
                  <a:pt x="197" y="573"/>
                </a:lnTo>
                <a:lnTo>
                  <a:pt x="197" y="567"/>
                </a:lnTo>
                <a:lnTo>
                  <a:pt x="203" y="567"/>
                </a:lnTo>
                <a:lnTo>
                  <a:pt x="203" y="573"/>
                </a:lnTo>
                <a:lnTo>
                  <a:pt x="209" y="555"/>
                </a:lnTo>
                <a:lnTo>
                  <a:pt x="215" y="549"/>
                </a:lnTo>
                <a:lnTo>
                  <a:pt x="233" y="549"/>
                </a:lnTo>
                <a:lnTo>
                  <a:pt x="239" y="555"/>
                </a:lnTo>
                <a:lnTo>
                  <a:pt x="251" y="561"/>
                </a:lnTo>
                <a:lnTo>
                  <a:pt x="263" y="555"/>
                </a:lnTo>
                <a:lnTo>
                  <a:pt x="257" y="537"/>
                </a:lnTo>
                <a:lnTo>
                  <a:pt x="257" y="525"/>
                </a:lnTo>
                <a:lnTo>
                  <a:pt x="263" y="519"/>
                </a:lnTo>
                <a:lnTo>
                  <a:pt x="287" y="513"/>
                </a:lnTo>
                <a:lnTo>
                  <a:pt x="293" y="513"/>
                </a:lnTo>
                <a:lnTo>
                  <a:pt x="281" y="501"/>
                </a:lnTo>
                <a:lnTo>
                  <a:pt x="287" y="495"/>
                </a:lnTo>
                <a:lnTo>
                  <a:pt x="287" y="489"/>
                </a:lnTo>
                <a:lnTo>
                  <a:pt x="287" y="483"/>
                </a:lnTo>
                <a:lnTo>
                  <a:pt x="287" y="477"/>
                </a:lnTo>
                <a:lnTo>
                  <a:pt x="287" y="471"/>
                </a:lnTo>
                <a:lnTo>
                  <a:pt x="293" y="453"/>
                </a:lnTo>
                <a:lnTo>
                  <a:pt x="293" y="441"/>
                </a:lnTo>
                <a:lnTo>
                  <a:pt x="305" y="429"/>
                </a:lnTo>
                <a:lnTo>
                  <a:pt x="311" y="412"/>
                </a:lnTo>
                <a:lnTo>
                  <a:pt x="311" y="406"/>
                </a:lnTo>
                <a:lnTo>
                  <a:pt x="323" y="388"/>
                </a:lnTo>
                <a:lnTo>
                  <a:pt x="317" y="364"/>
                </a:lnTo>
                <a:lnTo>
                  <a:pt x="311" y="346"/>
                </a:lnTo>
                <a:lnTo>
                  <a:pt x="311" y="334"/>
                </a:lnTo>
                <a:lnTo>
                  <a:pt x="311" y="322"/>
                </a:lnTo>
                <a:lnTo>
                  <a:pt x="317" y="322"/>
                </a:lnTo>
                <a:lnTo>
                  <a:pt x="293" y="77"/>
                </a:lnTo>
                <a:lnTo>
                  <a:pt x="293" y="71"/>
                </a:lnTo>
                <a:lnTo>
                  <a:pt x="287" y="65"/>
                </a:lnTo>
                <a:lnTo>
                  <a:pt x="281" y="41"/>
                </a:lnTo>
                <a:lnTo>
                  <a:pt x="281" y="35"/>
                </a:lnTo>
                <a:lnTo>
                  <a:pt x="275" y="29"/>
                </a:lnTo>
                <a:lnTo>
                  <a:pt x="263" y="18"/>
                </a:lnTo>
                <a:lnTo>
                  <a:pt x="263" y="0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6" name="Freeform 81"/>
          <p:cNvSpPr>
            <a:spLocks/>
          </p:cNvSpPr>
          <p:nvPr/>
        </p:nvSpPr>
        <p:spPr bwMode="auto">
          <a:xfrm>
            <a:off x="5385658" y="2890321"/>
            <a:ext cx="593143" cy="1158013"/>
          </a:xfrm>
          <a:custGeom>
            <a:avLst/>
            <a:gdLst>
              <a:gd name="T0" fmla="*/ 50 w 323"/>
              <a:gd name="T1" fmla="*/ 11 h 573"/>
              <a:gd name="T2" fmla="*/ 66 w 323"/>
              <a:gd name="T3" fmla="*/ 26 h 573"/>
              <a:gd name="T4" fmla="*/ 83 w 323"/>
              <a:gd name="T5" fmla="*/ 42 h 573"/>
              <a:gd name="T6" fmla="*/ 88 w 323"/>
              <a:gd name="T7" fmla="*/ 64 h 573"/>
              <a:gd name="T8" fmla="*/ 77 w 323"/>
              <a:gd name="T9" fmla="*/ 80 h 573"/>
              <a:gd name="T10" fmla="*/ 66 w 323"/>
              <a:gd name="T11" fmla="*/ 102 h 573"/>
              <a:gd name="T12" fmla="*/ 50 w 323"/>
              <a:gd name="T13" fmla="*/ 107 h 573"/>
              <a:gd name="T14" fmla="*/ 28 w 323"/>
              <a:gd name="T15" fmla="*/ 113 h 573"/>
              <a:gd name="T16" fmla="*/ 22 w 323"/>
              <a:gd name="T17" fmla="*/ 129 h 573"/>
              <a:gd name="T18" fmla="*/ 33 w 323"/>
              <a:gd name="T19" fmla="*/ 145 h 573"/>
              <a:gd name="T20" fmla="*/ 22 w 323"/>
              <a:gd name="T21" fmla="*/ 183 h 573"/>
              <a:gd name="T22" fmla="*/ 6 w 323"/>
              <a:gd name="T23" fmla="*/ 199 h 573"/>
              <a:gd name="T24" fmla="*/ 6 w 323"/>
              <a:gd name="T25" fmla="*/ 209 h 573"/>
              <a:gd name="T26" fmla="*/ 0 w 323"/>
              <a:gd name="T27" fmla="*/ 226 h 573"/>
              <a:gd name="T28" fmla="*/ 6 w 323"/>
              <a:gd name="T29" fmla="*/ 258 h 573"/>
              <a:gd name="T30" fmla="*/ 28 w 323"/>
              <a:gd name="T31" fmla="*/ 291 h 573"/>
              <a:gd name="T32" fmla="*/ 56 w 323"/>
              <a:gd name="T33" fmla="*/ 312 h 573"/>
              <a:gd name="T34" fmla="*/ 72 w 323"/>
              <a:gd name="T35" fmla="*/ 350 h 573"/>
              <a:gd name="T36" fmla="*/ 83 w 323"/>
              <a:gd name="T37" fmla="*/ 339 h 573"/>
              <a:gd name="T38" fmla="*/ 105 w 323"/>
              <a:gd name="T39" fmla="*/ 355 h 573"/>
              <a:gd name="T40" fmla="*/ 105 w 323"/>
              <a:gd name="T41" fmla="*/ 377 h 573"/>
              <a:gd name="T42" fmla="*/ 88 w 323"/>
              <a:gd name="T43" fmla="*/ 398 h 573"/>
              <a:gd name="T44" fmla="*/ 105 w 323"/>
              <a:gd name="T45" fmla="*/ 420 h 573"/>
              <a:gd name="T46" fmla="*/ 138 w 323"/>
              <a:gd name="T47" fmla="*/ 436 h 573"/>
              <a:gd name="T48" fmla="*/ 161 w 323"/>
              <a:gd name="T49" fmla="*/ 468 h 573"/>
              <a:gd name="T50" fmla="*/ 166 w 323"/>
              <a:gd name="T51" fmla="*/ 485 h 573"/>
              <a:gd name="T52" fmla="*/ 161 w 323"/>
              <a:gd name="T53" fmla="*/ 495 h 573"/>
              <a:gd name="T54" fmla="*/ 183 w 323"/>
              <a:gd name="T55" fmla="*/ 517 h 573"/>
              <a:gd name="T56" fmla="*/ 189 w 323"/>
              <a:gd name="T57" fmla="*/ 512 h 573"/>
              <a:gd name="T58" fmla="*/ 194 w 323"/>
              <a:gd name="T59" fmla="*/ 501 h 573"/>
              <a:gd name="T60" fmla="*/ 216 w 323"/>
              <a:gd name="T61" fmla="*/ 495 h 573"/>
              <a:gd name="T62" fmla="*/ 233 w 323"/>
              <a:gd name="T63" fmla="*/ 506 h 573"/>
              <a:gd name="T64" fmla="*/ 239 w 323"/>
              <a:gd name="T65" fmla="*/ 485 h 573"/>
              <a:gd name="T66" fmla="*/ 244 w 323"/>
              <a:gd name="T67" fmla="*/ 468 h 573"/>
              <a:gd name="T68" fmla="*/ 272 w 323"/>
              <a:gd name="T69" fmla="*/ 463 h 573"/>
              <a:gd name="T70" fmla="*/ 261 w 323"/>
              <a:gd name="T71" fmla="*/ 452 h 573"/>
              <a:gd name="T72" fmla="*/ 267 w 323"/>
              <a:gd name="T73" fmla="*/ 441 h 573"/>
              <a:gd name="T74" fmla="*/ 267 w 323"/>
              <a:gd name="T75" fmla="*/ 436 h 573"/>
              <a:gd name="T76" fmla="*/ 267 w 323"/>
              <a:gd name="T77" fmla="*/ 425 h 573"/>
              <a:gd name="T78" fmla="*/ 272 w 323"/>
              <a:gd name="T79" fmla="*/ 398 h 573"/>
              <a:gd name="T80" fmla="*/ 289 w 323"/>
              <a:gd name="T81" fmla="*/ 372 h 573"/>
              <a:gd name="T82" fmla="*/ 300 w 323"/>
              <a:gd name="T83" fmla="*/ 350 h 573"/>
              <a:gd name="T84" fmla="*/ 289 w 323"/>
              <a:gd name="T85" fmla="*/ 312 h 573"/>
              <a:gd name="T86" fmla="*/ 289 w 323"/>
              <a:gd name="T87" fmla="*/ 291 h 573"/>
              <a:gd name="T88" fmla="*/ 272 w 323"/>
              <a:gd name="T89" fmla="*/ 69 h 573"/>
              <a:gd name="T90" fmla="*/ 267 w 323"/>
              <a:gd name="T91" fmla="*/ 59 h 573"/>
              <a:gd name="T92" fmla="*/ 261 w 323"/>
              <a:gd name="T93" fmla="*/ 32 h 573"/>
              <a:gd name="T94" fmla="*/ 244 w 323"/>
              <a:gd name="T95" fmla="*/ 16 h 57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3"/>
              <a:gd name="T145" fmla="*/ 0 h 573"/>
              <a:gd name="T146" fmla="*/ 323 w 323"/>
              <a:gd name="T147" fmla="*/ 573 h 57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3" h="573">
                <a:moveTo>
                  <a:pt x="263" y="0"/>
                </a:moveTo>
                <a:lnTo>
                  <a:pt x="54" y="12"/>
                </a:lnTo>
                <a:lnTo>
                  <a:pt x="60" y="18"/>
                </a:lnTo>
                <a:lnTo>
                  <a:pt x="71" y="29"/>
                </a:lnTo>
                <a:lnTo>
                  <a:pt x="71" y="35"/>
                </a:lnTo>
                <a:lnTo>
                  <a:pt x="89" y="47"/>
                </a:lnTo>
                <a:lnTo>
                  <a:pt x="95" y="65"/>
                </a:lnTo>
                <a:lnTo>
                  <a:pt x="95" y="71"/>
                </a:lnTo>
                <a:lnTo>
                  <a:pt x="89" y="83"/>
                </a:lnTo>
                <a:lnTo>
                  <a:pt x="83" y="89"/>
                </a:lnTo>
                <a:lnTo>
                  <a:pt x="83" y="95"/>
                </a:lnTo>
                <a:lnTo>
                  <a:pt x="71" y="113"/>
                </a:lnTo>
                <a:lnTo>
                  <a:pt x="60" y="119"/>
                </a:lnTo>
                <a:lnTo>
                  <a:pt x="54" y="119"/>
                </a:lnTo>
                <a:lnTo>
                  <a:pt x="36" y="119"/>
                </a:lnTo>
                <a:lnTo>
                  <a:pt x="30" y="125"/>
                </a:lnTo>
                <a:lnTo>
                  <a:pt x="24" y="137"/>
                </a:lnTo>
                <a:lnTo>
                  <a:pt x="24" y="143"/>
                </a:lnTo>
                <a:lnTo>
                  <a:pt x="36" y="155"/>
                </a:lnTo>
                <a:lnTo>
                  <a:pt x="36" y="161"/>
                </a:lnTo>
                <a:lnTo>
                  <a:pt x="36" y="179"/>
                </a:lnTo>
                <a:lnTo>
                  <a:pt x="24" y="203"/>
                </a:lnTo>
                <a:lnTo>
                  <a:pt x="12" y="209"/>
                </a:lnTo>
                <a:lnTo>
                  <a:pt x="6" y="221"/>
                </a:lnTo>
                <a:lnTo>
                  <a:pt x="12" y="226"/>
                </a:lnTo>
                <a:lnTo>
                  <a:pt x="6" y="232"/>
                </a:lnTo>
                <a:lnTo>
                  <a:pt x="6" y="238"/>
                </a:lnTo>
                <a:lnTo>
                  <a:pt x="0" y="250"/>
                </a:lnTo>
                <a:lnTo>
                  <a:pt x="0" y="268"/>
                </a:lnTo>
                <a:lnTo>
                  <a:pt x="6" y="286"/>
                </a:lnTo>
                <a:lnTo>
                  <a:pt x="6" y="292"/>
                </a:lnTo>
                <a:lnTo>
                  <a:pt x="30" y="322"/>
                </a:lnTo>
                <a:lnTo>
                  <a:pt x="54" y="340"/>
                </a:lnTo>
                <a:lnTo>
                  <a:pt x="60" y="346"/>
                </a:lnTo>
                <a:lnTo>
                  <a:pt x="77" y="382"/>
                </a:lnTo>
                <a:lnTo>
                  <a:pt x="77" y="388"/>
                </a:lnTo>
                <a:lnTo>
                  <a:pt x="83" y="382"/>
                </a:lnTo>
                <a:lnTo>
                  <a:pt x="89" y="376"/>
                </a:lnTo>
                <a:lnTo>
                  <a:pt x="113" y="382"/>
                </a:lnTo>
                <a:lnTo>
                  <a:pt x="113" y="394"/>
                </a:lnTo>
                <a:lnTo>
                  <a:pt x="107" y="406"/>
                </a:lnTo>
                <a:lnTo>
                  <a:pt x="113" y="418"/>
                </a:lnTo>
                <a:lnTo>
                  <a:pt x="95" y="435"/>
                </a:lnTo>
                <a:lnTo>
                  <a:pt x="95" y="441"/>
                </a:lnTo>
                <a:lnTo>
                  <a:pt x="101" y="453"/>
                </a:lnTo>
                <a:lnTo>
                  <a:pt x="113" y="465"/>
                </a:lnTo>
                <a:lnTo>
                  <a:pt x="137" y="477"/>
                </a:lnTo>
                <a:lnTo>
                  <a:pt x="149" y="483"/>
                </a:lnTo>
                <a:lnTo>
                  <a:pt x="173" y="507"/>
                </a:lnTo>
                <a:lnTo>
                  <a:pt x="173" y="519"/>
                </a:lnTo>
                <a:lnTo>
                  <a:pt x="185" y="531"/>
                </a:lnTo>
                <a:lnTo>
                  <a:pt x="179" y="537"/>
                </a:lnTo>
                <a:lnTo>
                  <a:pt x="179" y="543"/>
                </a:lnTo>
                <a:lnTo>
                  <a:pt x="173" y="549"/>
                </a:lnTo>
                <a:lnTo>
                  <a:pt x="191" y="573"/>
                </a:lnTo>
                <a:lnTo>
                  <a:pt x="197" y="573"/>
                </a:lnTo>
                <a:lnTo>
                  <a:pt x="197" y="567"/>
                </a:lnTo>
                <a:lnTo>
                  <a:pt x="203" y="567"/>
                </a:lnTo>
                <a:lnTo>
                  <a:pt x="203" y="573"/>
                </a:lnTo>
                <a:lnTo>
                  <a:pt x="209" y="555"/>
                </a:lnTo>
                <a:lnTo>
                  <a:pt x="215" y="549"/>
                </a:lnTo>
                <a:lnTo>
                  <a:pt x="233" y="549"/>
                </a:lnTo>
                <a:lnTo>
                  <a:pt x="239" y="555"/>
                </a:lnTo>
                <a:lnTo>
                  <a:pt x="251" y="561"/>
                </a:lnTo>
                <a:lnTo>
                  <a:pt x="263" y="555"/>
                </a:lnTo>
                <a:lnTo>
                  <a:pt x="257" y="537"/>
                </a:lnTo>
                <a:lnTo>
                  <a:pt x="257" y="525"/>
                </a:lnTo>
                <a:lnTo>
                  <a:pt x="263" y="519"/>
                </a:lnTo>
                <a:lnTo>
                  <a:pt x="287" y="513"/>
                </a:lnTo>
                <a:lnTo>
                  <a:pt x="293" y="513"/>
                </a:lnTo>
                <a:lnTo>
                  <a:pt x="281" y="501"/>
                </a:lnTo>
                <a:lnTo>
                  <a:pt x="287" y="495"/>
                </a:lnTo>
                <a:lnTo>
                  <a:pt x="287" y="489"/>
                </a:lnTo>
                <a:lnTo>
                  <a:pt x="287" y="483"/>
                </a:lnTo>
                <a:lnTo>
                  <a:pt x="287" y="477"/>
                </a:lnTo>
                <a:lnTo>
                  <a:pt x="287" y="471"/>
                </a:lnTo>
                <a:lnTo>
                  <a:pt x="293" y="453"/>
                </a:lnTo>
                <a:lnTo>
                  <a:pt x="293" y="441"/>
                </a:lnTo>
                <a:lnTo>
                  <a:pt x="305" y="429"/>
                </a:lnTo>
                <a:lnTo>
                  <a:pt x="311" y="412"/>
                </a:lnTo>
                <a:lnTo>
                  <a:pt x="311" y="406"/>
                </a:lnTo>
                <a:lnTo>
                  <a:pt x="323" y="388"/>
                </a:lnTo>
                <a:lnTo>
                  <a:pt x="317" y="364"/>
                </a:lnTo>
                <a:lnTo>
                  <a:pt x="311" y="346"/>
                </a:lnTo>
                <a:lnTo>
                  <a:pt x="311" y="334"/>
                </a:lnTo>
                <a:lnTo>
                  <a:pt x="311" y="322"/>
                </a:lnTo>
                <a:lnTo>
                  <a:pt x="317" y="322"/>
                </a:lnTo>
                <a:lnTo>
                  <a:pt x="293" y="77"/>
                </a:lnTo>
                <a:lnTo>
                  <a:pt x="293" y="71"/>
                </a:lnTo>
                <a:lnTo>
                  <a:pt x="287" y="65"/>
                </a:lnTo>
                <a:lnTo>
                  <a:pt x="281" y="41"/>
                </a:lnTo>
                <a:lnTo>
                  <a:pt x="281" y="35"/>
                </a:lnTo>
                <a:lnTo>
                  <a:pt x="275" y="29"/>
                </a:lnTo>
                <a:lnTo>
                  <a:pt x="263" y="18"/>
                </a:lnTo>
                <a:lnTo>
                  <a:pt x="263" y="0"/>
                </a:lnTo>
              </a:path>
            </a:pathLst>
          </a:custGeom>
          <a:solidFill>
            <a:srgbClr val="8DD00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7" name="Freeform 82"/>
          <p:cNvSpPr>
            <a:spLocks/>
          </p:cNvSpPr>
          <p:nvPr/>
        </p:nvSpPr>
        <p:spPr bwMode="auto">
          <a:xfrm>
            <a:off x="6010437" y="2153404"/>
            <a:ext cx="581279" cy="880271"/>
          </a:xfrm>
          <a:custGeom>
            <a:avLst/>
            <a:gdLst>
              <a:gd name="T0" fmla="*/ 149 w 317"/>
              <a:gd name="T1" fmla="*/ 371 h 436"/>
              <a:gd name="T2" fmla="*/ 244 w 317"/>
              <a:gd name="T3" fmla="*/ 366 h 436"/>
              <a:gd name="T4" fmla="*/ 255 w 317"/>
              <a:gd name="T5" fmla="*/ 340 h 436"/>
              <a:gd name="T6" fmla="*/ 255 w 317"/>
              <a:gd name="T7" fmla="*/ 318 h 436"/>
              <a:gd name="T8" fmla="*/ 272 w 317"/>
              <a:gd name="T9" fmla="*/ 297 h 436"/>
              <a:gd name="T10" fmla="*/ 277 w 317"/>
              <a:gd name="T11" fmla="*/ 286 h 436"/>
              <a:gd name="T12" fmla="*/ 283 w 317"/>
              <a:gd name="T13" fmla="*/ 270 h 436"/>
              <a:gd name="T14" fmla="*/ 288 w 317"/>
              <a:gd name="T15" fmla="*/ 280 h 436"/>
              <a:gd name="T16" fmla="*/ 294 w 317"/>
              <a:gd name="T17" fmla="*/ 275 h 436"/>
              <a:gd name="T18" fmla="*/ 294 w 317"/>
              <a:gd name="T19" fmla="*/ 253 h 436"/>
              <a:gd name="T20" fmla="*/ 288 w 317"/>
              <a:gd name="T21" fmla="*/ 226 h 436"/>
              <a:gd name="T22" fmla="*/ 266 w 317"/>
              <a:gd name="T23" fmla="*/ 151 h 436"/>
              <a:gd name="T24" fmla="*/ 238 w 317"/>
              <a:gd name="T25" fmla="*/ 151 h 436"/>
              <a:gd name="T26" fmla="*/ 205 w 317"/>
              <a:gd name="T27" fmla="*/ 194 h 436"/>
              <a:gd name="T28" fmla="*/ 199 w 317"/>
              <a:gd name="T29" fmla="*/ 194 h 436"/>
              <a:gd name="T30" fmla="*/ 183 w 317"/>
              <a:gd name="T31" fmla="*/ 188 h 436"/>
              <a:gd name="T32" fmla="*/ 183 w 317"/>
              <a:gd name="T33" fmla="*/ 167 h 436"/>
              <a:gd name="T34" fmla="*/ 199 w 317"/>
              <a:gd name="T35" fmla="*/ 151 h 436"/>
              <a:gd name="T36" fmla="*/ 205 w 317"/>
              <a:gd name="T37" fmla="*/ 141 h 436"/>
              <a:gd name="T38" fmla="*/ 211 w 317"/>
              <a:gd name="T39" fmla="*/ 130 h 436"/>
              <a:gd name="T40" fmla="*/ 216 w 317"/>
              <a:gd name="T41" fmla="*/ 97 h 436"/>
              <a:gd name="T42" fmla="*/ 211 w 317"/>
              <a:gd name="T43" fmla="*/ 76 h 436"/>
              <a:gd name="T44" fmla="*/ 199 w 317"/>
              <a:gd name="T45" fmla="*/ 65 h 436"/>
              <a:gd name="T46" fmla="*/ 211 w 317"/>
              <a:gd name="T47" fmla="*/ 59 h 436"/>
              <a:gd name="T48" fmla="*/ 199 w 317"/>
              <a:gd name="T49" fmla="*/ 38 h 436"/>
              <a:gd name="T50" fmla="*/ 172 w 317"/>
              <a:gd name="T51" fmla="*/ 22 h 436"/>
              <a:gd name="T52" fmla="*/ 144 w 317"/>
              <a:gd name="T53" fmla="*/ 16 h 436"/>
              <a:gd name="T54" fmla="*/ 116 w 317"/>
              <a:gd name="T55" fmla="*/ 5 h 436"/>
              <a:gd name="T56" fmla="*/ 105 w 317"/>
              <a:gd name="T57" fmla="*/ 5 h 436"/>
              <a:gd name="T58" fmla="*/ 88 w 317"/>
              <a:gd name="T59" fmla="*/ 22 h 436"/>
              <a:gd name="T60" fmla="*/ 88 w 317"/>
              <a:gd name="T61" fmla="*/ 38 h 436"/>
              <a:gd name="T62" fmla="*/ 94 w 317"/>
              <a:gd name="T63" fmla="*/ 38 h 436"/>
              <a:gd name="T64" fmla="*/ 83 w 317"/>
              <a:gd name="T65" fmla="*/ 43 h 436"/>
              <a:gd name="T66" fmla="*/ 71 w 317"/>
              <a:gd name="T67" fmla="*/ 54 h 436"/>
              <a:gd name="T68" fmla="*/ 71 w 317"/>
              <a:gd name="T69" fmla="*/ 76 h 436"/>
              <a:gd name="T70" fmla="*/ 66 w 317"/>
              <a:gd name="T71" fmla="*/ 92 h 436"/>
              <a:gd name="T72" fmla="*/ 55 w 317"/>
              <a:gd name="T73" fmla="*/ 92 h 436"/>
              <a:gd name="T74" fmla="*/ 55 w 317"/>
              <a:gd name="T75" fmla="*/ 70 h 436"/>
              <a:gd name="T76" fmla="*/ 55 w 317"/>
              <a:gd name="T77" fmla="*/ 65 h 436"/>
              <a:gd name="T78" fmla="*/ 49 w 317"/>
              <a:gd name="T79" fmla="*/ 76 h 436"/>
              <a:gd name="T80" fmla="*/ 44 w 317"/>
              <a:gd name="T81" fmla="*/ 87 h 436"/>
              <a:gd name="T82" fmla="*/ 32 w 317"/>
              <a:gd name="T83" fmla="*/ 92 h 436"/>
              <a:gd name="T84" fmla="*/ 27 w 317"/>
              <a:gd name="T85" fmla="*/ 108 h 436"/>
              <a:gd name="T86" fmla="*/ 17 w 317"/>
              <a:gd name="T87" fmla="*/ 130 h 436"/>
              <a:gd name="T88" fmla="*/ 17 w 317"/>
              <a:gd name="T89" fmla="*/ 157 h 436"/>
              <a:gd name="T90" fmla="*/ 6 w 317"/>
              <a:gd name="T91" fmla="*/ 178 h 436"/>
              <a:gd name="T92" fmla="*/ 11 w 317"/>
              <a:gd name="T93" fmla="*/ 205 h 436"/>
              <a:gd name="T94" fmla="*/ 17 w 317"/>
              <a:gd name="T95" fmla="*/ 226 h 436"/>
              <a:gd name="T96" fmla="*/ 38 w 317"/>
              <a:gd name="T97" fmla="*/ 275 h 436"/>
              <a:gd name="T98" fmla="*/ 44 w 317"/>
              <a:gd name="T99" fmla="*/ 297 h 436"/>
              <a:gd name="T100" fmla="*/ 38 w 317"/>
              <a:gd name="T101" fmla="*/ 307 h 436"/>
              <a:gd name="T102" fmla="*/ 32 w 317"/>
              <a:gd name="T103" fmla="*/ 340 h 436"/>
              <a:gd name="T104" fmla="*/ 17 w 317"/>
              <a:gd name="T105" fmla="*/ 377 h 436"/>
              <a:gd name="T106" fmla="*/ 0 w 317"/>
              <a:gd name="T107" fmla="*/ 393 h 4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17"/>
              <a:gd name="T163" fmla="*/ 0 h 436"/>
              <a:gd name="T164" fmla="*/ 317 w 317"/>
              <a:gd name="T165" fmla="*/ 436 h 4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17" h="436">
                <a:moveTo>
                  <a:pt x="0" y="436"/>
                </a:moveTo>
                <a:lnTo>
                  <a:pt x="161" y="412"/>
                </a:lnTo>
                <a:lnTo>
                  <a:pt x="161" y="418"/>
                </a:lnTo>
                <a:lnTo>
                  <a:pt x="263" y="406"/>
                </a:lnTo>
                <a:lnTo>
                  <a:pt x="263" y="400"/>
                </a:lnTo>
                <a:lnTo>
                  <a:pt x="275" y="377"/>
                </a:lnTo>
                <a:lnTo>
                  <a:pt x="275" y="371"/>
                </a:lnTo>
                <a:lnTo>
                  <a:pt x="275" y="353"/>
                </a:lnTo>
                <a:lnTo>
                  <a:pt x="281" y="341"/>
                </a:lnTo>
                <a:lnTo>
                  <a:pt x="293" y="329"/>
                </a:lnTo>
                <a:lnTo>
                  <a:pt x="293" y="317"/>
                </a:lnTo>
                <a:lnTo>
                  <a:pt x="299" y="317"/>
                </a:lnTo>
                <a:lnTo>
                  <a:pt x="299" y="311"/>
                </a:lnTo>
                <a:lnTo>
                  <a:pt x="305" y="299"/>
                </a:lnTo>
                <a:lnTo>
                  <a:pt x="305" y="311"/>
                </a:lnTo>
                <a:lnTo>
                  <a:pt x="311" y="311"/>
                </a:lnTo>
                <a:lnTo>
                  <a:pt x="317" y="305"/>
                </a:lnTo>
                <a:lnTo>
                  <a:pt x="317" y="293"/>
                </a:lnTo>
                <a:lnTo>
                  <a:pt x="317" y="281"/>
                </a:lnTo>
                <a:lnTo>
                  <a:pt x="317" y="263"/>
                </a:lnTo>
                <a:lnTo>
                  <a:pt x="311" y="251"/>
                </a:lnTo>
                <a:lnTo>
                  <a:pt x="311" y="227"/>
                </a:lnTo>
                <a:lnTo>
                  <a:pt x="287" y="168"/>
                </a:lnTo>
                <a:lnTo>
                  <a:pt x="263" y="162"/>
                </a:lnTo>
                <a:lnTo>
                  <a:pt x="257" y="168"/>
                </a:lnTo>
                <a:lnTo>
                  <a:pt x="245" y="180"/>
                </a:lnTo>
                <a:lnTo>
                  <a:pt x="221" y="215"/>
                </a:lnTo>
                <a:lnTo>
                  <a:pt x="215" y="215"/>
                </a:lnTo>
                <a:lnTo>
                  <a:pt x="203" y="215"/>
                </a:lnTo>
                <a:lnTo>
                  <a:pt x="197" y="209"/>
                </a:lnTo>
                <a:lnTo>
                  <a:pt x="197" y="203"/>
                </a:lnTo>
                <a:lnTo>
                  <a:pt x="197" y="185"/>
                </a:lnTo>
                <a:lnTo>
                  <a:pt x="203" y="180"/>
                </a:lnTo>
                <a:lnTo>
                  <a:pt x="215" y="168"/>
                </a:lnTo>
                <a:lnTo>
                  <a:pt x="221" y="162"/>
                </a:lnTo>
                <a:lnTo>
                  <a:pt x="221" y="156"/>
                </a:lnTo>
                <a:lnTo>
                  <a:pt x="221" y="150"/>
                </a:lnTo>
                <a:lnTo>
                  <a:pt x="227" y="144"/>
                </a:lnTo>
                <a:lnTo>
                  <a:pt x="233" y="132"/>
                </a:lnTo>
                <a:lnTo>
                  <a:pt x="233" y="108"/>
                </a:lnTo>
                <a:lnTo>
                  <a:pt x="233" y="96"/>
                </a:lnTo>
                <a:lnTo>
                  <a:pt x="227" y="84"/>
                </a:lnTo>
                <a:lnTo>
                  <a:pt x="221" y="78"/>
                </a:lnTo>
                <a:lnTo>
                  <a:pt x="215" y="72"/>
                </a:lnTo>
                <a:lnTo>
                  <a:pt x="215" y="66"/>
                </a:lnTo>
                <a:lnTo>
                  <a:pt x="227" y="66"/>
                </a:lnTo>
                <a:lnTo>
                  <a:pt x="227" y="60"/>
                </a:lnTo>
                <a:lnTo>
                  <a:pt x="215" y="42"/>
                </a:lnTo>
                <a:lnTo>
                  <a:pt x="209" y="36"/>
                </a:lnTo>
                <a:lnTo>
                  <a:pt x="185" y="24"/>
                </a:lnTo>
                <a:lnTo>
                  <a:pt x="161" y="24"/>
                </a:lnTo>
                <a:lnTo>
                  <a:pt x="155" y="18"/>
                </a:lnTo>
                <a:lnTo>
                  <a:pt x="143" y="12"/>
                </a:lnTo>
                <a:lnTo>
                  <a:pt x="125" y="6"/>
                </a:lnTo>
                <a:lnTo>
                  <a:pt x="119" y="0"/>
                </a:lnTo>
                <a:lnTo>
                  <a:pt x="113" y="6"/>
                </a:lnTo>
                <a:lnTo>
                  <a:pt x="101" y="6"/>
                </a:lnTo>
                <a:lnTo>
                  <a:pt x="95" y="24"/>
                </a:lnTo>
                <a:lnTo>
                  <a:pt x="95" y="36"/>
                </a:lnTo>
                <a:lnTo>
                  <a:pt x="95" y="42"/>
                </a:lnTo>
                <a:lnTo>
                  <a:pt x="101" y="42"/>
                </a:lnTo>
                <a:lnTo>
                  <a:pt x="95" y="48"/>
                </a:lnTo>
                <a:lnTo>
                  <a:pt x="89" y="48"/>
                </a:lnTo>
                <a:lnTo>
                  <a:pt x="89" y="54"/>
                </a:lnTo>
                <a:lnTo>
                  <a:pt x="77" y="60"/>
                </a:lnTo>
                <a:lnTo>
                  <a:pt x="77" y="72"/>
                </a:lnTo>
                <a:lnTo>
                  <a:pt x="77" y="84"/>
                </a:lnTo>
                <a:lnTo>
                  <a:pt x="77" y="90"/>
                </a:lnTo>
                <a:lnTo>
                  <a:pt x="71" y="102"/>
                </a:lnTo>
                <a:lnTo>
                  <a:pt x="65" y="108"/>
                </a:lnTo>
                <a:lnTo>
                  <a:pt x="59" y="102"/>
                </a:lnTo>
                <a:lnTo>
                  <a:pt x="65" y="90"/>
                </a:lnTo>
                <a:lnTo>
                  <a:pt x="59" y="78"/>
                </a:lnTo>
                <a:lnTo>
                  <a:pt x="65" y="72"/>
                </a:lnTo>
                <a:lnTo>
                  <a:pt x="59" y="72"/>
                </a:lnTo>
                <a:lnTo>
                  <a:pt x="53" y="84"/>
                </a:lnTo>
                <a:lnTo>
                  <a:pt x="53" y="90"/>
                </a:lnTo>
                <a:lnTo>
                  <a:pt x="47" y="96"/>
                </a:lnTo>
                <a:lnTo>
                  <a:pt x="41" y="96"/>
                </a:lnTo>
                <a:lnTo>
                  <a:pt x="35" y="102"/>
                </a:lnTo>
                <a:lnTo>
                  <a:pt x="29" y="114"/>
                </a:lnTo>
                <a:lnTo>
                  <a:pt x="29" y="120"/>
                </a:lnTo>
                <a:lnTo>
                  <a:pt x="24" y="126"/>
                </a:lnTo>
                <a:lnTo>
                  <a:pt x="18" y="144"/>
                </a:lnTo>
                <a:lnTo>
                  <a:pt x="18" y="162"/>
                </a:lnTo>
                <a:lnTo>
                  <a:pt x="18" y="174"/>
                </a:lnTo>
                <a:lnTo>
                  <a:pt x="12" y="185"/>
                </a:lnTo>
                <a:lnTo>
                  <a:pt x="6" y="197"/>
                </a:lnTo>
                <a:lnTo>
                  <a:pt x="6" y="203"/>
                </a:lnTo>
                <a:lnTo>
                  <a:pt x="12" y="227"/>
                </a:lnTo>
                <a:lnTo>
                  <a:pt x="12" y="239"/>
                </a:lnTo>
                <a:lnTo>
                  <a:pt x="18" y="251"/>
                </a:lnTo>
                <a:lnTo>
                  <a:pt x="29" y="281"/>
                </a:lnTo>
                <a:lnTo>
                  <a:pt x="41" y="305"/>
                </a:lnTo>
                <a:lnTo>
                  <a:pt x="41" y="329"/>
                </a:lnTo>
                <a:lnTo>
                  <a:pt x="47" y="329"/>
                </a:lnTo>
                <a:lnTo>
                  <a:pt x="47" y="335"/>
                </a:lnTo>
                <a:lnTo>
                  <a:pt x="41" y="341"/>
                </a:lnTo>
                <a:lnTo>
                  <a:pt x="41" y="359"/>
                </a:lnTo>
                <a:lnTo>
                  <a:pt x="35" y="377"/>
                </a:lnTo>
                <a:lnTo>
                  <a:pt x="29" y="388"/>
                </a:lnTo>
                <a:lnTo>
                  <a:pt x="18" y="418"/>
                </a:lnTo>
                <a:lnTo>
                  <a:pt x="6" y="430"/>
                </a:lnTo>
                <a:lnTo>
                  <a:pt x="0" y="436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8" name="Freeform 84"/>
          <p:cNvSpPr>
            <a:spLocks/>
          </p:cNvSpPr>
          <p:nvPr/>
        </p:nvSpPr>
        <p:spPr bwMode="auto">
          <a:xfrm>
            <a:off x="5476606" y="1851016"/>
            <a:ext cx="897623" cy="495012"/>
          </a:xfrm>
          <a:custGeom>
            <a:avLst/>
            <a:gdLst>
              <a:gd name="T0" fmla="*/ 16 w 490"/>
              <a:gd name="T1" fmla="*/ 87 h 245"/>
              <a:gd name="T2" fmla="*/ 44 w 490"/>
              <a:gd name="T3" fmla="*/ 70 h 245"/>
              <a:gd name="T4" fmla="*/ 105 w 490"/>
              <a:gd name="T5" fmla="*/ 32 h 245"/>
              <a:gd name="T6" fmla="*/ 138 w 490"/>
              <a:gd name="T7" fmla="*/ 5 h 245"/>
              <a:gd name="T8" fmla="*/ 166 w 490"/>
              <a:gd name="T9" fmla="*/ 5 h 245"/>
              <a:gd name="T10" fmla="*/ 149 w 490"/>
              <a:gd name="T11" fmla="*/ 22 h 245"/>
              <a:gd name="T12" fmla="*/ 127 w 490"/>
              <a:gd name="T13" fmla="*/ 49 h 245"/>
              <a:gd name="T14" fmla="*/ 127 w 490"/>
              <a:gd name="T15" fmla="*/ 65 h 245"/>
              <a:gd name="T16" fmla="*/ 149 w 490"/>
              <a:gd name="T17" fmla="*/ 54 h 245"/>
              <a:gd name="T18" fmla="*/ 216 w 490"/>
              <a:gd name="T19" fmla="*/ 87 h 245"/>
              <a:gd name="T20" fmla="*/ 233 w 490"/>
              <a:gd name="T21" fmla="*/ 92 h 245"/>
              <a:gd name="T22" fmla="*/ 244 w 490"/>
              <a:gd name="T23" fmla="*/ 92 h 245"/>
              <a:gd name="T24" fmla="*/ 266 w 490"/>
              <a:gd name="T25" fmla="*/ 70 h 245"/>
              <a:gd name="T26" fmla="*/ 348 w 490"/>
              <a:gd name="T27" fmla="*/ 49 h 245"/>
              <a:gd name="T28" fmla="*/ 348 w 490"/>
              <a:gd name="T29" fmla="*/ 65 h 245"/>
              <a:gd name="T30" fmla="*/ 365 w 490"/>
              <a:gd name="T31" fmla="*/ 76 h 245"/>
              <a:gd name="T32" fmla="*/ 398 w 490"/>
              <a:gd name="T33" fmla="*/ 70 h 245"/>
              <a:gd name="T34" fmla="*/ 421 w 490"/>
              <a:gd name="T35" fmla="*/ 97 h 245"/>
              <a:gd name="T36" fmla="*/ 454 w 490"/>
              <a:gd name="T37" fmla="*/ 103 h 245"/>
              <a:gd name="T38" fmla="*/ 448 w 490"/>
              <a:gd name="T39" fmla="*/ 114 h 245"/>
              <a:gd name="T40" fmla="*/ 432 w 490"/>
              <a:gd name="T41" fmla="*/ 114 h 245"/>
              <a:gd name="T42" fmla="*/ 415 w 490"/>
              <a:gd name="T43" fmla="*/ 114 h 245"/>
              <a:gd name="T44" fmla="*/ 382 w 490"/>
              <a:gd name="T45" fmla="*/ 114 h 245"/>
              <a:gd name="T46" fmla="*/ 376 w 490"/>
              <a:gd name="T47" fmla="*/ 129 h 245"/>
              <a:gd name="T48" fmla="*/ 337 w 490"/>
              <a:gd name="T49" fmla="*/ 118 h 245"/>
              <a:gd name="T50" fmla="*/ 309 w 490"/>
              <a:gd name="T51" fmla="*/ 129 h 245"/>
              <a:gd name="T52" fmla="*/ 298 w 490"/>
              <a:gd name="T53" fmla="*/ 134 h 245"/>
              <a:gd name="T54" fmla="*/ 277 w 490"/>
              <a:gd name="T55" fmla="*/ 134 h 245"/>
              <a:gd name="T56" fmla="*/ 249 w 490"/>
              <a:gd name="T57" fmla="*/ 167 h 245"/>
              <a:gd name="T58" fmla="*/ 255 w 490"/>
              <a:gd name="T59" fmla="*/ 151 h 245"/>
              <a:gd name="T60" fmla="*/ 238 w 490"/>
              <a:gd name="T61" fmla="*/ 156 h 245"/>
              <a:gd name="T62" fmla="*/ 227 w 490"/>
              <a:gd name="T63" fmla="*/ 145 h 245"/>
              <a:gd name="T64" fmla="*/ 216 w 490"/>
              <a:gd name="T65" fmla="*/ 172 h 245"/>
              <a:gd name="T66" fmla="*/ 199 w 490"/>
              <a:gd name="T67" fmla="*/ 210 h 245"/>
              <a:gd name="T68" fmla="*/ 188 w 490"/>
              <a:gd name="T69" fmla="*/ 216 h 245"/>
              <a:gd name="T70" fmla="*/ 188 w 490"/>
              <a:gd name="T71" fmla="*/ 194 h 245"/>
              <a:gd name="T72" fmla="*/ 171 w 490"/>
              <a:gd name="T73" fmla="*/ 194 h 245"/>
              <a:gd name="T74" fmla="*/ 160 w 490"/>
              <a:gd name="T75" fmla="*/ 156 h 245"/>
              <a:gd name="T76" fmla="*/ 155 w 490"/>
              <a:gd name="T77" fmla="*/ 151 h 245"/>
              <a:gd name="T78" fmla="*/ 127 w 490"/>
              <a:gd name="T79" fmla="*/ 140 h 245"/>
              <a:gd name="T80" fmla="*/ 116 w 490"/>
              <a:gd name="T81" fmla="*/ 140 h 245"/>
              <a:gd name="T82" fmla="*/ 82 w 490"/>
              <a:gd name="T83" fmla="*/ 129 h 245"/>
              <a:gd name="T84" fmla="*/ 16 w 490"/>
              <a:gd name="T85" fmla="*/ 103 h 245"/>
              <a:gd name="T86" fmla="*/ 0 w 490"/>
              <a:gd name="T87" fmla="*/ 97 h 24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90"/>
              <a:gd name="T133" fmla="*/ 0 h 245"/>
              <a:gd name="T134" fmla="*/ 490 w 490"/>
              <a:gd name="T135" fmla="*/ 245 h 24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90" h="245">
                <a:moveTo>
                  <a:pt x="0" y="108"/>
                </a:moveTo>
                <a:lnTo>
                  <a:pt x="12" y="102"/>
                </a:lnTo>
                <a:lnTo>
                  <a:pt x="17" y="96"/>
                </a:lnTo>
                <a:lnTo>
                  <a:pt x="35" y="90"/>
                </a:lnTo>
                <a:lnTo>
                  <a:pt x="35" y="78"/>
                </a:lnTo>
                <a:lnTo>
                  <a:pt x="47" y="78"/>
                </a:lnTo>
                <a:lnTo>
                  <a:pt x="71" y="66"/>
                </a:lnTo>
                <a:lnTo>
                  <a:pt x="89" y="60"/>
                </a:lnTo>
                <a:lnTo>
                  <a:pt x="113" y="36"/>
                </a:lnTo>
                <a:lnTo>
                  <a:pt x="119" y="30"/>
                </a:lnTo>
                <a:lnTo>
                  <a:pt x="137" y="12"/>
                </a:lnTo>
                <a:lnTo>
                  <a:pt x="149" y="6"/>
                </a:lnTo>
                <a:lnTo>
                  <a:pt x="173" y="0"/>
                </a:lnTo>
                <a:lnTo>
                  <a:pt x="179" y="6"/>
                </a:lnTo>
                <a:lnTo>
                  <a:pt x="167" y="12"/>
                </a:lnTo>
                <a:lnTo>
                  <a:pt x="161" y="24"/>
                </a:lnTo>
                <a:lnTo>
                  <a:pt x="143" y="42"/>
                </a:lnTo>
                <a:lnTo>
                  <a:pt x="137" y="48"/>
                </a:lnTo>
                <a:lnTo>
                  <a:pt x="137" y="54"/>
                </a:lnTo>
                <a:lnTo>
                  <a:pt x="131" y="66"/>
                </a:lnTo>
                <a:lnTo>
                  <a:pt x="131" y="78"/>
                </a:lnTo>
                <a:lnTo>
                  <a:pt x="137" y="72"/>
                </a:lnTo>
                <a:lnTo>
                  <a:pt x="149" y="60"/>
                </a:lnTo>
                <a:lnTo>
                  <a:pt x="161" y="60"/>
                </a:lnTo>
                <a:lnTo>
                  <a:pt x="191" y="72"/>
                </a:lnTo>
                <a:lnTo>
                  <a:pt x="215" y="96"/>
                </a:lnTo>
                <a:lnTo>
                  <a:pt x="233" y="96"/>
                </a:lnTo>
                <a:lnTo>
                  <a:pt x="239" y="96"/>
                </a:lnTo>
                <a:lnTo>
                  <a:pt x="245" y="96"/>
                </a:lnTo>
                <a:lnTo>
                  <a:pt x="251" y="102"/>
                </a:lnTo>
                <a:lnTo>
                  <a:pt x="257" y="96"/>
                </a:lnTo>
                <a:lnTo>
                  <a:pt x="263" y="102"/>
                </a:lnTo>
                <a:lnTo>
                  <a:pt x="269" y="96"/>
                </a:lnTo>
                <a:lnTo>
                  <a:pt x="287" y="78"/>
                </a:lnTo>
                <a:lnTo>
                  <a:pt x="352" y="66"/>
                </a:lnTo>
                <a:lnTo>
                  <a:pt x="370" y="54"/>
                </a:lnTo>
                <a:lnTo>
                  <a:pt x="376" y="54"/>
                </a:lnTo>
                <a:lnTo>
                  <a:pt x="382" y="54"/>
                </a:lnTo>
                <a:lnTo>
                  <a:pt x="376" y="66"/>
                </a:lnTo>
                <a:lnTo>
                  <a:pt x="376" y="72"/>
                </a:lnTo>
                <a:lnTo>
                  <a:pt x="382" y="84"/>
                </a:lnTo>
                <a:lnTo>
                  <a:pt x="388" y="90"/>
                </a:lnTo>
                <a:lnTo>
                  <a:pt x="394" y="84"/>
                </a:lnTo>
                <a:lnTo>
                  <a:pt x="400" y="84"/>
                </a:lnTo>
                <a:lnTo>
                  <a:pt x="406" y="84"/>
                </a:lnTo>
                <a:lnTo>
                  <a:pt x="430" y="78"/>
                </a:lnTo>
                <a:lnTo>
                  <a:pt x="436" y="84"/>
                </a:lnTo>
                <a:lnTo>
                  <a:pt x="442" y="102"/>
                </a:lnTo>
                <a:lnTo>
                  <a:pt x="454" y="108"/>
                </a:lnTo>
                <a:lnTo>
                  <a:pt x="466" y="114"/>
                </a:lnTo>
                <a:lnTo>
                  <a:pt x="484" y="114"/>
                </a:lnTo>
                <a:lnTo>
                  <a:pt x="490" y="114"/>
                </a:lnTo>
                <a:lnTo>
                  <a:pt x="490" y="120"/>
                </a:lnTo>
                <a:lnTo>
                  <a:pt x="484" y="126"/>
                </a:lnTo>
                <a:lnTo>
                  <a:pt x="478" y="131"/>
                </a:lnTo>
                <a:lnTo>
                  <a:pt x="472" y="126"/>
                </a:lnTo>
                <a:lnTo>
                  <a:pt x="466" y="126"/>
                </a:lnTo>
                <a:lnTo>
                  <a:pt x="454" y="131"/>
                </a:lnTo>
                <a:lnTo>
                  <a:pt x="448" y="126"/>
                </a:lnTo>
                <a:lnTo>
                  <a:pt x="442" y="126"/>
                </a:lnTo>
                <a:lnTo>
                  <a:pt x="424" y="131"/>
                </a:lnTo>
                <a:lnTo>
                  <a:pt x="412" y="126"/>
                </a:lnTo>
                <a:lnTo>
                  <a:pt x="406" y="131"/>
                </a:lnTo>
                <a:lnTo>
                  <a:pt x="412" y="137"/>
                </a:lnTo>
                <a:lnTo>
                  <a:pt x="406" y="143"/>
                </a:lnTo>
                <a:lnTo>
                  <a:pt x="394" y="131"/>
                </a:lnTo>
                <a:lnTo>
                  <a:pt x="364" y="131"/>
                </a:lnTo>
                <a:lnTo>
                  <a:pt x="352" y="131"/>
                </a:lnTo>
                <a:lnTo>
                  <a:pt x="334" y="143"/>
                </a:lnTo>
                <a:lnTo>
                  <a:pt x="328" y="143"/>
                </a:lnTo>
                <a:lnTo>
                  <a:pt x="322" y="149"/>
                </a:lnTo>
                <a:lnTo>
                  <a:pt x="317" y="149"/>
                </a:lnTo>
                <a:lnTo>
                  <a:pt x="311" y="149"/>
                </a:lnTo>
                <a:lnTo>
                  <a:pt x="299" y="149"/>
                </a:lnTo>
                <a:lnTo>
                  <a:pt x="299" y="161"/>
                </a:lnTo>
                <a:lnTo>
                  <a:pt x="293" y="161"/>
                </a:lnTo>
                <a:lnTo>
                  <a:pt x="269" y="185"/>
                </a:lnTo>
                <a:lnTo>
                  <a:pt x="269" y="179"/>
                </a:lnTo>
                <a:lnTo>
                  <a:pt x="275" y="167"/>
                </a:lnTo>
                <a:lnTo>
                  <a:pt x="275" y="161"/>
                </a:lnTo>
                <a:lnTo>
                  <a:pt x="263" y="161"/>
                </a:lnTo>
                <a:lnTo>
                  <a:pt x="257" y="173"/>
                </a:lnTo>
                <a:lnTo>
                  <a:pt x="251" y="179"/>
                </a:lnTo>
                <a:lnTo>
                  <a:pt x="251" y="173"/>
                </a:lnTo>
                <a:lnTo>
                  <a:pt x="245" y="161"/>
                </a:lnTo>
                <a:lnTo>
                  <a:pt x="245" y="179"/>
                </a:lnTo>
                <a:lnTo>
                  <a:pt x="233" y="191"/>
                </a:lnTo>
                <a:lnTo>
                  <a:pt x="227" y="203"/>
                </a:lnTo>
                <a:lnTo>
                  <a:pt x="227" y="215"/>
                </a:lnTo>
                <a:lnTo>
                  <a:pt x="215" y="233"/>
                </a:lnTo>
                <a:lnTo>
                  <a:pt x="215" y="239"/>
                </a:lnTo>
                <a:lnTo>
                  <a:pt x="209" y="245"/>
                </a:lnTo>
                <a:lnTo>
                  <a:pt x="203" y="239"/>
                </a:lnTo>
                <a:lnTo>
                  <a:pt x="197" y="227"/>
                </a:lnTo>
                <a:lnTo>
                  <a:pt x="203" y="221"/>
                </a:lnTo>
                <a:lnTo>
                  <a:pt x="203" y="215"/>
                </a:lnTo>
                <a:lnTo>
                  <a:pt x="191" y="221"/>
                </a:lnTo>
                <a:lnTo>
                  <a:pt x="185" y="215"/>
                </a:lnTo>
                <a:lnTo>
                  <a:pt x="191" y="191"/>
                </a:lnTo>
                <a:lnTo>
                  <a:pt x="191" y="185"/>
                </a:lnTo>
                <a:lnTo>
                  <a:pt x="173" y="173"/>
                </a:lnTo>
                <a:lnTo>
                  <a:pt x="167" y="173"/>
                </a:lnTo>
                <a:lnTo>
                  <a:pt x="167" y="167"/>
                </a:lnTo>
                <a:lnTo>
                  <a:pt x="161" y="161"/>
                </a:lnTo>
                <a:lnTo>
                  <a:pt x="149" y="161"/>
                </a:lnTo>
                <a:lnTo>
                  <a:pt x="137" y="155"/>
                </a:lnTo>
                <a:lnTo>
                  <a:pt x="131" y="155"/>
                </a:lnTo>
                <a:lnTo>
                  <a:pt x="125" y="161"/>
                </a:lnTo>
                <a:lnTo>
                  <a:pt x="125" y="155"/>
                </a:lnTo>
                <a:lnTo>
                  <a:pt x="113" y="155"/>
                </a:lnTo>
                <a:lnTo>
                  <a:pt x="101" y="143"/>
                </a:lnTo>
                <a:lnTo>
                  <a:pt x="89" y="143"/>
                </a:lnTo>
                <a:lnTo>
                  <a:pt x="23" y="131"/>
                </a:lnTo>
                <a:lnTo>
                  <a:pt x="17" y="131"/>
                </a:lnTo>
                <a:lnTo>
                  <a:pt x="17" y="114"/>
                </a:lnTo>
                <a:lnTo>
                  <a:pt x="12" y="114"/>
                </a:lnTo>
                <a:lnTo>
                  <a:pt x="0" y="114"/>
                </a:lnTo>
                <a:lnTo>
                  <a:pt x="0" y="108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9" name="Freeform 86"/>
          <p:cNvSpPr>
            <a:spLocks/>
          </p:cNvSpPr>
          <p:nvPr/>
        </p:nvSpPr>
        <p:spPr bwMode="auto">
          <a:xfrm>
            <a:off x="5913556" y="2982157"/>
            <a:ext cx="450787" cy="882509"/>
          </a:xfrm>
          <a:custGeom>
            <a:avLst/>
            <a:gdLst>
              <a:gd name="T0" fmla="*/ 6 w 245"/>
              <a:gd name="T1" fmla="*/ 27 h 436"/>
              <a:gd name="T2" fmla="*/ 28 w 245"/>
              <a:gd name="T3" fmla="*/ 249 h 436"/>
              <a:gd name="T4" fmla="*/ 22 w 245"/>
              <a:gd name="T5" fmla="*/ 249 h 436"/>
              <a:gd name="T6" fmla="*/ 22 w 245"/>
              <a:gd name="T7" fmla="*/ 259 h 436"/>
              <a:gd name="T8" fmla="*/ 22 w 245"/>
              <a:gd name="T9" fmla="*/ 270 h 436"/>
              <a:gd name="T10" fmla="*/ 28 w 245"/>
              <a:gd name="T11" fmla="*/ 286 h 436"/>
              <a:gd name="T12" fmla="*/ 34 w 245"/>
              <a:gd name="T13" fmla="*/ 308 h 436"/>
              <a:gd name="T14" fmla="*/ 22 w 245"/>
              <a:gd name="T15" fmla="*/ 324 h 436"/>
              <a:gd name="T16" fmla="*/ 22 w 245"/>
              <a:gd name="T17" fmla="*/ 330 h 436"/>
              <a:gd name="T18" fmla="*/ 17 w 245"/>
              <a:gd name="T19" fmla="*/ 345 h 436"/>
              <a:gd name="T20" fmla="*/ 6 w 245"/>
              <a:gd name="T21" fmla="*/ 356 h 436"/>
              <a:gd name="T22" fmla="*/ 6 w 245"/>
              <a:gd name="T23" fmla="*/ 367 h 436"/>
              <a:gd name="T24" fmla="*/ 0 w 245"/>
              <a:gd name="T25" fmla="*/ 383 h 436"/>
              <a:gd name="T26" fmla="*/ 0 w 245"/>
              <a:gd name="T27" fmla="*/ 389 h 436"/>
              <a:gd name="T28" fmla="*/ 0 w 245"/>
              <a:gd name="T29" fmla="*/ 394 h 436"/>
              <a:gd name="T30" fmla="*/ 0 w 245"/>
              <a:gd name="T31" fmla="*/ 394 h 436"/>
              <a:gd name="T32" fmla="*/ 6 w 245"/>
              <a:gd name="T33" fmla="*/ 394 h 436"/>
              <a:gd name="T34" fmla="*/ 11 w 245"/>
              <a:gd name="T35" fmla="*/ 389 h 436"/>
              <a:gd name="T36" fmla="*/ 11 w 245"/>
              <a:gd name="T37" fmla="*/ 389 h 436"/>
              <a:gd name="T38" fmla="*/ 17 w 245"/>
              <a:gd name="T39" fmla="*/ 383 h 436"/>
              <a:gd name="T40" fmla="*/ 28 w 245"/>
              <a:gd name="T41" fmla="*/ 383 h 436"/>
              <a:gd name="T42" fmla="*/ 45 w 245"/>
              <a:gd name="T43" fmla="*/ 378 h 436"/>
              <a:gd name="T44" fmla="*/ 67 w 245"/>
              <a:gd name="T45" fmla="*/ 389 h 436"/>
              <a:gd name="T46" fmla="*/ 73 w 245"/>
              <a:gd name="T47" fmla="*/ 389 h 436"/>
              <a:gd name="T48" fmla="*/ 77 w 245"/>
              <a:gd name="T49" fmla="*/ 389 h 436"/>
              <a:gd name="T50" fmla="*/ 77 w 245"/>
              <a:gd name="T51" fmla="*/ 372 h 436"/>
              <a:gd name="T52" fmla="*/ 94 w 245"/>
              <a:gd name="T53" fmla="*/ 367 h 436"/>
              <a:gd name="T54" fmla="*/ 100 w 245"/>
              <a:gd name="T55" fmla="*/ 378 h 436"/>
              <a:gd name="T56" fmla="*/ 105 w 245"/>
              <a:gd name="T57" fmla="*/ 378 h 436"/>
              <a:gd name="T58" fmla="*/ 111 w 245"/>
              <a:gd name="T59" fmla="*/ 372 h 436"/>
              <a:gd name="T60" fmla="*/ 116 w 245"/>
              <a:gd name="T61" fmla="*/ 356 h 436"/>
              <a:gd name="T62" fmla="*/ 122 w 245"/>
              <a:gd name="T63" fmla="*/ 351 h 436"/>
              <a:gd name="T64" fmla="*/ 127 w 245"/>
              <a:gd name="T65" fmla="*/ 351 h 436"/>
              <a:gd name="T66" fmla="*/ 133 w 245"/>
              <a:gd name="T67" fmla="*/ 361 h 436"/>
              <a:gd name="T68" fmla="*/ 155 w 245"/>
              <a:gd name="T69" fmla="*/ 361 h 436"/>
              <a:gd name="T70" fmla="*/ 161 w 245"/>
              <a:gd name="T71" fmla="*/ 345 h 436"/>
              <a:gd name="T72" fmla="*/ 189 w 245"/>
              <a:gd name="T73" fmla="*/ 308 h 436"/>
              <a:gd name="T74" fmla="*/ 189 w 245"/>
              <a:gd name="T75" fmla="*/ 292 h 436"/>
              <a:gd name="T76" fmla="*/ 194 w 245"/>
              <a:gd name="T77" fmla="*/ 286 h 436"/>
              <a:gd name="T78" fmla="*/ 206 w 245"/>
              <a:gd name="T79" fmla="*/ 292 h 436"/>
              <a:gd name="T80" fmla="*/ 217 w 245"/>
              <a:gd name="T81" fmla="*/ 281 h 436"/>
              <a:gd name="T82" fmla="*/ 228 w 245"/>
              <a:gd name="T83" fmla="*/ 281 h 436"/>
              <a:gd name="T84" fmla="*/ 228 w 245"/>
              <a:gd name="T85" fmla="*/ 276 h 436"/>
              <a:gd name="T86" fmla="*/ 222 w 245"/>
              <a:gd name="T87" fmla="*/ 259 h 436"/>
              <a:gd name="T88" fmla="*/ 228 w 245"/>
              <a:gd name="T89" fmla="*/ 254 h 436"/>
              <a:gd name="T90" fmla="*/ 228 w 245"/>
              <a:gd name="T91" fmla="*/ 249 h 436"/>
              <a:gd name="T92" fmla="*/ 200 w 245"/>
              <a:gd name="T93" fmla="*/ 5 h 436"/>
              <a:gd name="T94" fmla="*/ 200 w 245"/>
              <a:gd name="T95" fmla="*/ 0 h 436"/>
              <a:gd name="T96" fmla="*/ 50 w 245"/>
              <a:gd name="T97" fmla="*/ 22 h 436"/>
              <a:gd name="T98" fmla="*/ 50 w 245"/>
              <a:gd name="T99" fmla="*/ 22 h 436"/>
              <a:gd name="T100" fmla="*/ 39 w 245"/>
              <a:gd name="T101" fmla="*/ 27 h 436"/>
              <a:gd name="T102" fmla="*/ 28 w 245"/>
              <a:gd name="T103" fmla="*/ 33 h 436"/>
              <a:gd name="T104" fmla="*/ 17 w 245"/>
              <a:gd name="T105" fmla="*/ 33 h 436"/>
              <a:gd name="T106" fmla="*/ 6 w 245"/>
              <a:gd name="T107" fmla="*/ 27 h 436"/>
              <a:gd name="T108" fmla="*/ 6 w 245"/>
              <a:gd name="T109" fmla="*/ 27 h 4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45"/>
              <a:gd name="T166" fmla="*/ 0 h 436"/>
              <a:gd name="T167" fmla="*/ 245 w 245"/>
              <a:gd name="T168" fmla="*/ 436 h 4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45" h="436">
                <a:moveTo>
                  <a:pt x="6" y="30"/>
                </a:moveTo>
                <a:lnTo>
                  <a:pt x="30" y="275"/>
                </a:lnTo>
                <a:lnTo>
                  <a:pt x="24" y="275"/>
                </a:lnTo>
                <a:lnTo>
                  <a:pt x="24" y="287"/>
                </a:lnTo>
                <a:lnTo>
                  <a:pt x="24" y="299"/>
                </a:lnTo>
                <a:lnTo>
                  <a:pt x="30" y="317"/>
                </a:lnTo>
                <a:lnTo>
                  <a:pt x="36" y="341"/>
                </a:lnTo>
                <a:lnTo>
                  <a:pt x="24" y="359"/>
                </a:lnTo>
                <a:lnTo>
                  <a:pt x="24" y="365"/>
                </a:lnTo>
                <a:lnTo>
                  <a:pt x="18" y="382"/>
                </a:lnTo>
                <a:lnTo>
                  <a:pt x="6" y="394"/>
                </a:lnTo>
                <a:lnTo>
                  <a:pt x="6" y="406"/>
                </a:lnTo>
                <a:lnTo>
                  <a:pt x="0" y="424"/>
                </a:lnTo>
                <a:lnTo>
                  <a:pt x="0" y="430"/>
                </a:lnTo>
                <a:lnTo>
                  <a:pt x="0" y="436"/>
                </a:lnTo>
                <a:lnTo>
                  <a:pt x="6" y="436"/>
                </a:lnTo>
                <a:lnTo>
                  <a:pt x="12" y="430"/>
                </a:lnTo>
                <a:lnTo>
                  <a:pt x="18" y="424"/>
                </a:lnTo>
                <a:lnTo>
                  <a:pt x="30" y="424"/>
                </a:lnTo>
                <a:lnTo>
                  <a:pt x="48" y="418"/>
                </a:lnTo>
                <a:lnTo>
                  <a:pt x="72" y="430"/>
                </a:lnTo>
                <a:lnTo>
                  <a:pt x="78" y="430"/>
                </a:lnTo>
                <a:lnTo>
                  <a:pt x="83" y="430"/>
                </a:lnTo>
                <a:lnTo>
                  <a:pt x="83" y="412"/>
                </a:lnTo>
                <a:lnTo>
                  <a:pt x="101" y="406"/>
                </a:lnTo>
                <a:lnTo>
                  <a:pt x="107" y="418"/>
                </a:lnTo>
                <a:lnTo>
                  <a:pt x="113" y="418"/>
                </a:lnTo>
                <a:lnTo>
                  <a:pt x="119" y="412"/>
                </a:lnTo>
                <a:lnTo>
                  <a:pt x="125" y="394"/>
                </a:lnTo>
                <a:lnTo>
                  <a:pt x="131" y="388"/>
                </a:lnTo>
                <a:lnTo>
                  <a:pt x="137" y="388"/>
                </a:lnTo>
                <a:lnTo>
                  <a:pt x="143" y="400"/>
                </a:lnTo>
                <a:lnTo>
                  <a:pt x="167" y="400"/>
                </a:lnTo>
                <a:lnTo>
                  <a:pt x="173" y="382"/>
                </a:lnTo>
                <a:lnTo>
                  <a:pt x="203" y="341"/>
                </a:lnTo>
                <a:lnTo>
                  <a:pt x="203" y="323"/>
                </a:lnTo>
                <a:lnTo>
                  <a:pt x="209" y="317"/>
                </a:lnTo>
                <a:lnTo>
                  <a:pt x="221" y="323"/>
                </a:lnTo>
                <a:lnTo>
                  <a:pt x="233" y="311"/>
                </a:lnTo>
                <a:lnTo>
                  <a:pt x="245" y="311"/>
                </a:lnTo>
                <a:lnTo>
                  <a:pt x="245" y="305"/>
                </a:lnTo>
                <a:lnTo>
                  <a:pt x="239" y="287"/>
                </a:lnTo>
                <a:lnTo>
                  <a:pt x="245" y="281"/>
                </a:lnTo>
                <a:lnTo>
                  <a:pt x="245" y="275"/>
                </a:lnTo>
                <a:lnTo>
                  <a:pt x="215" y="6"/>
                </a:lnTo>
                <a:lnTo>
                  <a:pt x="215" y="0"/>
                </a:lnTo>
                <a:lnTo>
                  <a:pt x="54" y="24"/>
                </a:lnTo>
                <a:lnTo>
                  <a:pt x="42" y="30"/>
                </a:lnTo>
                <a:lnTo>
                  <a:pt x="30" y="36"/>
                </a:lnTo>
                <a:lnTo>
                  <a:pt x="18" y="36"/>
                </a:lnTo>
                <a:lnTo>
                  <a:pt x="6" y="30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0" name="Freeform 89"/>
          <p:cNvSpPr>
            <a:spLocks/>
          </p:cNvSpPr>
          <p:nvPr/>
        </p:nvSpPr>
        <p:spPr bwMode="auto">
          <a:xfrm>
            <a:off x="5624887" y="3996819"/>
            <a:ext cx="1219896" cy="472615"/>
          </a:xfrm>
          <a:custGeom>
            <a:avLst/>
            <a:gdLst>
              <a:gd name="T0" fmla="*/ 617 w 664"/>
              <a:gd name="T1" fmla="*/ 0 h 233"/>
              <a:gd name="T2" fmla="*/ 490 w 664"/>
              <a:gd name="T3" fmla="*/ 16 h 233"/>
              <a:gd name="T4" fmla="*/ 484 w 664"/>
              <a:gd name="T5" fmla="*/ 22 h 233"/>
              <a:gd name="T6" fmla="*/ 173 w 664"/>
              <a:gd name="T7" fmla="*/ 49 h 233"/>
              <a:gd name="T8" fmla="*/ 167 w 664"/>
              <a:gd name="T9" fmla="*/ 43 h 233"/>
              <a:gd name="T10" fmla="*/ 156 w 664"/>
              <a:gd name="T11" fmla="*/ 49 h 233"/>
              <a:gd name="T12" fmla="*/ 156 w 664"/>
              <a:gd name="T13" fmla="*/ 54 h 233"/>
              <a:gd name="T14" fmla="*/ 156 w 664"/>
              <a:gd name="T15" fmla="*/ 60 h 233"/>
              <a:gd name="T16" fmla="*/ 45 w 664"/>
              <a:gd name="T17" fmla="*/ 71 h 233"/>
              <a:gd name="T18" fmla="*/ 45 w 664"/>
              <a:gd name="T19" fmla="*/ 81 h 233"/>
              <a:gd name="T20" fmla="*/ 39 w 664"/>
              <a:gd name="T21" fmla="*/ 97 h 233"/>
              <a:gd name="T22" fmla="*/ 39 w 664"/>
              <a:gd name="T23" fmla="*/ 102 h 233"/>
              <a:gd name="T24" fmla="*/ 33 w 664"/>
              <a:gd name="T25" fmla="*/ 119 h 233"/>
              <a:gd name="T26" fmla="*/ 33 w 664"/>
              <a:gd name="T27" fmla="*/ 124 h 233"/>
              <a:gd name="T28" fmla="*/ 33 w 664"/>
              <a:gd name="T29" fmla="*/ 124 h 233"/>
              <a:gd name="T30" fmla="*/ 28 w 664"/>
              <a:gd name="T31" fmla="*/ 135 h 233"/>
              <a:gd name="T32" fmla="*/ 22 w 664"/>
              <a:gd name="T33" fmla="*/ 146 h 233"/>
              <a:gd name="T34" fmla="*/ 17 w 664"/>
              <a:gd name="T35" fmla="*/ 162 h 233"/>
              <a:gd name="T36" fmla="*/ 6 w 664"/>
              <a:gd name="T37" fmla="*/ 178 h 233"/>
              <a:gd name="T38" fmla="*/ 11 w 664"/>
              <a:gd name="T39" fmla="*/ 189 h 233"/>
              <a:gd name="T40" fmla="*/ 6 w 664"/>
              <a:gd name="T41" fmla="*/ 206 h 233"/>
              <a:gd name="T42" fmla="*/ 6 w 664"/>
              <a:gd name="T43" fmla="*/ 206 h 233"/>
              <a:gd name="T44" fmla="*/ 0 w 664"/>
              <a:gd name="T45" fmla="*/ 211 h 233"/>
              <a:gd name="T46" fmla="*/ 156 w 664"/>
              <a:gd name="T47" fmla="*/ 200 h 233"/>
              <a:gd name="T48" fmla="*/ 356 w 664"/>
              <a:gd name="T49" fmla="*/ 184 h 233"/>
              <a:gd name="T50" fmla="*/ 434 w 664"/>
              <a:gd name="T51" fmla="*/ 178 h 233"/>
              <a:gd name="T52" fmla="*/ 440 w 664"/>
              <a:gd name="T53" fmla="*/ 157 h 233"/>
              <a:gd name="T54" fmla="*/ 445 w 664"/>
              <a:gd name="T55" fmla="*/ 157 h 233"/>
              <a:gd name="T56" fmla="*/ 445 w 664"/>
              <a:gd name="T57" fmla="*/ 151 h 233"/>
              <a:gd name="T58" fmla="*/ 451 w 664"/>
              <a:gd name="T59" fmla="*/ 146 h 233"/>
              <a:gd name="T60" fmla="*/ 456 w 664"/>
              <a:gd name="T61" fmla="*/ 140 h 233"/>
              <a:gd name="T62" fmla="*/ 451 w 664"/>
              <a:gd name="T63" fmla="*/ 140 h 233"/>
              <a:gd name="T64" fmla="*/ 456 w 664"/>
              <a:gd name="T65" fmla="*/ 135 h 233"/>
              <a:gd name="T66" fmla="*/ 462 w 664"/>
              <a:gd name="T67" fmla="*/ 124 h 233"/>
              <a:gd name="T68" fmla="*/ 479 w 664"/>
              <a:gd name="T69" fmla="*/ 119 h 233"/>
              <a:gd name="T70" fmla="*/ 495 w 664"/>
              <a:gd name="T71" fmla="*/ 113 h 233"/>
              <a:gd name="T72" fmla="*/ 511 w 664"/>
              <a:gd name="T73" fmla="*/ 97 h 233"/>
              <a:gd name="T74" fmla="*/ 517 w 664"/>
              <a:gd name="T75" fmla="*/ 97 h 233"/>
              <a:gd name="T76" fmla="*/ 528 w 664"/>
              <a:gd name="T77" fmla="*/ 86 h 233"/>
              <a:gd name="T78" fmla="*/ 533 w 664"/>
              <a:gd name="T79" fmla="*/ 75 h 233"/>
              <a:gd name="T80" fmla="*/ 533 w 664"/>
              <a:gd name="T81" fmla="*/ 75 h 233"/>
              <a:gd name="T82" fmla="*/ 539 w 664"/>
              <a:gd name="T83" fmla="*/ 75 h 233"/>
              <a:gd name="T84" fmla="*/ 545 w 664"/>
              <a:gd name="T85" fmla="*/ 75 h 233"/>
              <a:gd name="T86" fmla="*/ 545 w 664"/>
              <a:gd name="T87" fmla="*/ 71 h 233"/>
              <a:gd name="T88" fmla="*/ 550 w 664"/>
              <a:gd name="T89" fmla="*/ 65 h 233"/>
              <a:gd name="T90" fmla="*/ 550 w 664"/>
              <a:gd name="T91" fmla="*/ 65 h 233"/>
              <a:gd name="T92" fmla="*/ 556 w 664"/>
              <a:gd name="T93" fmla="*/ 71 h 233"/>
              <a:gd name="T94" fmla="*/ 561 w 664"/>
              <a:gd name="T95" fmla="*/ 65 h 233"/>
              <a:gd name="T96" fmla="*/ 567 w 664"/>
              <a:gd name="T97" fmla="*/ 65 h 233"/>
              <a:gd name="T98" fmla="*/ 572 w 664"/>
              <a:gd name="T99" fmla="*/ 54 h 233"/>
              <a:gd name="T100" fmla="*/ 578 w 664"/>
              <a:gd name="T101" fmla="*/ 54 h 233"/>
              <a:gd name="T102" fmla="*/ 589 w 664"/>
              <a:gd name="T103" fmla="*/ 54 h 233"/>
              <a:gd name="T104" fmla="*/ 606 w 664"/>
              <a:gd name="T105" fmla="*/ 33 h 233"/>
              <a:gd name="T106" fmla="*/ 617 w 664"/>
              <a:gd name="T107" fmla="*/ 27 h 233"/>
              <a:gd name="T108" fmla="*/ 617 w 664"/>
              <a:gd name="T109" fmla="*/ 22 h 233"/>
              <a:gd name="T110" fmla="*/ 617 w 664"/>
              <a:gd name="T111" fmla="*/ 11 h 233"/>
              <a:gd name="T112" fmla="*/ 617 w 664"/>
              <a:gd name="T113" fmla="*/ 5 h 233"/>
              <a:gd name="T114" fmla="*/ 617 w 664"/>
              <a:gd name="T115" fmla="*/ 0 h 233"/>
              <a:gd name="T116" fmla="*/ 617 w 664"/>
              <a:gd name="T117" fmla="*/ 0 h 23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64"/>
              <a:gd name="T178" fmla="*/ 0 h 233"/>
              <a:gd name="T179" fmla="*/ 664 w 664"/>
              <a:gd name="T180" fmla="*/ 233 h 23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64" h="233">
                <a:moveTo>
                  <a:pt x="664" y="0"/>
                </a:moveTo>
                <a:lnTo>
                  <a:pt x="527" y="18"/>
                </a:lnTo>
                <a:lnTo>
                  <a:pt x="521" y="24"/>
                </a:lnTo>
                <a:lnTo>
                  <a:pt x="186" y="54"/>
                </a:lnTo>
                <a:lnTo>
                  <a:pt x="180" y="48"/>
                </a:lnTo>
                <a:lnTo>
                  <a:pt x="168" y="54"/>
                </a:lnTo>
                <a:lnTo>
                  <a:pt x="168" y="60"/>
                </a:lnTo>
                <a:lnTo>
                  <a:pt x="168" y="66"/>
                </a:lnTo>
                <a:lnTo>
                  <a:pt x="48" y="78"/>
                </a:lnTo>
                <a:lnTo>
                  <a:pt x="48" y="89"/>
                </a:lnTo>
                <a:lnTo>
                  <a:pt x="42" y="107"/>
                </a:lnTo>
                <a:lnTo>
                  <a:pt x="42" y="113"/>
                </a:lnTo>
                <a:lnTo>
                  <a:pt x="36" y="131"/>
                </a:lnTo>
                <a:lnTo>
                  <a:pt x="36" y="137"/>
                </a:lnTo>
                <a:lnTo>
                  <a:pt x="30" y="149"/>
                </a:lnTo>
                <a:lnTo>
                  <a:pt x="24" y="161"/>
                </a:lnTo>
                <a:lnTo>
                  <a:pt x="18" y="179"/>
                </a:lnTo>
                <a:lnTo>
                  <a:pt x="6" y="197"/>
                </a:lnTo>
                <a:lnTo>
                  <a:pt x="12" y="209"/>
                </a:lnTo>
                <a:lnTo>
                  <a:pt x="6" y="227"/>
                </a:lnTo>
                <a:lnTo>
                  <a:pt x="0" y="233"/>
                </a:lnTo>
                <a:lnTo>
                  <a:pt x="168" y="221"/>
                </a:lnTo>
                <a:lnTo>
                  <a:pt x="383" y="203"/>
                </a:lnTo>
                <a:lnTo>
                  <a:pt x="467" y="197"/>
                </a:lnTo>
                <a:lnTo>
                  <a:pt x="473" y="173"/>
                </a:lnTo>
                <a:lnTo>
                  <a:pt x="479" y="173"/>
                </a:lnTo>
                <a:lnTo>
                  <a:pt x="479" y="167"/>
                </a:lnTo>
                <a:lnTo>
                  <a:pt x="485" y="161"/>
                </a:lnTo>
                <a:lnTo>
                  <a:pt x="491" y="155"/>
                </a:lnTo>
                <a:lnTo>
                  <a:pt x="485" y="155"/>
                </a:lnTo>
                <a:lnTo>
                  <a:pt x="491" y="149"/>
                </a:lnTo>
                <a:lnTo>
                  <a:pt x="497" y="137"/>
                </a:lnTo>
                <a:lnTo>
                  <a:pt x="515" y="131"/>
                </a:lnTo>
                <a:lnTo>
                  <a:pt x="533" y="125"/>
                </a:lnTo>
                <a:lnTo>
                  <a:pt x="550" y="107"/>
                </a:lnTo>
                <a:lnTo>
                  <a:pt x="556" y="107"/>
                </a:lnTo>
                <a:lnTo>
                  <a:pt x="568" y="95"/>
                </a:lnTo>
                <a:lnTo>
                  <a:pt x="574" y="83"/>
                </a:lnTo>
                <a:lnTo>
                  <a:pt x="580" y="83"/>
                </a:lnTo>
                <a:lnTo>
                  <a:pt x="586" y="83"/>
                </a:lnTo>
                <a:lnTo>
                  <a:pt x="586" y="78"/>
                </a:lnTo>
                <a:lnTo>
                  <a:pt x="592" y="72"/>
                </a:lnTo>
                <a:lnTo>
                  <a:pt x="598" y="78"/>
                </a:lnTo>
                <a:lnTo>
                  <a:pt x="604" y="72"/>
                </a:lnTo>
                <a:lnTo>
                  <a:pt x="610" y="72"/>
                </a:lnTo>
                <a:lnTo>
                  <a:pt x="616" y="60"/>
                </a:lnTo>
                <a:lnTo>
                  <a:pt x="622" y="60"/>
                </a:lnTo>
                <a:lnTo>
                  <a:pt x="634" y="60"/>
                </a:lnTo>
                <a:lnTo>
                  <a:pt x="652" y="36"/>
                </a:lnTo>
                <a:lnTo>
                  <a:pt x="664" y="30"/>
                </a:lnTo>
                <a:lnTo>
                  <a:pt x="664" y="24"/>
                </a:lnTo>
                <a:lnTo>
                  <a:pt x="664" y="12"/>
                </a:lnTo>
                <a:lnTo>
                  <a:pt x="664" y="6"/>
                </a:lnTo>
                <a:lnTo>
                  <a:pt x="664" y="0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1" name="Freeform 90"/>
          <p:cNvSpPr>
            <a:spLocks/>
          </p:cNvSpPr>
          <p:nvPr/>
        </p:nvSpPr>
        <p:spPr bwMode="auto">
          <a:xfrm>
            <a:off x="5452876" y="4442552"/>
            <a:ext cx="525920" cy="1012423"/>
          </a:xfrm>
          <a:custGeom>
            <a:avLst/>
            <a:gdLst>
              <a:gd name="T0" fmla="*/ 244 w 287"/>
              <a:gd name="T1" fmla="*/ 0 h 501"/>
              <a:gd name="T2" fmla="*/ 88 w 287"/>
              <a:gd name="T3" fmla="*/ 11 h 501"/>
              <a:gd name="T4" fmla="*/ 82 w 287"/>
              <a:gd name="T5" fmla="*/ 16 h 501"/>
              <a:gd name="T6" fmla="*/ 71 w 287"/>
              <a:gd name="T7" fmla="*/ 32 h 501"/>
              <a:gd name="T8" fmla="*/ 66 w 287"/>
              <a:gd name="T9" fmla="*/ 49 h 501"/>
              <a:gd name="T10" fmla="*/ 66 w 287"/>
              <a:gd name="T11" fmla="*/ 59 h 501"/>
              <a:gd name="T12" fmla="*/ 66 w 287"/>
              <a:gd name="T13" fmla="*/ 69 h 501"/>
              <a:gd name="T14" fmla="*/ 49 w 287"/>
              <a:gd name="T15" fmla="*/ 75 h 501"/>
              <a:gd name="T16" fmla="*/ 38 w 287"/>
              <a:gd name="T17" fmla="*/ 91 h 501"/>
              <a:gd name="T18" fmla="*/ 38 w 287"/>
              <a:gd name="T19" fmla="*/ 97 h 501"/>
              <a:gd name="T20" fmla="*/ 38 w 287"/>
              <a:gd name="T21" fmla="*/ 107 h 501"/>
              <a:gd name="T22" fmla="*/ 27 w 287"/>
              <a:gd name="T23" fmla="*/ 113 h 501"/>
              <a:gd name="T24" fmla="*/ 27 w 287"/>
              <a:gd name="T25" fmla="*/ 124 h 501"/>
              <a:gd name="T26" fmla="*/ 27 w 287"/>
              <a:gd name="T27" fmla="*/ 134 h 501"/>
              <a:gd name="T28" fmla="*/ 17 w 287"/>
              <a:gd name="T29" fmla="*/ 151 h 501"/>
              <a:gd name="T30" fmla="*/ 22 w 287"/>
              <a:gd name="T31" fmla="*/ 161 h 501"/>
              <a:gd name="T32" fmla="*/ 27 w 287"/>
              <a:gd name="T33" fmla="*/ 172 h 501"/>
              <a:gd name="T34" fmla="*/ 27 w 287"/>
              <a:gd name="T35" fmla="*/ 178 h 501"/>
              <a:gd name="T36" fmla="*/ 32 w 287"/>
              <a:gd name="T37" fmla="*/ 183 h 501"/>
              <a:gd name="T38" fmla="*/ 32 w 287"/>
              <a:gd name="T39" fmla="*/ 189 h 501"/>
              <a:gd name="T40" fmla="*/ 27 w 287"/>
              <a:gd name="T41" fmla="*/ 189 h 501"/>
              <a:gd name="T42" fmla="*/ 27 w 287"/>
              <a:gd name="T43" fmla="*/ 199 h 501"/>
              <a:gd name="T44" fmla="*/ 27 w 287"/>
              <a:gd name="T45" fmla="*/ 205 h 501"/>
              <a:gd name="T46" fmla="*/ 27 w 287"/>
              <a:gd name="T47" fmla="*/ 210 h 501"/>
              <a:gd name="T48" fmla="*/ 32 w 287"/>
              <a:gd name="T49" fmla="*/ 226 h 501"/>
              <a:gd name="T50" fmla="*/ 38 w 287"/>
              <a:gd name="T51" fmla="*/ 247 h 501"/>
              <a:gd name="T52" fmla="*/ 44 w 287"/>
              <a:gd name="T53" fmla="*/ 258 h 501"/>
              <a:gd name="T54" fmla="*/ 44 w 287"/>
              <a:gd name="T55" fmla="*/ 258 h 501"/>
              <a:gd name="T56" fmla="*/ 49 w 287"/>
              <a:gd name="T57" fmla="*/ 269 h 501"/>
              <a:gd name="T58" fmla="*/ 38 w 287"/>
              <a:gd name="T59" fmla="*/ 274 h 501"/>
              <a:gd name="T60" fmla="*/ 32 w 287"/>
              <a:gd name="T61" fmla="*/ 280 h 501"/>
              <a:gd name="T62" fmla="*/ 27 w 287"/>
              <a:gd name="T63" fmla="*/ 296 h 501"/>
              <a:gd name="T64" fmla="*/ 17 w 287"/>
              <a:gd name="T65" fmla="*/ 323 h 501"/>
              <a:gd name="T66" fmla="*/ 0 w 287"/>
              <a:gd name="T67" fmla="*/ 361 h 501"/>
              <a:gd name="T68" fmla="*/ 0 w 287"/>
              <a:gd name="T69" fmla="*/ 388 h 501"/>
              <a:gd name="T70" fmla="*/ 149 w 287"/>
              <a:gd name="T71" fmla="*/ 383 h 501"/>
              <a:gd name="T72" fmla="*/ 149 w 287"/>
              <a:gd name="T73" fmla="*/ 388 h 501"/>
              <a:gd name="T74" fmla="*/ 149 w 287"/>
              <a:gd name="T75" fmla="*/ 399 h 501"/>
              <a:gd name="T76" fmla="*/ 149 w 287"/>
              <a:gd name="T77" fmla="*/ 420 h 501"/>
              <a:gd name="T78" fmla="*/ 166 w 287"/>
              <a:gd name="T79" fmla="*/ 436 h 501"/>
              <a:gd name="T80" fmla="*/ 166 w 287"/>
              <a:gd name="T81" fmla="*/ 452 h 501"/>
              <a:gd name="T82" fmla="*/ 177 w 287"/>
              <a:gd name="T83" fmla="*/ 452 h 501"/>
              <a:gd name="T84" fmla="*/ 194 w 287"/>
              <a:gd name="T85" fmla="*/ 441 h 501"/>
              <a:gd name="T86" fmla="*/ 233 w 287"/>
              <a:gd name="T87" fmla="*/ 430 h 501"/>
              <a:gd name="T88" fmla="*/ 238 w 287"/>
              <a:gd name="T89" fmla="*/ 430 h 501"/>
              <a:gd name="T90" fmla="*/ 255 w 287"/>
              <a:gd name="T91" fmla="*/ 430 h 501"/>
              <a:gd name="T92" fmla="*/ 255 w 287"/>
              <a:gd name="T93" fmla="*/ 430 h 501"/>
              <a:gd name="T94" fmla="*/ 260 w 287"/>
              <a:gd name="T95" fmla="*/ 436 h 501"/>
              <a:gd name="T96" fmla="*/ 266 w 287"/>
              <a:gd name="T97" fmla="*/ 430 h 501"/>
              <a:gd name="T98" fmla="*/ 249 w 287"/>
              <a:gd name="T99" fmla="*/ 296 h 501"/>
              <a:gd name="T100" fmla="*/ 249 w 287"/>
              <a:gd name="T101" fmla="*/ 285 h 501"/>
              <a:gd name="T102" fmla="*/ 255 w 287"/>
              <a:gd name="T103" fmla="*/ 11 h 501"/>
              <a:gd name="T104" fmla="*/ 244 w 287"/>
              <a:gd name="T105" fmla="*/ 0 h 501"/>
              <a:gd name="T106" fmla="*/ 244 w 287"/>
              <a:gd name="T107" fmla="*/ 0 h 50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87"/>
              <a:gd name="T163" fmla="*/ 0 h 501"/>
              <a:gd name="T164" fmla="*/ 287 w 287"/>
              <a:gd name="T165" fmla="*/ 501 h 50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87" h="501">
                <a:moveTo>
                  <a:pt x="263" y="0"/>
                </a:moveTo>
                <a:lnTo>
                  <a:pt x="95" y="12"/>
                </a:lnTo>
                <a:lnTo>
                  <a:pt x="89" y="18"/>
                </a:lnTo>
                <a:lnTo>
                  <a:pt x="77" y="36"/>
                </a:lnTo>
                <a:lnTo>
                  <a:pt x="71" y="54"/>
                </a:lnTo>
                <a:lnTo>
                  <a:pt x="71" y="65"/>
                </a:lnTo>
                <a:lnTo>
                  <a:pt x="71" y="77"/>
                </a:lnTo>
                <a:lnTo>
                  <a:pt x="53" y="83"/>
                </a:lnTo>
                <a:lnTo>
                  <a:pt x="41" y="101"/>
                </a:lnTo>
                <a:lnTo>
                  <a:pt x="41" y="107"/>
                </a:lnTo>
                <a:lnTo>
                  <a:pt x="41" y="119"/>
                </a:lnTo>
                <a:lnTo>
                  <a:pt x="29" y="125"/>
                </a:lnTo>
                <a:lnTo>
                  <a:pt x="29" y="137"/>
                </a:lnTo>
                <a:lnTo>
                  <a:pt x="29" y="149"/>
                </a:lnTo>
                <a:lnTo>
                  <a:pt x="18" y="167"/>
                </a:lnTo>
                <a:lnTo>
                  <a:pt x="24" y="179"/>
                </a:lnTo>
                <a:lnTo>
                  <a:pt x="29" y="191"/>
                </a:lnTo>
                <a:lnTo>
                  <a:pt x="29" y="197"/>
                </a:lnTo>
                <a:lnTo>
                  <a:pt x="35" y="203"/>
                </a:lnTo>
                <a:lnTo>
                  <a:pt x="35" y="209"/>
                </a:lnTo>
                <a:lnTo>
                  <a:pt x="29" y="209"/>
                </a:lnTo>
                <a:lnTo>
                  <a:pt x="29" y="221"/>
                </a:lnTo>
                <a:lnTo>
                  <a:pt x="29" y="227"/>
                </a:lnTo>
                <a:lnTo>
                  <a:pt x="29" y="233"/>
                </a:lnTo>
                <a:lnTo>
                  <a:pt x="35" y="251"/>
                </a:lnTo>
                <a:lnTo>
                  <a:pt x="41" y="274"/>
                </a:lnTo>
                <a:lnTo>
                  <a:pt x="47" y="286"/>
                </a:lnTo>
                <a:lnTo>
                  <a:pt x="53" y="298"/>
                </a:lnTo>
                <a:lnTo>
                  <a:pt x="41" y="304"/>
                </a:lnTo>
                <a:lnTo>
                  <a:pt x="35" y="310"/>
                </a:lnTo>
                <a:lnTo>
                  <a:pt x="29" y="328"/>
                </a:lnTo>
                <a:lnTo>
                  <a:pt x="18" y="358"/>
                </a:lnTo>
                <a:lnTo>
                  <a:pt x="0" y="400"/>
                </a:lnTo>
                <a:lnTo>
                  <a:pt x="0" y="430"/>
                </a:lnTo>
                <a:lnTo>
                  <a:pt x="161" y="424"/>
                </a:lnTo>
                <a:lnTo>
                  <a:pt x="161" y="430"/>
                </a:lnTo>
                <a:lnTo>
                  <a:pt x="161" y="442"/>
                </a:lnTo>
                <a:lnTo>
                  <a:pt x="161" y="466"/>
                </a:lnTo>
                <a:lnTo>
                  <a:pt x="179" y="483"/>
                </a:lnTo>
                <a:lnTo>
                  <a:pt x="179" y="501"/>
                </a:lnTo>
                <a:lnTo>
                  <a:pt x="191" y="501"/>
                </a:lnTo>
                <a:lnTo>
                  <a:pt x="209" y="489"/>
                </a:lnTo>
                <a:lnTo>
                  <a:pt x="251" y="477"/>
                </a:lnTo>
                <a:lnTo>
                  <a:pt x="257" y="477"/>
                </a:lnTo>
                <a:lnTo>
                  <a:pt x="275" y="477"/>
                </a:lnTo>
                <a:lnTo>
                  <a:pt x="281" y="483"/>
                </a:lnTo>
                <a:lnTo>
                  <a:pt x="287" y="477"/>
                </a:lnTo>
                <a:lnTo>
                  <a:pt x="269" y="328"/>
                </a:lnTo>
                <a:lnTo>
                  <a:pt x="269" y="316"/>
                </a:lnTo>
                <a:lnTo>
                  <a:pt x="275" y="12"/>
                </a:lnTo>
                <a:lnTo>
                  <a:pt x="263" y="0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2" name="Freeform 91"/>
          <p:cNvSpPr>
            <a:spLocks/>
          </p:cNvSpPr>
          <p:nvPr/>
        </p:nvSpPr>
        <p:spPr bwMode="auto">
          <a:xfrm>
            <a:off x="5935306" y="4408955"/>
            <a:ext cx="581279" cy="1012423"/>
          </a:xfrm>
          <a:custGeom>
            <a:avLst/>
            <a:gdLst>
              <a:gd name="T0" fmla="*/ 0 w 317"/>
              <a:gd name="T1" fmla="*/ 16 h 501"/>
              <a:gd name="T2" fmla="*/ 11 w 317"/>
              <a:gd name="T3" fmla="*/ 27 h 501"/>
              <a:gd name="T4" fmla="*/ 6 w 317"/>
              <a:gd name="T5" fmla="*/ 301 h 501"/>
              <a:gd name="T6" fmla="*/ 6 w 317"/>
              <a:gd name="T7" fmla="*/ 312 h 501"/>
              <a:gd name="T8" fmla="*/ 22 w 317"/>
              <a:gd name="T9" fmla="*/ 447 h 501"/>
              <a:gd name="T10" fmla="*/ 28 w 317"/>
              <a:gd name="T11" fmla="*/ 447 h 501"/>
              <a:gd name="T12" fmla="*/ 28 w 317"/>
              <a:gd name="T13" fmla="*/ 441 h 501"/>
              <a:gd name="T14" fmla="*/ 45 w 317"/>
              <a:gd name="T15" fmla="*/ 447 h 501"/>
              <a:gd name="T16" fmla="*/ 45 w 317"/>
              <a:gd name="T17" fmla="*/ 441 h 501"/>
              <a:gd name="T18" fmla="*/ 50 w 317"/>
              <a:gd name="T19" fmla="*/ 426 h 501"/>
              <a:gd name="T20" fmla="*/ 56 w 317"/>
              <a:gd name="T21" fmla="*/ 410 h 501"/>
              <a:gd name="T22" fmla="*/ 61 w 317"/>
              <a:gd name="T23" fmla="*/ 426 h 501"/>
              <a:gd name="T24" fmla="*/ 61 w 317"/>
              <a:gd name="T25" fmla="*/ 426 h 501"/>
              <a:gd name="T26" fmla="*/ 66 w 317"/>
              <a:gd name="T27" fmla="*/ 437 h 501"/>
              <a:gd name="T28" fmla="*/ 71 w 317"/>
              <a:gd name="T29" fmla="*/ 452 h 501"/>
              <a:gd name="T30" fmla="*/ 83 w 317"/>
              <a:gd name="T31" fmla="*/ 452 h 501"/>
              <a:gd name="T32" fmla="*/ 88 w 317"/>
              <a:gd name="T33" fmla="*/ 452 h 501"/>
              <a:gd name="T34" fmla="*/ 99 w 317"/>
              <a:gd name="T35" fmla="*/ 441 h 501"/>
              <a:gd name="T36" fmla="*/ 99 w 317"/>
              <a:gd name="T37" fmla="*/ 441 h 501"/>
              <a:gd name="T38" fmla="*/ 105 w 317"/>
              <a:gd name="T39" fmla="*/ 437 h 501"/>
              <a:gd name="T40" fmla="*/ 105 w 317"/>
              <a:gd name="T41" fmla="*/ 437 h 501"/>
              <a:gd name="T42" fmla="*/ 105 w 317"/>
              <a:gd name="T43" fmla="*/ 431 h 501"/>
              <a:gd name="T44" fmla="*/ 99 w 317"/>
              <a:gd name="T45" fmla="*/ 431 h 501"/>
              <a:gd name="T46" fmla="*/ 99 w 317"/>
              <a:gd name="T47" fmla="*/ 426 h 501"/>
              <a:gd name="T48" fmla="*/ 99 w 317"/>
              <a:gd name="T49" fmla="*/ 420 h 501"/>
              <a:gd name="T50" fmla="*/ 99 w 317"/>
              <a:gd name="T51" fmla="*/ 415 h 501"/>
              <a:gd name="T52" fmla="*/ 94 w 317"/>
              <a:gd name="T53" fmla="*/ 410 h 501"/>
              <a:gd name="T54" fmla="*/ 94 w 317"/>
              <a:gd name="T55" fmla="*/ 410 h 501"/>
              <a:gd name="T56" fmla="*/ 88 w 317"/>
              <a:gd name="T57" fmla="*/ 410 h 501"/>
              <a:gd name="T58" fmla="*/ 83 w 317"/>
              <a:gd name="T59" fmla="*/ 399 h 501"/>
              <a:gd name="T60" fmla="*/ 83 w 317"/>
              <a:gd name="T61" fmla="*/ 393 h 501"/>
              <a:gd name="T62" fmla="*/ 83 w 317"/>
              <a:gd name="T63" fmla="*/ 388 h 501"/>
              <a:gd name="T64" fmla="*/ 83 w 317"/>
              <a:gd name="T65" fmla="*/ 388 h 501"/>
              <a:gd name="T66" fmla="*/ 83 w 317"/>
              <a:gd name="T67" fmla="*/ 383 h 501"/>
              <a:gd name="T68" fmla="*/ 294 w 317"/>
              <a:gd name="T69" fmla="*/ 366 h 501"/>
              <a:gd name="T70" fmla="*/ 294 w 317"/>
              <a:gd name="T71" fmla="*/ 355 h 501"/>
              <a:gd name="T72" fmla="*/ 283 w 317"/>
              <a:gd name="T73" fmla="*/ 345 h 501"/>
              <a:gd name="T74" fmla="*/ 283 w 317"/>
              <a:gd name="T75" fmla="*/ 318 h 501"/>
              <a:gd name="T76" fmla="*/ 272 w 317"/>
              <a:gd name="T77" fmla="*/ 301 h 501"/>
              <a:gd name="T78" fmla="*/ 272 w 317"/>
              <a:gd name="T79" fmla="*/ 285 h 501"/>
              <a:gd name="T80" fmla="*/ 277 w 317"/>
              <a:gd name="T81" fmla="*/ 269 h 501"/>
              <a:gd name="T82" fmla="*/ 277 w 317"/>
              <a:gd name="T83" fmla="*/ 258 h 501"/>
              <a:gd name="T84" fmla="*/ 283 w 317"/>
              <a:gd name="T85" fmla="*/ 248 h 501"/>
              <a:gd name="T86" fmla="*/ 288 w 317"/>
              <a:gd name="T87" fmla="*/ 248 h 501"/>
              <a:gd name="T88" fmla="*/ 277 w 317"/>
              <a:gd name="T89" fmla="*/ 237 h 501"/>
              <a:gd name="T90" fmla="*/ 283 w 317"/>
              <a:gd name="T91" fmla="*/ 232 h 501"/>
              <a:gd name="T92" fmla="*/ 277 w 317"/>
              <a:gd name="T93" fmla="*/ 226 h 501"/>
              <a:gd name="T94" fmla="*/ 272 w 317"/>
              <a:gd name="T95" fmla="*/ 221 h 501"/>
              <a:gd name="T96" fmla="*/ 266 w 317"/>
              <a:gd name="T97" fmla="*/ 216 h 501"/>
              <a:gd name="T98" fmla="*/ 261 w 317"/>
              <a:gd name="T99" fmla="*/ 199 h 501"/>
              <a:gd name="T100" fmla="*/ 255 w 317"/>
              <a:gd name="T101" fmla="*/ 194 h 501"/>
              <a:gd name="T102" fmla="*/ 199 w 317"/>
              <a:gd name="T103" fmla="*/ 0 h 501"/>
              <a:gd name="T104" fmla="*/ 0 w 317"/>
              <a:gd name="T105" fmla="*/ 16 h 501"/>
              <a:gd name="T106" fmla="*/ 0 w 317"/>
              <a:gd name="T107" fmla="*/ 16 h 50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17"/>
              <a:gd name="T163" fmla="*/ 0 h 501"/>
              <a:gd name="T164" fmla="*/ 317 w 317"/>
              <a:gd name="T165" fmla="*/ 501 h 50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17" h="501">
                <a:moveTo>
                  <a:pt x="0" y="18"/>
                </a:moveTo>
                <a:lnTo>
                  <a:pt x="12" y="30"/>
                </a:lnTo>
                <a:lnTo>
                  <a:pt x="6" y="334"/>
                </a:lnTo>
                <a:lnTo>
                  <a:pt x="6" y="346"/>
                </a:lnTo>
                <a:lnTo>
                  <a:pt x="24" y="495"/>
                </a:lnTo>
                <a:lnTo>
                  <a:pt x="30" y="495"/>
                </a:lnTo>
                <a:lnTo>
                  <a:pt x="30" y="489"/>
                </a:lnTo>
                <a:lnTo>
                  <a:pt x="48" y="495"/>
                </a:lnTo>
                <a:lnTo>
                  <a:pt x="48" y="489"/>
                </a:lnTo>
                <a:lnTo>
                  <a:pt x="54" y="472"/>
                </a:lnTo>
                <a:lnTo>
                  <a:pt x="60" y="454"/>
                </a:lnTo>
                <a:lnTo>
                  <a:pt x="66" y="472"/>
                </a:lnTo>
                <a:lnTo>
                  <a:pt x="71" y="484"/>
                </a:lnTo>
                <a:lnTo>
                  <a:pt x="77" y="501"/>
                </a:lnTo>
                <a:lnTo>
                  <a:pt x="89" y="501"/>
                </a:lnTo>
                <a:lnTo>
                  <a:pt x="95" y="501"/>
                </a:lnTo>
                <a:lnTo>
                  <a:pt x="107" y="489"/>
                </a:lnTo>
                <a:lnTo>
                  <a:pt x="113" y="484"/>
                </a:lnTo>
                <a:lnTo>
                  <a:pt x="113" y="478"/>
                </a:lnTo>
                <a:lnTo>
                  <a:pt x="107" y="478"/>
                </a:lnTo>
                <a:lnTo>
                  <a:pt x="107" y="472"/>
                </a:lnTo>
                <a:lnTo>
                  <a:pt x="107" y="466"/>
                </a:lnTo>
                <a:lnTo>
                  <a:pt x="107" y="460"/>
                </a:lnTo>
                <a:lnTo>
                  <a:pt x="101" y="454"/>
                </a:lnTo>
                <a:lnTo>
                  <a:pt x="95" y="454"/>
                </a:lnTo>
                <a:lnTo>
                  <a:pt x="89" y="442"/>
                </a:lnTo>
                <a:lnTo>
                  <a:pt x="89" y="436"/>
                </a:lnTo>
                <a:lnTo>
                  <a:pt x="89" y="430"/>
                </a:lnTo>
                <a:lnTo>
                  <a:pt x="89" y="424"/>
                </a:lnTo>
                <a:lnTo>
                  <a:pt x="317" y="406"/>
                </a:lnTo>
                <a:lnTo>
                  <a:pt x="317" y="394"/>
                </a:lnTo>
                <a:lnTo>
                  <a:pt x="305" y="382"/>
                </a:lnTo>
                <a:lnTo>
                  <a:pt x="305" y="352"/>
                </a:lnTo>
                <a:lnTo>
                  <a:pt x="293" y="334"/>
                </a:lnTo>
                <a:lnTo>
                  <a:pt x="293" y="316"/>
                </a:lnTo>
                <a:lnTo>
                  <a:pt x="299" y="298"/>
                </a:lnTo>
                <a:lnTo>
                  <a:pt x="299" y="286"/>
                </a:lnTo>
                <a:lnTo>
                  <a:pt x="305" y="275"/>
                </a:lnTo>
                <a:lnTo>
                  <a:pt x="311" y="275"/>
                </a:lnTo>
                <a:lnTo>
                  <a:pt x="299" y="263"/>
                </a:lnTo>
                <a:lnTo>
                  <a:pt x="305" y="257"/>
                </a:lnTo>
                <a:lnTo>
                  <a:pt x="299" y="251"/>
                </a:lnTo>
                <a:lnTo>
                  <a:pt x="293" y="245"/>
                </a:lnTo>
                <a:lnTo>
                  <a:pt x="287" y="239"/>
                </a:lnTo>
                <a:lnTo>
                  <a:pt x="281" y="221"/>
                </a:lnTo>
                <a:lnTo>
                  <a:pt x="275" y="215"/>
                </a:lnTo>
                <a:lnTo>
                  <a:pt x="215" y="0"/>
                </a:lnTo>
                <a:lnTo>
                  <a:pt x="0" y="18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3" name="Freeform 92"/>
          <p:cNvSpPr>
            <a:spLocks/>
          </p:cNvSpPr>
          <p:nvPr/>
        </p:nvSpPr>
        <p:spPr bwMode="auto">
          <a:xfrm>
            <a:off x="6308985" y="2865680"/>
            <a:ext cx="624777" cy="768276"/>
          </a:xfrm>
          <a:custGeom>
            <a:avLst/>
            <a:gdLst>
              <a:gd name="T0" fmla="*/ 28 w 341"/>
              <a:gd name="T1" fmla="*/ 300 h 382"/>
              <a:gd name="T2" fmla="*/ 39 w 341"/>
              <a:gd name="T3" fmla="*/ 300 h 382"/>
              <a:gd name="T4" fmla="*/ 56 w 341"/>
              <a:gd name="T5" fmla="*/ 300 h 382"/>
              <a:gd name="T6" fmla="*/ 72 w 341"/>
              <a:gd name="T7" fmla="*/ 321 h 382"/>
              <a:gd name="T8" fmla="*/ 100 w 341"/>
              <a:gd name="T9" fmla="*/ 327 h 382"/>
              <a:gd name="T10" fmla="*/ 122 w 341"/>
              <a:gd name="T11" fmla="*/ 327 h 382"/>
              <a:gd name="T12" fmla="*/ 139 w 341"/>
              <a:gd name="T13" fmla="*/ 332 h 382"/>
              <a:gd name="T14" fmla="*/ 156 w 341"/>
              <a:gd name="T15" fmla="*/ 327 h 382"/>
              <a:gd name="T16" fmla="*/ 160 w 341"/>
              <a:gd name="T17" fmla="*/ 321 h 382"/>
              <a:gd name="T18" fmla="*/ 171 w 341"/>
              <a:gd name="T19" fmla="*/ 321 h 382"/>
              <a:gd name="T20" fmla="*/ 188 w 341"/>
              <a:gd name="T21" fmla="*/ 332 h 382"/>
              <a:gd name="T22" fmla="*/ 199 w 341"/>
              <a:gd name="T23" fmla="*/ 343 h 382"/>
              <a:gd name="T24" fmla="*/ 216 w 341"/>
              <a:gd name="T25" fmla="*/ 327 h 382"/>
              <a:gd name="T26" fmla="*/ 221 w 341"/>
              <a:gd name="T27" fmla="*/ 316 h 382"/>
              <a:gd name="T28" fmla="*/ 227 w 341"/>
              <a:gd name="T29" fmla="*/ 284 h 382"/>
              <a:gd name="T30" fmla="*/ 244 w 341"/>
              <a:gd name="T31" fmla="*/ 295 h 382"/>
              <a:gd name="T32" fmla="*/ 249 w 341"/>
              <a:gd name="T33" fmla="*/ 273 h 382"/>
              <a:gd name="T34" fmla="*/ 260 w 341"/>
              <a:gd name="T35" fmla="*/ 251 h 382"/>
              <a:gd name="T36" fmla="*/ 266 w 341"/>
              <a:gd name="T37" fmla="*/ 241 h 382"/>
              <a:gd name="T38" fmla="*/ 283 w 341"/>
              <a:gd name="T39" fmla="*/ 241 h 382"/>
              <a:gd name="T40" fmla="*/ 299 w 341"/>
              <a:gd name="T41" fmla="*/ 219 h 382"/>
              <a:gd name="T42" fmla="*/ 310 w 341"/>
              <a:gd name="T43" fmla="*/ 214 h 382"/>
              <a:gd name="T44" fmla="*/ 305 w 341"/>
              <a:gd name="T45" fmla="*/ 198 h 382"/>
              <a:gd name="T46" fmla="*/ 310 w 341"/>
              <a:gd name="T47" fmla="*/ 182 h 382"/>
              <a:gd name="T48" fmla="*/ 299 w 341"/>
              <a:gd name="T49" fmla="*/ 139 h 382"/>
              <a:gd name="T50" fmla="*/ 310 w 341"/>
              <a:gd name="T51" fmla="*/ 123 h 382"/>
              <a:gd name="T52" fmla="*/ 316 w 341"/>
              <a:gd name="T53" fmla="*/ 118 h 382"/>
              <a:gd name="T54" fmla="*/ 255 w 341"/>
              <a:gd name="T55" fmla="*/ 16 h 382"/>
              <a:gd name="T56" fmla="*/ 233 w 341"/>
              <a:gd name="T57" fmla="*/ 31 h 382"/>
              <a:gd name="T58" fmla="*/ 210 w 341"/>
              <a:gd name="T59" fmla="*/ 53 h 382"/>
              <a:gd name="T60" fmla="*/ 188 w 341"/>
              <a:gd name="T61" fmla="*/ 53 h 382"/>
              <a:gd name="T62" fmla="*/ 166 w 341"/>
              <a:gd name="T63" fmla="*/ 69 h 382"/>
              <a:gd name="T64" fmla="*/ 145 w 341"/>
              <a:gd name="T65" fmla="*/ 64 h 382"/>
              <a:gd name="T66" fmla="*/ 139 w 341"/>
              <a:gd name="T67" fmla="*/ 64 h 382"/>
              <a:gd name="T68" fmla="*/ 139 w 341"/>
              <a:gd name="T69" fmla="*/ 58 h 382"/>
              <a:gd name="T70" fmla="*/ 106 w 341"/>
              <a:gd name="T71" fmla="*/ 48 h 382"/>
              <a:gd name="T72" fmla="*/ 95 w 341"/>
              <a:gd name="T73" fmla="*/ 53 h 382"/>
              <a:gd name="T74" fmla="*/ 0 w 341"/>
              <a:gd name="T75" fmla="*/ 58 h 38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41"/>
              <a:gd name="T115" fmla="*/ 0 h 382"/>
              <a:gd name="T116" fmla="*/ 341 w 341"/>
              <a:gd name="T117" fmla="*/ 382 h 38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41" h="382">
                <a:moveTo>
                  <a:pt x="0" y="65"/>
                </a:moveTo>
                <a:lnTo>
                  <a:pt x="30" y="334"/>
                </a:lnTo>
                <a:lnTo>
                  <a:pt x="36" y="334"/>
                </a:lnTo>
                <a:lnTo>
                  <a:pt x="42" y="334"/>
                </a:lnTo>
                <a:lnTo>
                  <a:pt x="48" y="334"/>
                </a:lnTo>
                <a:lnTo>
                  <a:pt x="60" y="334"/>
                </a:lnTo>
                <a:lnTo>
                  <a:pt x="72" y="346"/>
                </a:lnTo>
                <a:lnTo>
                  <a:pt x="78" y="358"/>
                </a:lnTo>
                <a:lnTo>
                  <a:pt x="90" y="364"/>
                </a:lnTo>
                <a:lnTo>
                  <a:pt x="108" y="364"/>
                </a:lnTo>
                <a:lnTo>
                  <a:pt x="126" y="376"/>
                </a:lnTo>
                <a:lnTo>
                  <a:pt x="132" y="364"/>
                </a:lnTo>
                <a:lnTo>
                  <a:pt x="138" y="364"/>
                </a:lnTo>
                <a:lnTo>
                  <a:pt x="150" y="370"/>
                </a:lnTo>
                <a:lnTo>
                  <a:pt x="162" y="370"/>
                </a:lnTo>
                <a:lnTo>
                  <a:pt x="168" y="364"/>
                </a:lnTo>
                <a:lnTo>
                  <a:pt x="173" y="364"/>
                </a:lnTo>
                <a:lnTo>
                  <a:pt x="173" y="358"/>
                </a:lnTo>
                <a:lnTo>
                  <a:pt x="185" y="352"/>
                </a:lnTo>
                <a:lnTo>
                  <a:pt x="185" y="358"/>
                </a:lnTo>
                <a:lnTo>
                  <a:pt x="197" y="370"/>
                </a:lnTo>
                <a:lnTo>
                  <a:pt x="203" y="370"/>
                </a:lnTo>
                <a:lnTo>
                  <a:pt x="215" y="376"/>
                </a:lnTo>
                <a:lnTo>
                  <a:pt x="215" y="382"/>
                </a:lnTo>
                <a:lnTo>
                  <a:pt x="227" y="382"/>
                </a:lnTo>
                <a:lnTo>
                  <a:pt x="233" y="364"/>
                </a:lnTo>
                <a:lnTo>
                  <a:pt x="239" y="364"/>
                </a:lnTo>
                <a:lnTo>
                  <a:pt x="239" y="352"/>
                </a:lnTo>
                <a:lnTo>
                  <a:pt x="239" y="340"/>
                </a:lnTo>
                <a:lnTo>
                  <a:pt x="245" y="316"/>
                </a:lnTo>
                <a:lnTo>
                  <a:pt x="251" y="316"/>
                </a:lnTo>
                <a:lnTo>
                  <a:pt x="263" y="328"/>
                </a:lnTo>
                <a:lnTo>
                  <a:pt x="269" y="316"/>
                </a:lnTo>
                <a:lnTo>
                  <a:pt x="269" y="304"/>
                </a:lnTo>
                <a:lnTo>
                  <a:pt x="275" y="286"/>
                </a:lnTo>
                <a:lnTo>
                  <a:pt x="281" y="280"/>
                </a:lnTo>
                <a:lnTo>
                  <a:pt x="281" y="274"/>
                </a:lnTo>
                <a:lnTo>
                  <a:pt x="287" y="268"/>
                </a:lnTo>
                <a:lnTo>
                  <a:pt x="293" y="268"/>
                </a:lnTo>
                <a:lnTo>
                  <a:pt x="305" y="268"/>
                </a:lnTo>
                <a:lnTo>
                  <a:pt x="305" y="262"/>
                </a:lnTo>
                <a:lnTo>
                  <a:pt x="323" y="244"/>
                </a:lnTo>
                <a:lnTo>
                  <a:pt x="335" y="238"/>
                </a:lnTo>
                <a:lnTo>
                  <a:pt x="335" y="227"/>
                </a:lnTo>
                <a:lnTo>
                  <a:pt x="329" y="221"/>
                </a:lnTo>
                <a:lnTo>
                  <a:pt x="329" y="209"/>
                </a:lnTo>
                <a:lnTo>
                  <a:pt x="335" y="203"/>
                </a:lnTo>
                <a:lnTo>
                  <a:pt x="341" y="167"/>
                </a:lnTo>
                <a:lnTo>
                  <a:pt x="323" y="155"/>
                </a:lnTo>
                <a:lnTo>
                  <a:pt x="335" y="149"/>
                </a:lnTo>
                <a:lnTo>
                  <a:pt x="335" y="137"/>
                </a:lnTo>
                <a:lnTo>
                  <a:pt x="335" y="131"/>
                </a:lnTo>
                <a:lnTo>
                  <a:pt x="341" y="131"/>
                </a:lnTo>
                <a:lnTo>
                  <a:pt x="317" y="0"/>
                </a:lnTo>
                <a:lnTo>
                  <a:pt x="275" y="18"/>
                </a:lnTo>
                <a:lnTo>
                  <a:pt x="263" y="30"/>
                </a:lnTo>
                <a:lnTo>
                  <a:pt x="251" y="35"/>
                </a:lnTo>
                <a:lnTo>
                  <a:pt x="233" y="59"/>
                </a:lnTo>
                <a:lnTo>
                  <a:pt x="227" y="59"/>
                </a:lnTo>
                <a:lnTo>
                  <a:pt x="221" y="59"/>
                </a:lnTo>
                <a:lnTo>
                  <a:pt x="203" y="59"/>
                </a:lnTo>
                <a:lnTo>
                  <a:pt x="197" y="65"/>
                </a:lnTo>
                <a:lnTo>
                  <a:pt x="179" y="77"/>
                </a:lnTo>
                <a:lnTo>
                  <a:pt x="173" y="77"/>
                </a:lnTo>
                <a:lnTo>
                  <a:pt x="156" y="71"/>
                </a:lnTo>
                <a:lnTo>
                  <a:pt x="150" y="71"/>
                </a:lnTo>
                <a:lnTo>
                  <a:pt x="156" y="65"/>
                </a:lnTo>
                <a:lnTo>
                  <a:pt x="150" y="65"/>
                </a:lnTo>
                <a:lnTo>
                  <a:pt x="138" y="65"/>
                </a:lnTo>
                <a:lnTo>
                  <a:pt x="114" y="53"/>
                </a:lnTo>
                <a:lnTo>
                  <a:pt x="108" y="53"/>
                </a:lnTo>
                <a:lnTo>
                  <a:pt x="102" y="59"/>
                </a:lnTo>
                <a:lnTo>
                  <a:pt x="102" y="53"/>
                </a:lnTo>
                <a:lnTo>
                  <a:pt x="0" y="65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4" name="Freeform 93"/>
          <p:cNvSpPr>
            <a:spLocks/>
          </p:cNvSpPr>
          <p:nvPr/>
        </p:nvSpPr>
        <p:spPr bwMode="auto">
          <a:xfrm>
            <a:off x="6308985" y="2865680"/>
            <a:ext cx="624777" cy="768276"/>
          </a:xfrm>
          <a:custGeom>
            <a:avLst/>
            <a:gdLst>
              <a:gd name="T0" fmla="*/ 28 w 341"/>
              <a:gd name="T1" fmla="*/ 300 h 382"/>
              <a:gd name="T2" fmla="*/ 39 w 341"/>
              <a:gd name="T3" fmla="*/ 300 h 382"/>
              <a:gd name="T4" fmla="*/ 56 w 341"/>
              <a:gd name="T5" fmla="*/ 300 h 382"/>
              <a:gd name="T6" fmla="*/ 72 w 341"/>
              <a:gd name="T7" fmla="*/ 321 h 382"/>
              <a:gd name="T8" fmla="*/ 100 w 341"/>
              <a:gd name="T9" fmla="*/ 327 h 382"/>
              <a:gd name="T10" fmla="*/ 122 w 341"/>
              <a:gd name="T11" fmla="*/ 327 h 382"/>
              <a:gd name="T12" fmla="*/ 139 w 341"/>
              <a:gd name="T13" fmla="*/ 332 h 382"/>
              <a:gd name="T14" fmla="*/ 156 w 341"/>
              <a:gd name="T15" fmla="*/ 327 h 382"/>
              <a:gd name="T16" fmla="*/ 160 w 341"/>
              <a:gd name="T17" fmla="*/ 321 h 382"/>
              <a:gd name="T18" fmla="*/ 171 w 341"/>
              <a:gd name="T19" fmla="*/ 321 h 382"/>
              <a:gd name="T20" fmla="*/ 188 w 341"/>
              <a:gd name="T21" fmla="*/ 332 h 382"/>
              <a:gd name="T22" fmla="*/ 199 w 341"/>
              <a:gd name="T23" fmla="*/ 343 h 382"/>
              <a:gd name="T24" fmla="*/ 216 w 341"/>
              <a:gd name="T25" fmla="*/ 327 h 382"/>
              <a:gd name="T26" fmla="*/ 221 w 341"/>
              <a:gd name="T27" fmla="*/ 316 h 382"/>
              <a:gd name="T28" fmla="*/ 227 w 341"/>
              <a:gd name="T29" fmla="*/ 284 h 382"/>
              <a:gd name="T30" fmla="*/ 244 w 341"/>
              <a:gd name="T31" fmla="*/ 295 h 382"/>
              <a:gd name="T32" fmla="*/ 249 w 341"/>
              <a:gd name="T33" fmla="*/ 273 h 382"/>
              <a:gd name="T34" fmla="*/ 260 w 341"/>
              <a:gd name="T35" fmla="*/ 251 h 382"/>
              <a:gd name="T36" fmla="*/ 266 w 341"/>
              <a:gd name="T37" fmla="*/ 241 h 382"/>
              <a:gd name="T38" fmla="*/ 283 w 341"/>
              <a:gd name="T39" fmla="*/ 241 h 382"/>
              <a:gd name="T40" fmla="*/ 299 w 341"/>
              <a:gd name="T41" fmla="*/ 219 h 382"/>
              <a:gd name="T42" fmla="*/ 310 w 341"/>
              <a:gd name="T43" fmla="*/ 214 h 382"/>
              <a:gd name="T44" fmla="*/ 305 w 341"/>
              <a:gd name="T45" fmla="*/ 198 h 382"/>
              <a:gd name="T46" fmla="*/ 310 w 341"/>
              <a:gd name="T47" fmla="*/ 182 h 382"/>
              <a:gd name="T48" fmla="*/ 299 w 341"/>
              <a:gd name="T49" fmla="*/ 139 h 382"/>
              <a:gd name="T50" fmla="*/ 310 w 341"/>
              <a:gd name="T51" fmla="*/ 123 h 382"/>
              <a:gd name="T52" fmla="*/ 316 w 341"/>
              <a:gd name="T53" fmla="*/ 118 h 382"/>
              <a:gd name="T54" fmla="*/ 255 w 341"/>
              <a:gd name="T55" fmla="*/ 16 h 382"/>
              <a:gd name="T56" fmla="*/ 233 w 341"/>
              <a:gd name="T57" fmla="*/ 31 h 382"/>
              <a:gd name="T58" fmla="*/ 210 w 341"/>
              <a:gd name="T59" fmla="*/ 53 h 382"/>
              <a:gd name="T60" fmla="*/ 188 w 341"/>
              <a:gd name="T61" fmla="*/ 53 h 382"/>
              <a:gd name="T62" fmla="*/ 166 w 341"/>
              <a:gd name="T63" fmla="*/ 69 h 382"/>
              <a:gd name="T64" fmla="*/ 145 w 341"/>
              <a:gd name="T65" fmla="*/ 64 h 382"/>
              <a:gd name="T66" fmla="*/ 139 w 341"/>
              <a:gd name="T67" fmla="*/ 64 h 382"/>
              <a:gd name="T68" fmla="*/ 139 w 341"/>
              <a:gd name="T69" fmla="*/ 58 h 382"/>
              <a:gd name="T70" fmla="*/ 106 w 341"/>
              <a:gd name="T71" fmla="*/ 48 h 382"/>
              <a:gd name="T72" fmla="*/ 95 w 341"/>
              <a:gd name="T73" fmla="*/ 53 h 382"/>
              <a:gd name="T74" fmla="*/ 0 w 341"/>
              <a:gd name="T75" fmla="*/ 58 h 38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41"/>
              <a:gd name="T115" fmla="*/ 0 h 382"/>
              <a:gd name="T116" fmla="*/ 341 w 341"/>
              <a:gd name="T117" fmla="*/ 382 h 38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41" h="382">
                <a:moveTo>
                  <a:pt x="0" y="65"/>
                </a:moveTo>
                <a:lnTo>
                  <a:pt x="30" y="334"/>
                </a:lnTo>
                <a:lnTo>
                  <a:pt x="36" y="334"/>
                </a:lnTo>
                <a:lnTo>
                  <a:pt x="42" y="334"/>
                </a:lnTo>
                <a:lnTo>
                  <a:pt x="48" y="334"/>
                </a:lnTo>
                <a:lnTo>
                  <a:pt x="60" y="334"/>
                </a:lnTo>
                <a:lnTo>
                  <a:pt x="72" y="346"/>
                </a:lnTo>
                <a:lnTo>
                  <a:pt x="78" y="358"/>
                </a:lnTo>
                <a:lnTo>
                  <a:pt x="90" y="364"/>
                </a:lnTo>
                <a:lnTo>
                  <a:pt x="108" y="364"/>
                </a:lnTo>
                <a:lnTo>
                  <a:pt x="126" y="376"/>
                </a:lnTo>
                <a:lnTo>
                  <a:pt x="132" y="364"/>
                </a:lnTo>
                <a:lnTo>
                  <a:pt x="138" y="364"/>
                </a:lnTo>
                <a:lnTo>
                  <a:pt x="150" y="370"/>
                </a:lnTo>
                <a:lnTo>
                  <a:pt x="162" y="370"/>
                </a:lnTo>
                <a:lnTo>
                  <a:pt x="168" y="364"/>
                </a:lnTo>
                <a:lnTo>
                  <a:pt x="173" y="364"/>
                </a:lnTo>
                <a:lnTo>
                  <a:pt x="173" y="358"/>
                </a:lnTo>
                <a:lnTo>
                  <a:pt x="185" y="352"/>
                </a:lnTo>
                <a:lnTo>
                  <a:pt x="185" y="358"/>
                </a:lnTo>
                <a:lnTo>
                  <a:pt x="197" y="370"/>
                </a:lnTo>
                <a:lnTo>
                  <a:pt x="203" y="370"/>
                </a:lnTo>
                <a:lnTo>
                  <a:pt x="215" y="376"/>
                </a:lnTo>
                <a:lnTo>
                  <a:pt x="215" y="382"/>
                </a:lnTo>
                <a:lnTo>
                  <a:pt x="227" y="382"/>
                </a:lnTo>
                <a:lnTo>
                  <a:pt x="233" y="364"/>
                </a:lnTo>
                <a:lnTo>
                  <a:pt x="239" y="364"/>
                </a:lnTo>
                <a:lnTo>
                  <a:pt x="239" y="352"/>
                </a:lnTo>
                <a:lnTo>
                  <a:pt x="239" y="340"/>
                </a:lnTo>
                <a:lnTo>
                  <a:pt x="245" y="316"/>
                </a:lnTo>
                <a:lnTo>
                  <a:pt x="251" y="316"/>
                </a:lnTo>
                <a:lnTo>
                  <a:pt x="263" y="328"/>
                </a:lnTo>
                <a:lnTo>
                  <a:pt x="269" y="316"/>
                </a:lnTo>
                <a:lnTo>
                  <a:pt x="269" y="304"/>
                </a:lnTo>
                <a:lnTo>
                  <a:pt x="275" y="286"/>
                </a:lnTo>
                <a:lnTo>
                  <a:pt x="281" y="280"/>
                </a:lnTo>
                <a:lnTo>
                  <a:pt x="281" y="274"/>
                </a:lnTo>
                <a:lnTo>
                  <a:pt x="287" y="268"/>
                </a:lnTo>
                <a:lnTo>
                  <a:pt x="293" y="268"/>
                </a:lnTo>
                <a:lnTo>
                  <a:pt x="305" y="268"/>
                </a:lnTo>
                <a:lnTo>
                  <a:pt x="305" y="262"/>
                </a:lnTo>
                <a:lnTo>
                  <a:pt x="323" y="244"/>
                </a:lnTo>
                <a:lnTo>
                  <a:pt x="335" y="238"/>
                </a:lnTo>
                <a:lnTo>
                  <a:pt x="335" y="227"/>
                </a:lnTo>
                <a:lnTo>
                  <a:pt x="329" y="221"/>
                </a:lnTo>
                <a:lnTo>
                  <a:pt x="329" y="209"/>
                </a:lnTo>
                <a:lnTo>
                  <a:pt x="335" y="203"/>
                </a:lnTo>
                <a:lnTo>
                  <a:pt x="341" y="167"/>
                </a:lnTo>
                <a:lnTo>
                  <a:pt x="323" y="155"/>
                </a:lnTo>
                <a:lnTo>
                  <a:pt x="335" y="149"/>
                </a:lnTo>
                <a:lnTo>
                  <a:pt x="335" y="137"/>
                </a:lnTo>
                <a:lnTo>
                  <a:pt x="335" y="131"/>
                </a:lnTo>
                <a:lnTo>
                  <a:pt x="341" y="131"/>
                </a:lnTo>
                <a:lnTo>
                  <a:pt x="317" y="0"/>
                </a:lnTo>
                <a:lnTo>
                  <a:pt x="275" y="18"/>
                </a:lnTo>
                <a:lnTo>
                  <a:pt x="263" y="30"/>
                </a:lnTo>
                <a:lnTo>
                  <a:pt x="251" y="35"/>
                </a:lnTo>
                <a:lnTo>
                  <a:pt x="233" y="59"/>
                </a:lnTo>
                <a:lnTo>
                  <a:pt x="227" y="59"/>
                </a:lnTo>
                <a:lnTo>
                  <a:pt x="221" y="59"/>
                </a:lnTo>
                <a:lnTo>
                  <a:pt x="203" y="59"/>
                </a:lnTo>
                <a:lnTo>
                  <a:pt x="197" y="65"/>
                </a:lnTo>
                <a:lnTo>
                  <a:pt x="179" y="77"/>
                </a:lnTo>
                <a:lnTo>
                  <a:pt x="173" y="77"/>
                </a:lnTo>
                <a:lnTo>
                  <a:pt x="156" y="71"/>
                </a:lnTo>
                <a:lnTo>
                  <a:pt x="150" y="71"/>
                </a:lnTo>
                <a:lnTo>
                  <a:pt x="156" y="65"/>
                </a:lnTo>
                <a:lnTo>
                  <a:pt x="150" y="65"/>
                </a:lnTo>
                <a:lnTo>
                  <a:pt x="138" y="65"/>
                </a:lnTo>
                <a:lnTo>
                  <a:pt x="114" y="53"/>
                </a:lnTo>
                <a:lnTo>
                  <a:pt x="108" y="53"/>
                </a:lnTo>
                <a:lnTo>
                  <a:pt x="102" y="59"/>
                </a:lnTo>
                <a:lnTo>
                  <a:pt x="102" y="53"/>
                </a:lnTo>
                <a:lnTo>
                  <a:pt x="0" y="65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5" name="Freeform 96"/>
          <p:cNvSpPr>
            <a:spLocks/>
          </p:cNvSpPr>
          <p:nvPr/>
        </p:nvSpPr>
        <p:spPr bwMode="auto">
          <a:xfrm>
            <a:off x="6888285" y="2695448"/>
            <a:ext cx="877851" cy="629404"/>
          </a:xfrm>
          <a:custGeom>
            <a:avLst/>
            <a:gdLst>
              <a:gd name="T0" fmla="*/ 111 w 478"/>
              <a:gd name="T1" fmla="*/ 265 h 311"/>
              <a:gd name="T2" fmla="*/ 311 w 478"/>
              <a:gd name="T3" fmla="*/ 227 h 311"/>
              <a:gd name="T4" fmla="*/ 372 w 478"/>
              <a:gd name="T5" fmla="*/ 216 h 311"/>
              <a:gd name="T6" fmla="*/ 372 w 478"/>
              <a:gd name="T7" fmla="*/ 216 h 311"/>
              <a:gd name="T8" fmla="*/ 372 w 478"/>
              <a:gd name="T9" fmla="*/ 216 h 311"/>
              <a:gd name="T10" fmla="*/ 378 w 478"/>
              <a:gd name="T11" fmla="*/ 211 h 311"/>
              <a:gd name="T12" fmla="*/ 384 w 478"/>
              <a:gd name="T13" fmla="*/ 200 h 311"/>
              <a:gd name="T14" fmla="*/ 389 w 478"/>
              <a:gd name="T15" fmla="*/ 200 h 311"/>
              <a:gd name="T16" fmla="*/ 395 w 478"/>
              <a:gd name="T17" fmla="*/ 200 h 311"/>
              <a:gd name="T18" fmla="*/ 417 w 478"/>
              <a:gd name="T19" fmla="*/ 189 h 311"/>
              <a:gd name="T20" fmla="*/ 417 w 478"/>
              <a:gd name="T21" fmla="*/ 178 h 311"/>
              <a:gd name="T22" fmla="*/ 427 w 478"/>
              <a:gd name="T23" fmla="*/ 167 h 311"/>
              <a:gd name="T24" fmla="*/ 438 w 478"/>
              <a:gd name="T25" fmla="*/ 162 h 311"/>
              <a:gd name="T26" fmla="*/ 444 w 478"/>
              <a:gd name="T27" fmla="*/ 156 h 311"/>
              <a:gd name="T28" fmla="*/ 433 w 478"/>
              <a:gd name="T29" fmla="*/ 151 h 311"/>
              <a:gd name="T30" fmla="*/ 427 w 478"/>
              <a:gd name="T31" fmla="*/ 145 h 311"/>
              <a:gd name="T32" fmla="*/ 423 w 478"/>
              <a:gd name="T33" fmla="*/ 145 h 311"/>
              <a:gd name="T34" fmla="*/ 417 w 478"/>
              <a:gd name="T35" fmla="*/ 140 h 311"/>
              <a:gd name="T36" fmla="*/ 411 w 478"/>
              <a:gd name="T37" fmla="*/ 140 h 311"/>
              <a:gd name="T38" fmla="*/ 406 w 478"/>
              <a:gd name="T39" fmla="*/ 129 h 311"/>
              <a:gd name="T40" fmla="*/ 400 w 478"/>
              <a:gd name="T41" fmla="*/ 129 h 311"/>
              <a:gd name="T42" fmla="*/ 400 w 478"/>
              <a:gd name="T43" fmla="*/ 124 h 311"/>
              <a:gd name="T44" fmla="*/ 395 w 478"/>
              <a:gd name="T45" fmla="*/ 108 h 311"/>
              <a:gd name="T46" fmla="*/ 400 w 478"/>
              <a:gd name="T47" fmla="*/ 108 h 311"/>
              <a:gd name="T48" fmla="*/ 400 w 478"/>
              <a:gd name="T49" fmla="*/ 98 h 311"/>
              <a:gd name="T50" fmla="*/ 395 w 478"/>
              <a:gd name="T51" fmla="*/ 92 h 311"/>
              <a:gd name="T52" fmla="*/ 395 w 478"/>
              <a:gd name="T53" fmla="*/ 87 h 311"/>
              <a:gd name="T54" fmla="*/ 395 w 478"/>
              <a:gd name="T55" fmla="*/ 87 h 311"/>
              <a:gd name="T56" fmla="*/ 406 w 478"/>
              <a:gd name="T57" fmla="*/ 76 h 311"/>
              <a:gd name="T58" fmla="*/ 406 w 478"/>
              <a:gd name="T59" fmla="*/ 65 h 311"/>
              <a:gd name="T60" fmla="*/ 406 w 478"/>
              <a:gd name="T61" fmla="*/ 60 h 311"/>
              <a:gd name="T62" fmla="*/ 411 w 478"/>
              <a:gd name="T63" fmla="*/ 54 h 311"/>
              <a:gd name="T64" fmla="*/ 417 w 478"/>
              <a:gd name="T65" fmla="*/ 49 h 311"/>
              <a:gd name="T66" fmla="*/ 411 w 478"/>
              <a:gd name="T67" fmla="*/ 43 h 311"/>
              <a:gd name="T68" fmla="*/ 395 w 478"/>
              <a:gd name="T69" fmla="*/ 43 h 311"/>
              <a:gd name="T70" fmla="*/ 389 w 478"/>
              <a:gd name="T71" fmla="*/ 43 h 311"/>
              <a:gd name="T72" fmla="*/ 389 w 478"/>
              <a:gd name="T73" fmla="*/ 38 h 311"/>
              <a:gd name="T74" fmla="*/ 389 w 478"/>
              <a:gd name="T75" fmla="*/ 33 h 311"/>
              <a:gd name="T76" fmla="*/ 378 w 478"/>
              <a:gd name="T77" fmla="*/ 16 h 311"/>
              <a:gd name="T78" fmla="*/ 372 w 478"/>
              <a:gd name="T79" fmla="*/ 16 h 311"/>
              <a:gd name="T80" fmla="*/ 367 w 478"/>
              <a:gd name="T81" fmla="*/ 11 h 311"/>
              <a:gd name="T82" fmla="*/ 367 w 478"/>
              <a:gd name="T83" fmla="*/ 11 h 311"/>
              <a:gd name="T84" fmla="*/ 367 w 478"/>
              <a:gd name="T85" fmla="*/ 11 h 311"/>
              <a:gd name="T86" fmla="*/ 361 w 478"/>
              <a:gd name="T87" fmla="*/ 5 h 311"/>
              <a:gd name="T88" fmla="*/ 356 w 478"/>
              <a:gd name="T89" fmla="*/ 0 h 311"/>
              <a:gd name="T90" fmla="*/ 50 w 478"/>
              <a:gd name="T91" fmla="*/ 60 h 311"/>
              <a:gd name="T92" fmla="*/ 45 w 478"/>
              <a:gd name="T93" fmla="*/ 38 h 311"/>
              <a:gd name="T94" fmla="*/ 28 w 478"/>
              <a:gd name="T95" fmla="*/ 54 h 311"/>
              <a:gd name="T96" fmla="*/ 28 w 478"/>
              <a:gd name="T97" fmla="*/ 54 h 311"/>
              <a:gd name="T98" fmla="*/ 22 w 478"/>
              <a:gd name="T99" fmla="*/ 49 h 311"/>
              <a:gd name="T100" fmla="*/ 22 w 478"/>
              <a:gd name="T101" fmla="*/ 49 h 311"/>
              <a:gd name="T102" fmla="*/ 17 w 478"/>
              <a:gd name="T103" fmla="*/ 60 h 311"/>
              <a:gd name="T104" fmla="*/ 6 w 478"/>
              <a:gd name="T105" fmla="*/ 70 h 311"/>
              <a:gd name="T106" fmla="*/ 0 w 478"/>
              <a:gd name="T107" fmla="*/ 76 h 311"/>
              <a:gd name="T108" fmla="*/ 22 w 478"/>
              <a:gd name="T109" fmla="*/ 194 h 311"/>
              <a:gd name="T110" fmla="*/ 33 w 478"/>
              <a:gd name="T111" fmla="*/ 281 h 311"/>
              <a:gd name="T112" fmla="*/ 111 w 478"/>
              <a:gd name="T113" fmla="*/ 265 h 311"/>
              <a:gd name="T114" fmla="*/ 111 w 478"/>
              <a:gd name="T115" fmla="*/ 265 h 31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78"/>
              <a:gd name="T175" fmla="*/ 0 h 311"/>
              <a:gd name="T176" fmla="*/ 478 w 478"/>
              <a:gd name="T177" fmla="*/ 311 h 31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78" h="311">
                <a:moveTo>
                  <a:pt x="120" y="293"/>
                </a:moveTo>
                <a:lnTo>
                  <a:pt x="335" y="251"/>
                </a:lnTo>
                <a:lnTo>
                  <a:pt x="401" y="239"/>
                </a:lnTo>
                <a:lnTo>
                  <a:pt x="407" y="233"/>
                </a:lnTo>
                <a:lnTo>
                  <a:pt x="413" y="221"/>
                </a:lnTo>
                <a:lnTo>
                  <a:pt x="419" y="221"/>
                </a:lnTo>
                <a:lnTo>
                  <a:pt x="425" y="221"/>
                </a:lnTo>
                <a:lnTo>
                  <a:pt x="449" y="209"/>
                </a:lnTo>
                <a:lnTo>
                  <a:pt x="449" y="197"/>
                </a:lnTo>
                <a:lnTo>
                  <a:pt x="460" y="185"/>
                </a:lnTo>
                <a:lnTo>
                  <a:pt x="472" y="179"/>
                </a:lnTo>
                <a:lnTo>
                  <a:pt x="478" y="173"/>
                </a:lnTo>
                <a:lnTo>
                  <a:pt x="466" y="167"/>
                </a:lnTo>
                <a:lnTo>
                  <a:pt x="460" y="161"/>
                </a:lnTo>
                <a:lnTo>
                  <a:pt x="455" y="161"/>
                </a:lnTo>
                <a:lnTo>
                  <a:pt x="449" y="155"/>
                </a:lnTo>
                <a:lnTo>
                  <a:pt x="443" y="155"/>
                </a:lnTo>
                <a:lnTo>
                  <a:pt x="437" y="143"/>
                </a:lnTo>
                <a:lnTo>
                  <a:pt x="431" y="143"/>
                </a:lnTo>
                <a:lnTo>
                  <a:pt x="431" y="137"/>
                </a:lnTo>
                <a:lnTo>
                  <a:pt x="425" y="119"/>
                </a:lnTo>
                <a:lnTo>
                  <a:pt x="431" y="119"/>
                </a:lnTo>
                <a:lnTo>
                  <a:pt x="431" y="108"/>
                </a:lnTo>
                <a:lnTo>
                  <a:pt x="425" y="102"/>
                </a:lnTo>
                <a:lnTo>
                  <a:pt x="425" y="96"/>
                </a:lnTo>
                <a:lnTo>
                  <a:pt x="437" y="84"/>
                </a:lnTo>
                <a:lnTo>
                  <a:pt x="437" y="72"/>
                </a:lnTo>
                <a:lnTo>
                  <a:pt x="437" y="66"/>
                </a:lnTo>
                <a:lnTo>
                  <a:pt x="443" y="60"/>
                </a:lnTo>
                <a:lnTo>
                  <a:pt x="449" y="54"/>
                </a:lnTo>
                <a:lnTo>
                  <a:pt x="443" y="48"/>
                </a:lnTo>
                <a:lnTo>
                  <a:pt x="425" y="48"/>
                </a:lnTo>
                <a:lnTo>
                  <a:pt x="419" y="48"/>
                </a:lnTo>
                <a:lnTo>
                  <a:pt x="419" y="42"/>
                </a:lnTo>
                <a:lnTo>
                  <a:pt x="419" y="36"/>
                </a:lnTo>
                <a:lnTo>
                  <a:pt x="407" y="18"/>
                </a:lnTo>
                <a:lnTo>
                  <a:pt x="401" y="18"/>
                </a:lnTo>
                <a:lnTo>
                  <a:pt x="395" y="12"/>
                </a:lnTo>
                <a:lnTo>
                  <a:pt x="389" y="6"/>
                </a:lnTo>
                <a:lnTo>
                  <a:pt x="383" y="0"/>
                </a:lnTo>
                <a:lnTo>
                  <a:pt x="54" y="66"/>
                </a:lnTo>
                <a:lnTo>
                  <a:pt x="48" y="42"/>
                </a:lnTo>
                <a:lnTo>
                  <a:pt x="30" y="60"/>
                </a:lnTo>
                <a:lnTo>
                  <a:pt x="24" y="54"/>
                </a:lnTo>
                <a:lnTo>
                  <a:pt x="18" y="66"/>
                </a:lnTo>
                <a:lnTo>
                  <a:pt x="6" y="78"/>
                </a:lnTo>
                <a:lnTo>
                  <a:pt x="0" y="84"/>
                </a:lnTo>
                <a:lnTo>
                  <a:pt x="24" y="215"/>
                </a:lnTo>
                <a:lnTo>
                  <a:pt x="36" y="311"/>
                </a:lnTo>
                <a:lnTo>
                  <a:pt x="120" y="293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6" name="Freeform 97"/>
          <p:cNvSpPr>
            <a:spLocks/>
          </p:cNvSpPr>
          <p:nvPr/>
        </p:nvSpPr>
        <p:spPr bwMode="auto">
          <a:xfrm>
            <a:off x="6888285" y="2695448"/>
            <a:ext cx="877851" cy="629404"/>
          </a:xfrm>
          <a:custGeom>
            <a:avLst/>
            <a:gdLst>
              <a:gd name="T0" fmla="*/ 111 w 478"/>
              <a:gd name="T1" fmla="*/ 265 h 311"/>
              <a:gd name="T2" fmla="*/ 311 w 478"/>
              <a:gd name="T3" fmla="*/ 227 h 311"/>
              <a:gd name="T4" fmla="*/ 372 w 478"/>
              <a:gd name="T5" fmla="*/ 216 h 311"/>
              <a:gd name="T6" fmla="*/ 372 w 478"/>
              <a:gd name="T7" fmla="*/ 216 h 311"/>
              <a:gd name="T8" fmla="*/ 372 w 478"/>
              <a:gd name="T9" fmla="*/ 216 h 311"/>
              <a:gd name="T10" fmla="*/ 378 w 478"/>
              <a:gd name="T11" fmla="*/ 211 h 311"/>
              <a:gd name="T12" fmla="*/ 384 w 478"/>
              <a:gd name="T13" fmla="*/ 200 h 311"/>
              <a:gd name="T14" fmla="*/ 389 w 478"/>
              <a:gd name="T15" fmla="*/ 200 h 311"/>
              <a:gd name="T16" fmla="*/ 395 w 478"/>
              <a:gd name="T17" fmla="*/ 200 h 311"/>
              <a:gd name="T18" fmla="*/ 417 w 478"/>
              <a:gd name="T19" fmla="*/ 189 h 311"/>
              <a:gd name="T20" fmla="*/ 417 w 478"/>
              <a:gd name="T21" fmla="*/ 178 h 311"/>
              <a:gd name="T22" fmla="*/ 427 w 478"/>
              <a:gd name="T23" fmla="*/ 167 h 311"/>
              <a:gd name="T24" fmla="*/ 438 w 478"/>
              <a:gd name="T25" fmla="*/ 162 h 311"/>
              <a:gd name="T26" fmla="*/ 444 w 478"/>
              <a:gd name="T27" fmla="*/ 156 h 311"/>
              <a:gd name="T28" fmla="*/ 433 w 478"/>
              <a:gd name="T29" fmla="*/ 151 h 311"/>
              <a:gd name="T30" fmla="*/ 427 w 478"/>
              <a:gd name="T31" fmla="*/ 145 h 311"/>
              <a:gd name="T32" fmla="*/ 423 w 478"/>
              <a:gd name="T33" fmla="*/ 145 h 311"/>
              <a:gd name="T34" fmla="*/ 417 w 478"/>
              <a:gd name="T35" fmla="*/ 140 h 311"/>
              <a:gd name="T36" fmla="*/ 411 w 478"/>
              <a:gd name="T37" fmla="*/ 140 h 311"/>
              <a:gd name="T38" fmla="*/ 406 w 478"/>
              <a:gd name="T39" fmla="*/ 129 h 311"/>
              <a:gd name="T40" fmla="*/ 400 w 478"/>
              <a:gd name="T41" fmla="*/ 129 h 311"/>
              <a:gd name="T42" fmla="*/ 400 w 478"/>
              <a:gd name="T43" fmla="*/ 124 h 311"/>
              <a:gd name="T44" fmla="*/ 395 w 478"/>
              <a:gd name="T45" fmla="*/ 108 h 311"/>
              <a:gd name="T46" fmla="*/ 400 w 478"/>
              <a:gd name="T47" fmla="*/ 108 h 311"/>
              <a:gd name="T48" fmla="*/ 400 w 478"/>
              <a:gd name="T49" fmla="*/ 98 h 311"/>
              <a:gd name="T50" fmla="*/ 395 w 478"/>
              <a:gd name="T51" fmla="*/ 92 h 311"/>
              <a:gd name="T52" fmla="*/ 395 w 478"/>
              <a:gd name="T53" fmla="*/ 87 h 311"/>
              <a:gd name="T54" fmla="*/ 395 w 478"/>
              <a:gd name="T55" fmla="*/ 87 h 311"/>
              <a:gd name="T56" fmla="*/ 406 w 478"/>
              <a:gd name="T57" fmla="*/ 76 h 311"/>
              <a:gd name="T58" fmla="*/ 406 w 478"/>
              <a:gd name="T59" fmla="*/ 65 h 311"/>
              <a:gd name="T60" fmla="*/ 406 w 478"/>
              <a:gd name="T61" fmla="*/ 60 h 311"/>
              <a:gd name="T62" fmla="*/ 411 w 478"/>
              <a:gd name="T63" fmla="*/ 54 h 311"/>
              <a:gd name="T64" fmla="*/ 417 w 478"/>
              <a:gd name="T65" fmla="*/ 49 h 311"/>
              <a:gd name="T66" fmla="*/ 411 w 478"/>
              <a:gd name="T67" fmla="*/ 43 h 311"/>
              <a:gd name="T68" fmla="*/ 395 w 478"/>
              <a:gd name="T69" fmla="*/ 43 h 311"/>
              <a:gd name="T70" fmla="*/ 389 w 478"/>
              <a:gd name="T71" fmla="*/ 43 h 311"/>
              <a:gd name="T72" fmla="*/ 389 w 478"/>
              <a:gd name="T73" fmla="*/ 38 h 311"/>
              <a:gd name="T74" fmla="*/ 389 w 478"/>
              <a:gd name="T75" fmla="*/ 33 h 311"/>
              <a:gd name="T76" fmla="*/ 378 w 478"/>
              <a:gd name="T77" fmla="*/ 16 h 311"/>
              <a:gd name="T78" fmla="*/ 372 w 478"/>
              <a:gd name="T79" fmla="*/ 16 h 311"/>
              <a:gd name="T80" fmla="*/ 367 w 478"/>
              <a:gd name="T81" fmla="*/ 11 h 311"/>
              <a:gd name="T82" fmla="*/ 367 w 478"/>
              <a:gd name="T83" fmla="*/ 11 h 311"/>
              <a:gd name="T84" fmla="*/ 367 w 478"/>
              <a:gd name="T85" fmla="*/ 11 h 311"/>
              <a:gd name="T86" fmla="*/ 361 w 478"/>
              <a:gd name="T87" fmla="*/ 5 h 311"/>
              <a:gd name="T88" fmla="*/ 356 w 478"/>
              <a:gd name="T89" fmla="*/ 0 h 311"/>
              <a:gd name="T90" fmla="*/ 50 w 478"/>
              <a:gd name="T91" fmla="*/ 60 h 311"/>
              <a:gd name="T92" fmla="*/ 45 w 478"/>
              <a:gd name="T93" fmla="*/ 38 h 311"/>
              <a:gd name="T94" fmla="*/ 28 w 478"/>
              <a:gd name="T95" fmla="*/ 54 h 311"/>
              <a:gd name="T96" fmla="*/ 28 w 478"/>
              <a:gd name="T97" fmla="*/ 54 h 311"/>
              <a:gd name="T98" fmla="*/ 22 w 478"/>
              <a:gd name="T99" fmla="*/ 49 h 311"/>
              <a:gd name="T100" fmla="*/ 22 w 478"/>
              <a:gd name="T101" fmla="*/ 49 h 311"/>
              <a:gd name="T102" fmla="*/ 17 w 478"/>
              <a:gd name="T103" fmla="*/ 60 h 311"/>
              <a:gd name="T104" fmla="*/ 6 w 478"/>
              <a:gd name="T105" fmla="*/ 70 h 311"/>
              <a:gd name="T106" fmla="*/ 0 w 478"/>
              <a:gd name="T107" fmla="*/ 76 h 311"/>
              <a:gd name="T108" fmla="*/ 22 w 478"/>
              <a:gd name="T109" fmla="*/ 194 h 311"/>
              <a:gd name="T110" fmla="*/ 33 w 478"/>
              <a:gd name="T111" fmla="*/ 281 h 311"/>
              <a:gd name="T112" fmla="*/ 111 w 478"/>
              <a:gd name="T113" fmla="*/ 265 h 3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78"/>
              <a:gd name="T172" fmla="*/ 0 h 311"/>
              <a:gd name="T173" fmla="*/ 478 w 478"/>
              <a:gd name="T174" fmla="*/ 311 h 3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78" h="311">
                <a:moveTo>
                  <a:pt x="120" y="293"/>
                </a:moveTo>
                <a:lnTo>
                  <a:pt x="335" y="251"/>
                </a:lnTo>
                <a:lnTo>
                  <a:pt x="401" y="239"/>
                </a:lnTo>
                <a:lnTo>
                  <a:pt x="407" y="233"/>
                </a:lnTo>
                <a:lnTo>
                  <a:pt x="413" y="221"/>
                </a:lnTo>
                <a:lnTo>
                  <a:pt x="419" y="221"/>
                </a:lnTo>
                <a:lnTo>
                  <a:pt x="425" y="221"/>
                </a:lnTo>
                <a:lnTo>
                  <a:pt x="449" y="209"/>
                </a:lnTo>
                <a:lnTo>
                  <a:pt x="449" y="197"/>
                </a:lnTo>
                <a:lnTo>
                  <a:pt x="460" y="185"/>
                </a:lnTo>
                <a:lnTo>
                  <a:pt x="472" y="179"/>
                </a:lnTo>
                <a:lnTo>
                  <a:pt x="478" y="173"/>
                </a:lnTo>
                <a:lnTo>
                  <a:pt x="466" y="167"/>
                </a:lnTo>
                <a:lnTo>
                  <a:pt x="460" y="161"/>
                </a:lnTo>
                <a:lnTo>
                  <a:pt x="455" y="161"/>
                </a:lnTo>
                <a:lnTo>
                  <a:pt x="449" y="155"/>
                </a:lnTo>
                <a:lnTo>
                  <a:pt x="443" y="155"/>
                </a:lnTo>
                <a:lnTo>
                  <a:pt x="437" y="143"/>
                </a:lnTo>
                <a:lnTo>
                  <a:pt x="431" y="143"/>
                </a:lnTo>
                <a:lnTo>
                  <a:pt x="431" y="137"/>
                </a:lnTo>
                <a:lnTo>
                  <a:pt x="425" y="119"/>
                </a:lnTo>
                <a:lnTo>
                  <a:pt x="431" y="119"/>
                </a:lnTo>
                <a:lnTo>
                  <a:pt x="431" y="108"/>
                </a:lnTo>
                <a:lnTo>
                  <a:pt x="425" y="102"/>
                </a:lnTo>
                <a:lnTo>
                  <a:pt x="425" y="96"/>
                </a:lnTo>
                <a:lnTo>
                  <a:pt x="437" y="84"/>
                </a:lnTo>
                <a:lnTo>
                  <a:pt x="437" y="72"/>
                </a:lnTo>
                <a:lnTo>
                  <a:pt x="437" y="66"/>
                </a:lnTo>
                <a:lnTo>
                  <a:pt x="443" y="60"/>
                </a:lnTo>
                <a:lnTo>
                  <a:pt x="449" y="54"/>
                </a:lnTo>
                <a:lnTo>
                  <a:pt x="443" y="48"/>
                </a:lnTo>
                <a:lnTo>
                  <a:pt x="425" y="48"/>
                </a:lnTo>
                <a:lnTo>
                  <a:pt x="419" y="48"/>
                </a:lnTo>
                <a:lnTo>
                  <a:pt x="419" y="42"/>
                </a:lnTo>
                <a:lnTo>
                  <a:pt x="419" y="36"/>
                </a:lnTo>
                <a:lnTo>
                  <a:pt x="407" y="18"/>
                </a:lnTo>
                <a:lnTo>
                  <a:pt x="401" y="18"/>
                </a:lnTo>
                <a:lnTo>
                  <a:pt x="395" y="12"/>
                </a:lnTo>
                <a:lnTo>
                  <a:pt x="389" y="6"/>
                </a:lnTo>
                <a:lnTo>
                  <a:pt x="383" y="0"/>
                </a:lnTo>
                <a:lnTo>
                  <a:pt x="54" y="66"/>
                </a:lnTo>
                <a:lnTo>
                  <a:pt x="48" y="42"/>
                </a:lnTo>
                <a:lnTo>
                  <a:pt x="30" y="60"/>
                </a:lnTo>
                <a:lnTo>
                  <a:pt x="24" y="54"/>
                </a:lnTo>
                <a:lnTo>
                  <a:pt x="18" y="66"/>
                </a:lnTo>
                <a:lnTo>
                  <a:pt x="6" y="78"/>
                </a:lnTo>
                <a:lnTo>
                  <a:pt x="0" y="84"/>
                </a:lnTo>
                <a:lnTo>
                  <a:pt x="24" y="215"/>
                </a:lnTo>
                <a:lnTo>
                  <a:pt x="36" y="311"/>
                </a:lnTo>
                <a:lnTo>
                  <a:pt x="120" y="293"/>
                </a:lnTo>
              </a:path>
            </a:pathLst>
          </a:custGeom>
          <a:solidFill>
            <a:sysClr val="window" lastClr="FFFFFF">
              <a:lumMod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7" name="Freeform 98"/>
          <p:cNvSpPr>
            <a:spLocks/>
          </p:cNvSpPr>
          <p:nvPr/>
        </p:nvSpPr>
        <p:spPr bwMode="auto">
          <a:xfrm>
            <a:off x="6591712" y="3311420"/>
            <a:ext cx="1140811" cy="723479"/>
          </a:xfrm>
          <a:custGeom>
            <a:avLst/>
            <a:gdLst>
              <a:gd name="T0" fmla="*/ 183 w 621"/>
              <a:gd name="T1" fmla="*/ 301 h 358"/>
              <a:gd name="T2" fmla="*/ 150 w 621"/>
              <a:gd name="T3" fmla="*/ 307 h 358"/>
              <a:gd name="T4" fmla="*/ 127 w 621"/>
              <a:gd name="T5" fmla="*/ 307 h 358"/>
              <a:gd name="T6" fmla="*/ 33 w 621"/>
              <a:gd name="T7" fmla="*/ 307 h 358"/>
              <a:gd name="T8" fmla="*/ 55 w 621"/>
              <a:gd name="T9" fmla="*/ 280 h 358"/>
              <a:gd name="T10" fmla="*/ 66 w 621"/>
              <a:gd name="T11" fmla="*/ 263 h 358"/>
              <a:gd name="T12" fmla="*/ 111 w 621"/>
              <a:gd name="T13" fmla="*/ 220 h 358"/>
              <a:gd name="T14" fmla="*/ 122 w 621"/>
              <a:gd name="T15" fmla="*/ 242 h 358"/>
              <a:gd name="T16" fmla="*/ 155 w 621"/>
              <a:gd name="T17" fmla="*/ 242 h 358"/>
              <a:gd name="T18" fmla="*/ 172 w 621"/>
              <a:gd name="T19" fmla="*/ 236 h 358"/>
              <a:gd name="T20" fmla="*/ 200 w 621"/>
              <a:gd name="T21" fmla="*/ 231 h 358"/>
              <a:gd name="T22" fmla="*/ 205 w 621"/>
              <a:gd name="T23" fmla="*/ 220 h 358"/>
              <a:gd name="T24" fmla="*/ 239 w 621"/>
              <a:gd name="T25" fmla="*/ 194 h 358"/>
              <a:gd name="T26" fmla="*/ 250 w 621"/>
              <a:gd name="T27" fmla="*/ 156 h 358"/>
              <a:gd name="T28" fmla="*/ 278 w 621"/>
              <a:gd name="T29" fmla="*/ 102 h 358"/>
              <a:gd name="T30" fmla="*/ 295 w 621"/>
              <a:gd name="T31" fmla="*/ 107 h 358"/>
              <a:gd name="T32" fmla="*/ 310 w 621"/>
              <a:gd name="T33" fmla="*/ 64 h 358"/>
              <a:gd name="T34" fmla="*/ 333 w 621"/>
              <a:gd name="T35" fmla="*/ 53 h 358"/>
              <a:gd name="T36" fmla="*/ 344 w 621"/>
              <a:gd name="T37" fmla="*/ 32 h 358"/>
              <a:gd name="T38" fmla="*/ 344 w 621"/>
              <a:gd name="T39" fmla="*/ 5 h 358"/>
              <a:gd name="T40" fmla="*/ 383 w 621"/>
              <a:gd name="T41" fmla="*/ 21 h 358"/>
              <a:gd name="T42" fmla="*/ 394 w 621"/>
              <a:gd name="T43" fmla="*/ 5 h 358"/>
              <a:gd name="T44" fmla="*/ 416 w 621"/>
              <a:gd name="T45" fmla="*/ 11 h 358"/>
              <a:gd name="T46" fmla="*/ 433 w 621"/>
              <a:gd name="T47" fmla="*/ 26 h 358"/>
              <a:gd name="T48" fmla="*/ 455 w 621"/>
              <a:gd name="T49" fmla="*/ 42 h 358"/>
              <a:gd name="T50" fmla="*/ 439 w 621"/>
              <a:gd name="T51" fmla="*/ 80 h 358"/>
              <a:gd name="T52" fmla="*/ 461 w 621"/>
              <a:gd name="T53" fmla="*/ 80 h 358"/>
              <a:gd name="T54" fmla="*/ 478 w 621"/>
              <a:gd name="T55" fmla="*/ 97 h 358"/>
              <a:gd name="T56" fmla="*/ 489 w 621"/>
              <a:gd name="T57" fmla="*/ 97 h 358"/>
              <a:gd name="T58" fmla="*/ 522 w 621"/>
              <a:gd name="T59" fmla="*/ 113 h 358"/>
              <a:gd name="T60" fmla="*/ 522 w 621"/>
              <a:gd name="T61" fmla="*/ 124 h 358"/>
              <a:gd name="T62" fmla="*/ 522 w 621"/>
              <a:gd name="T63" fmla="*/ 140 h 358"/>
              <a:gd name="T64" fmla="*/ 539 w 621"/>
              <a:gd name="T65" fmla="*/ 156 h 358"/>
              <a:gd name="T66" fmla="*/ 522 w 621"/>
              <a:gd name="T67" fmla="*/ 162 h 358"/>
              <a:gd name="T68" fmla="*/ 528 w 621"/>
              <a:gd name="T69" fmla="*/ 172 h 358"/>
              <a:gd name="T70" fmla="*/ 522 w 621"/>
              <a:gd name="T71" fmla="*/ 178 h 358"/>
              <a:gd name="T72" fmla="*/ 533 w 621"/>
              <a:gd name="T73" fmla="*/ 183 h 358"/>
              <a:gd name="T74" fmla="*/ 533 w 621"/>
              <a:gd name="T75" fmla="*/ 198 h 358"/>
              <a:gd name="T76" fmla="*/ 517 w 621"/>
              <a:gd name="T77" fmla="*/ 198 h 358"/>
              <a:gd name="T78" fmla="*/ 539 w 621"/>
              <a:gd name="T79" fmla="*/ 204 h 358"/>
              <a:gd name="T80" fmla="*/ 567 w 621"/>
              <a:gd name="T81" fmla="*/ 198 h 358"/>
              <a:gd name="T82" fmla="*/ 572 w 621"/>
              <a:gd name="T83" fmla="*/ 231 h 358"/>
              <a:gd name="T84" fmla="*/ 572 w 621"/>
              <a:gd name="T85" fmla="*/ 236 h 35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21"/>
              <a:gd name="T130" fmla="*/ 0 h 358"/>
              <a:gd name="T131" fmla="*/ 621 w 621"/>
              <a:gd name="T132" fmla="*/ 358 h 35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21" h="358">
                <a:moveTo>
                  <a:pt x="616" y="262"/>
                </a:moveTo>
                <a:lnTo>
                  <a:pt x="412" y="298"/>
                </a:lnTo>
                <a:lnTo>
                  <a:pt x="197" y="334"/>
                </a:lnTo>
                <a:lnTo>
                  <a:pt x="191" y="334"/>
                </a:lnTo>
                <a:lnTo>
                  <a:pt x="179" y="334"/>
                </a:lnTo>
                <a:lnTo>
                  <a:pt x="161" y="340"/>
                </a:lnTo>
                <a:lnTo>
                  <a:pt x="161" y="334"/>
                </a:lnTo>
                <a:lnTo>
                  <a:pt x="137" y="340"/>
                </a:lnTo>
                <a:lnTo>
                  <a:pt x="0" y="358"/>
                </a:lnTo>
                <a:lnTo>
                  <a:pt x="6" y="352"/>
                </a:lnTo>
                <a:lnTo>
                  <a:pt x="35" y="340"/>
                </a:lnTo>
                <a:lnTo>
                  <a:pt x="41" y="334"/>
                </a:lnTo>
                <a:lnTo>
                  <a:pt x="59" y="322"/>
                </a:lnTo>
                <a:lnTo>
                  <a:pt x="59" y="310"/>
                </a:lnTo>
                <a:lnTo>
                  <a:pt x="65" y="304"/>
                </a:lnTo>
                <a:lnTo>
                  <a:pt x="71" y="292"/>
                </a:lnTo>
                <a:lnTo>
                  <a:pt x="77" y="286"/>
                </a:lnTo>
                <a:lnTo>
                  <a:pt x="119" y="250"/>
                </a:lnTo>
                <a:lnTo>
                  <a:pt x="119" y="244"/>
                </a:lnTo>
                <a:lnTo>
                  <a:pt x="125" y="244"/>
                </a:lnTo>
                <a:lnTo>
                  <a:pt x="119" y="256"/>
                </a:lnTo>
                <a:lnTo>
                  <a:pt x="131" y="268"/>
                </a:lnTo>
                <a:lnTo>
                  <a:pt x="149" y="274"/>
                </a:lnTo>
                <a:lnTo>
                  <a:pt x="161" y="274"/>
                </a:lnTo>
                <a:lnTo>
                  <a:pt x="167" y="268"/>
                </a:lnTo>
                <a:lnTo>
                  <a:pt x="167" y="262"/>
                </a:lnTo>
                <a:lnTo>
                  <a:pt x="179" y="256"/>
                </a:lnTo>
                <a:lnTo>
                  <a:pt x="185" y="262"/>
                </a:lnTo>
                <a:lnTo>
                  <a:pt x="191" y="262"/>
                </a:lnTo>
                <a:lnTo>
                  <a:pt x="215" y="256"/>
                </a:lnTo>
                <a:lnTo>
                  <a:pt x="215" y="244"/>
                </a:lnTo>
                <a:lnTo>
                  <a:pt x="221" y="244"/>
                </a:lnTo>
                <a:lnTo>
                  <a:pt x="239" y="232"/>
                </a:lnTo>
                <a:lnTo>
                  <a:pt x="245" y="232"/>
                </a:lnTo>
                <a:lnTo>
                  <a:pt x="257" y="215"/>
                </a:lnTo>
                <a:lnTo>
                  <a:pt x="257" y="209"/>
                </a:lnTo>
                <a:lnTo>
                  <a:pt x="257" y="197"/>
                </a:lnTo>
                <a:lnTo>
                  <a:pt x="269" y="173"/>
                </a:lnTo>
                <a:lnTo>
                  <a:pt x="287" y="107"/>
                </a:lnTo>
                <a:lnTo>
                  <a:pt x="293" y="107"/>
                </a:lnTo>
                <a:lnTo>
                  <a:pt x="299" y="113"/>
                </a:lnTo>
                <a:lnTo>
                  <a:pt x="305" y="119"/>
                </a:lnTo>
                <a:lnTo>
                  <a:pt x="317" y="119"/>
                </a:lnTo>
                <a:lnTo>
                  <a:pt x="322" y="107"/>
                </a:lnTo>
                <a:lnTo>
                  <a:pt x="328" y="83"/>
                </a:lnTo>
                <a:lnTo>
                  <a:pt x="334" y="71"/>
                </a:lnTo>
                <a:lnTo>
                  <a:pt x="346" y="77"/>
                </a:lnTo>
                <a:lnTo>
                  <a:pt x="352" y="59"/>
                </a:lnTo>
                <a:lnTo>
                  <a:pt x="358" y="59"/>
                </a:lnTo>
                <a:lnTo>
                  <a:pt x="364" y="53"/>
                </a:lnTo>
                <a:lnTo>
                  <a:pt x="370" y="35"/>
                </a:lnTo>
                <a:lnTo>
                  <a:pt x="376" y="29"/>
                </a:lnTo>
                <a:lnTo>
                  <a:pt x="370" y="29"/>
                </a:lnTo>
                <a:lnTo>
                  <a:pt x="370" y="6"/>
                </a:lnTo>
                <a:lnTo>
                  <a:pt x="376" y="6"/>
                </a:lnTo>
                <a:lnTo>
                  <a:pt x="376" y="0"/>
                </a:lnTo>
                <a:lnTo>
                  <a:pt x="412" y="23"/>
                </a:lnTo>
                <a:lnTo>
                  <a:pt x="418" y="29"/>
                </a:lnTo>
                <a:lnTo>
                  <a:pt x="424" y="23"/>
                </a:lnTo>
                <a:lnTo>
                  <a:pt x="424" y="6"/>
                </a:lnTo>
                <a:lnTo>
                  <a:pt x="430" y="6"/>
                </a:lnTo>
                <a:lnTo>
                  <a:pt x="436" y="6"/>
                </a:lnTo>
                <a:lnTo>
                  <a:pt x="448" y="12"/>
                </a:lnTo>
                <a:lnTo>
                  <a:pt x="442" y="17"/>
                </a:lnTo>
                <a:lnTo>
                  <a:pt x="448" y="29"/>
                </a:lnTo>
                <a:lnTo>
                  <a:pt x="466" y="29"/>
                </a:lnTo>
                <a:lnTo>
                  <a:pt x="472" y="35"/>
                </a:lnTo>
                <a:lnTo>
                  <a:pt x="484" y="41"/>
                </a:lnTo>
                <a:lnTo>
                  <a:pt x="490" y="47"/>
                </a:lnTo>
                <a:lnTo>
                  <a:pt x="490" y="53"/>
                </a:lnTo>
                <a:lnTo>
                  <a:pt x="478" y="71"/>
                </a:lnTo>
                <a:lnTo>
                  <a:pt x="472" y="89"/>
                </a:lnTo>
                <a:lnTo>
                  <a:pt x="472" y="95"/>
                </a:lnTo>
                <a:lnTo>
                  <a:pt x="484" y="95"/>
                </a:lnTo>
                <a:lnTo>
                  <a:pt x="496" y="89"/>
                </a:lnTo>
                <a:lnTo>
                  <a:pt x="502" y="101"/>
                </a:lnTo>
                <a:lnTo>
                  <a:pt x="508" y="101"/>
                </a:lnTo>
                <a:lnTo>
                  <a:pt x="514" y="107"/>
                </a:lnTo>
                <a:lnTo>
                  <a:pt x="520" y="113"/>
                </a:lnTo>
                <a:lnTo>
                  <a:pt x="526" y="107"/>
                </a:lnTo>
                <a:lnTo>
                  <a:pt x="532" y="107"/>
                </a:lnTo>
                <a:lnTo>
                  <a:pt x="550" y="119"/>
                </a:lnTo>
                <a:lnTo>
                  <a:pt x="562" y="125"/>
                </a:lnTo>
                <a:lnTo>
                  <a:pt x="568" y="131"/>
                </a:lnTo>
                <a:lnTo>
                  <a:pt x="568" y="137"/>
                </a:lnTo>
                <a:lnTo>
                  <a:pt x="562" y="137"/>
                </a:lnTo>
                <a:lnTo>
                  <a:pt x="568" y="149"/>
                </a:lnTo>
                <a:lnTo>
                  <a:pt x="562" y="155"/>
                </a:lnTo>
                <a:lnTo>
                  <a:pt x="574" y="167"/>
                </a:lnTo>
                <a:lnTo>
                  <a:pt x="580" y="173"/>
                </a:lnTo>
                <a:lnTo>
                  <a:pt x="580" y="179"/>
                </a:lnTo>
                <a:lnTo>
                  <a:pt x="574" y="185"/>
                </a:lnTo>
                <a:lnTo>
                  <a:pt x="562" y="179"/>
                </a:lnTo>
                <a:lnTo>
                  <a:pt x="562" y="185"/>
                </a:lnTo>
                <a:lnTo>
                  <a:pt x="568" y="191"/>
                </a:lnTo>
                <a:lnTo>
                  <a:pt x="562" y="197"/>
                </a:lnTo>
                <a:lnTo>
                  <a:pt x="562" y="203"/>
                </a:lnTo>
                <a:lnTo>
                  <a:pt x="574" y="203"/>
                </a:lnTo>
                <a:lnTo>
                  <a:pt x="580" y="203"/>
                </a:lnTo>
                <a:lnTo>
                  <a:pt x="586" y="209"/>
                </a:lnTo>
                <a:lnTo>
                  <a:pt x="574" y="220"/>
                </a:lnTo>
                <a:lnTo>
                  <a:pt x="568" y="220"/>
                </a:lnTo>
                <a:lnTo>
                  <a:pt x="556" y="215"/>
                </a:lnTo>
                <a:lnTo>
                  <a:pt x="556" y="220"/>
                </a:lnTo>
                <a:lnTo>
                  <a:pt x="568" y="226"/>
                </a:lnTo>
                <a:lnTo>
                  <a:pt x="574" y="232"/>
                </a:lnTo>
                <a:lnTo>
                  <a:pt x="580" y="226"/>
                </a:lnTo>
                <a:lnTo>
                  <a:pt x="592" y="220"/>
                </a:lnTo>
                <a:lnTo>
                  <a:pt x="598" y="220"/>
                </a:lnTo>
                <a:lnTo>
                  <a:pt x="610" y="220"/>
                </a:lnTo>
                <a:lnTo>
                  <a:pt x="621" y="250"/>
                </a:lnTo>
                <a:lnTo>
                  <a:pt x="616" y="256"/>
                </a:lnTo>
                <a:lnTo>
                  <a:pt x="616" y="262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8" name="Freeform 100"/>
          <p:cNvSpPr>
            <a:spLocks/>
          </p:cNvSpPr>
          <p:nvPr/>
        </p:nvSpPr>
        <p:spPr bwMode="auto">
          <a:xfrm>
            <a:off x="6680682" y="4272322"/>
            <a:ext cx="769108" cy="631643"/>
          </a:xfrm>
          <a:custGeom>
            <a:avLst/>
            <a:gdLst>
              <a:gd name="T0" fmla="*/ 228 w 419"/>
              <a:gd name="T1" fmla="*/ 282 h 311"/>
              <a:gd name="T2" fmla="*/ 217 w 419"/>
              <a:gd name="T3" fmla="*/ 282 h 311"/>
              <a:gd name="T4" fmla="*/ 206 w 419"/>
              <a:gd name="T5" fmla="*/ 255 h 311"/>
              <a:gd name="T6" fmla="*/ 184 w 419"/>
              <a:gd name="T7" fmla="*/ 238 h 311"/>
              <a:gd name="T8" fmla="*/ 173 w 419"/>
              <a:gd name="T9" fmla="*/ 211 h 311"/>
              <a:gd name="T10" fmla="*/ 162 w 419"/>
              <a:gd name="T11" fmla="*/ 195 h 311"/>
              <a:gd name="T12" fmla="*/ 139 w 419"/>
              <a:gd name="T13" fmla="*/ 184 h 311"/>
              <a:gd name="T14" fmla="*/ 128 w 419"/>
              <a:gd name="T15" fmla="*/ 173 h 311"/>
              <a:gd name="T16" fmla="*/ 123 w 419"/>
              <a:gd name="T17" fmla="*/ 157 h 311"/>
              <a:gd name="T18" fmla="*/ 84 w 419"/>
              <a:gd name="T19" fmla="*/ 131 h 311"/>
              <a:gd name="T20" fmla="*/ 72 w 419"/>
              <a:gd name="T21" fmla="*/ 120 h 311"/>
              <a:gd name="T22" fmla="*/ 56 w 419"/>
              <a:gd name="T23" fmla="*/ 98 h 311"/>
              <a:gd name="T24" fmla="*/ 45 w 419"/>
              <a:gd name="T25" fmla="*/ 87 h 311"/>
              <a:gd name="T26" fmla="*/ 6 w 419"/>
              <a:gd name="T27" fmla="*/ 71 h 311"/>
              <a:gd name="T28" fmla="*/ 6 w 419"/>
              <a:gd name="T29" fmla="*/ 49 h 311"/>
              <a:gd name="T30" fmla="*/ 17 w 419"/>
              <a:gd name="T31" fmla="*/ 38 h 311"/>
              <a:gd name="T32" fmla="*/ 17 w 419"/>
              <a:gd name="T33" fmla="*/ 38 h 311"/>
              <a:gd name="T34" fmla="*/ 45 w 419"/>
              <a:gd name="T35" fmla="*/ 27 h 311"/>
              <a:gd name="T36" fmla="*/ 67 w 419"/>
              <a:gd name="T37" fmla="*/ 11 h 311"/>
              <a:gd name="T38" fmla="*/ 72 w 419"/>
              <a:gd name="T39" fmla="*/ 11 h 311"/>
              <a:gd name="T40" fmla="*/ 173 w 419"/>
              <a:gd name="T41" fmla="*/ 0 h 311"/>
              <a:gd name="T42" fmla="*/ 173 w 419"/>
              <a:gd name="T43" fmla="*/ 5 h 311"/>
              <a:gd name="T44" fmla="*/ 195 w 419"/>
              <a:gd name="T45" fmla="*/ 16 h 311"/>
              <a:gd name="T46" fmla="*/ 283 w 419"/>
              <a:gd name="T47" fmla="*/ 16 h 311"/>
              <a:gd name="T48" fmla="*/ 383 w 419"/>
              <a:gd name="T49" fmla="*/ 87 h 311"/>
              <a:gd name="T50" fmla="*/ 367 w 419"/>
              <a:gd name="T51" fmla="*/ 103 h 311"/>
              <a:gd name="T52" fmla="*/ 350 w 419"/>
              <a:gd name="T53" fmla="*/ 131 h 311"/>
              <a:gd name="T54" fmla="*/ 350 w 419"/>
              <a:gd name="T55" fmla="*/ 146 h 311"/>
              <a:gd name="T56" fmla="*/ 344 w 419"/>
              <a:gd name="T57" fmla="*/ 157 h 311"/>
              <a:gd name="T58" fmla="*/ 339 w 419"/>
              <a:gd name="T59" fmla="*/ 162 h 311"/>
              <a:gd name="T60" fmla="*/ 328 w 419"/>
              <a:gd name="T61" fmla="*/ 173 h 311"/>
              <a:gd name="T62" fmla="*/ 317 w 419"/>
              <a:gd name="T63" fmla="*/ 190 h 311"/>
              <a:gd name="T64" fmla="*/ 300 w 419"/>
              <a:gd name="T65" fmla="*/ 211 h 311"/>
              <a:gd name="T66" fmla="*/ 283 w 419"/>
              <a:gd name="T67" fmla="*/ 222 h 311"/>
              <a:gd name="T68" fmla="*/ 272 w 419"/>
              <a:gd name="T69" fmla="*/ 233 h 311"/>
              <a:gd name="T70" fmla="*/ 261 w 419"/>
              <a:gd name="T71" fmla="*/ 238 h 311"/>
              <a:gd name="T72" fmla="*/ 255 w 419"/>
              <a:gd name="T73" fmla="*/ 244 h 311"/>
              <a:gd name="T74" fmla="*/ 255 w 419"/>
              <a:gd name="T75" fmla="*/ 249 h 311"/>
              <a:gd name="T76" fmla="*/ 245 w 419"/>
              <a:gd name="T77" fmla="*/ 255 h 311"/>
              <a:gd name="T78" fmla="*/ 240 w 419"/>
              <a:gd name="T79" fmla="*/ 260 h 311"/>
              <a:gd name="T80" fmla="*/ 245 w 419"/>
              <a:gd name="T81" fmla="*/ 266 h 311"/>
              <a:gd name="T82" fmla="*/ 245 w 419"/>
              <a:gd name="T83" fmla="*/ 266 h 311"/>
              <a:gd name="T84" fmla="*/ 234 w 419"/>
              <a:gd name="T85" fmla="*/ 277 h 311"/>
              <a:gd name="T86" fmla="*/ 234 w 419"/>
              <a:gd name="T87" fmla="*/ 282 h 31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19"/>
              <a:gd name="T133" fmla="*/ 0 h 311"/>
              <a:gd name="T134" fmla="*/ 419 w 419"/>
              <a:gd name="T135" fmla="*/ 311 h 31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19" h="311">
                <a:moveTo>
                  <a:pt x="252" y="311"/>
                </a:moveTo>
                <a:lnTo>
                  <a:pt x="246" y="311"/>
                </a:lnTo>
                <a:lnTo>
                  <a:pt x="234" y="311"/>
                </a:lnTo>
                <a:lnTo>
                  <a:pt x="228" y="305"/>
                </a:lnTo>
                <a:lnTo>
                  <a:pt x="222" y="281"/>
                </a:lnTo>
                <a:lnTo>
                  <a:pt x="216" y="269"/>
                </a:lnTo>
                <a:lnTo>
                  <a:pt x="198" y="263"/>
                </a:lnTo>
                <a:lnTo>
                  <a:pt x="192" y="239"/>
                </a:lnTo>
                <a:lnTo>
                  <a:pt x="186" y="233"/>
                </a:lnTo>
                <a:lnTo>
                  <a:pt x="180" y="221"/>
                </a:lnTo>
                <a:lnTo>
                  <a:pt x="174" y="215"/>
                </a:lnTo>
                <a:lnTo>
                  <a:pt x="162" y="215"/>
                </a:lnTo>
                <a:lnTo>
                  <a:pt x="150" y="203"/>
                </a:lnTo>
                <a:lnTo>
                  <a:pt x="144" y="197"/>
                </a:lnTo>
                <a:lnTo>
                  <a:pt x="138" y="191"/>
                </a:lnTo>
                <a:lnTo>
                  <a:pt x="138" y="179"/>
                </a:lnTo>
                <a:lnTo>
                  <a:pt x="132" y="173"/>
                </a:lnTo>
                <a:lnTo>
                  <a:pt x="120" y="173"/>
                </a:lnTo>
                <a:lnTo>
                  <a:pt x="90" y="144"/>
                </a:lnTo>
                <a:lnTo>
                  <a:pt x="78" y="144"/>
                </a:lnTo>
                <a:lnTo>
                  <a:pt x="78" y="132"/>
                </a:lnTo>
                <a:lnTo>
                  <a:pt x="66" y="126"/>
                </a:lnTo>
                <a:lnTo>
                  <a:pt x="60" y="108"/>
                </a:lnTo>
                <a:lnTo>
                  <a:pt x="48" y="102"/>
                </a:lnTo>
                <a:lnTo>
                  <a:pt x="48" y="96"/>
                </a:lnTo>
                <a:lnTo>
                  <a:pt x="30" y="90"/>
                </a:lnTo>
                <a:lnTo>
                  <a:pt x="6" y="78"/>
                </a:lnTo>
                <a:lnTo>
                  <a:pt x="0" y="72"/>
                </a:lnTo>
                <a:lnTo>
                  <a:pt x="6" y="54"/>
                </a:lnTo>
                <a:lnTo>
                  <a:pt x="12" y="54"/>
                </a:lnTo>
                <a:lnTo>
                  <a:pt x="18" y="42"/>
                </a:lnTo>
                <a:lnTo>
                  <a:pt x="42" y="30"/>
                </a:lnTo>
                <a:lnTo>
                  <a:pt x="48" y="30"/>
                </a:lnTo>
                <a:lnTo>
                  <a:pt x="48" y="24"/>
                </a:lnTo>
                <a:lnTo>
                  <a:pt x="72" y="12"/>
                </a:lnTo>
                <a:lnTo>
                  <a:pt x="78" y="12"/>
                </a:lnTo>
                <a:lnTo>
                  <a:pt x="186" y="0"/>
                </a:lnTo>
                <a:lnTo>
                  <a:pt x="186" y="6"/>
                </a:lnTo>
                <a:lnTo>
                  <a:pt x="198" y="0"/>
                </a:lnTo>
                <a:lnTo>
                  <a:pt x="210" y="18"/>
                </a:lnTo>
                <a:lnTo>
                  <a:pt x="216" y="30"/>
                </a:lnTo>
                <a:lnTo>
                  <a:pt x="305" y="18"/>
                </a:lnTo>
                <a:lnTo>
                  <a:pt x="419" y="96"/>
                </a:lnTo>
                <a:lnTo>
                  <a:pt x="413" y="96"/>
                </a:lnTo>
                <a:lnTo>
                  <a:pt x="401" y="102"/>
                </a:lnTo>
                <a:lnTo>
                  <a:pt x="395" y="114"/>
                </a:lnTo>
                <a:lnTo>
                  <a:pt x="383" y="132"/>
                </a:lnTo>
                <a:lnTo>
                  <a:pt x="377" y="144"/>
                </a:lnTo>
                <a:lnTo>
                  <a:pt x="377" y="155"/>
                </a:lnTo>
                <a:lnTo>
                  <a:pt x="377" y="161"/>
                </a:lnTo>
                <a:lnTo>
                  <a:pt x="377" y="173"/>
                </a:lnTo>
                <a:lnTo>
                  <a:pt x="371" y="173"/>
                </a:lnTo>
                <a:lnTo>
                  <a:pt x="371" y="179"/>
                </a:lnTo>
                <a:lnTo>
                  <a:pt x="365" y="179"/>
                </a:lnTo>
                <a:lnTo>
                  <a:pt x="359" y="185"/>
                </a:lnTo>
                <a:lnTo>
                  <a:pt x="353" y="191"/>
                </a:lnTo>
                <a:lnTo>
                  <a:pt x="347" y="203"/>
                </a:lnTo>
                <a:lnTo>
                  <a:pt x="341" y="209"/>
                </a:lnTo>
                <a:lnTo>
                  <a:pt x="329" y="221"/>
                </a:lnTo>
                <a:lnTo>
                  <a:pt x="323" y="233"/>
                </a:lnTo>
                <a:lnTo>
                  <a:pt x="317" y="239"/>
                </a:lnTo>
                <a:lnTo>
                  <a:pt x="305" y="245"/>
                </a:lnTo>
                <a:lnTo>
                  <a:pt x="299" y="251"/>
                </a:lnTo>
                <a:lnTo>
                  <a:pt x="293" y="257"/>
                </a:lnTo>
                <a:lnTo>
                  <a:pt x="287" y="257"/>
                </a:lnTo>
                <a:lnTo>
                  <a:pt x="281" y="263"/>
                </a:lnTo>
                <a:lnTo>
                  <a:pt x="275" y="263"/>
                </a:lnTo>
                <a:lnTo>
                  <a:pt x="275" y="269"/>
                </a:lnTo>
                <a:lnTo>
                  <a:pt x="275" y="275"/>
                </a:lnTo>
                <a:lnTo>
                  <a:pt x="270" y="281"/>
                </a:lnTo>
                <a:lnTo>
                  <a:pt x="264" y="281"/>
                </a:lnTo>
                <a:lnTo>
                  <a:pt x="258" y="287"/>
                </a:lnTo>
                <a:lnTo>
                  <a:pt x="264" y="293"/>
                </a:lnTo>
                <a:lnTo>
                  <a:pt x="258" y="299"/>
                </a:lnTo>
                <a:lnTo>
                  <a:pt x="252" y="305"/>
                </a:lnTo>
                <a:lnTo>
                  <a:pt x="252" y="311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9" name="Freeform 101"/>
          <p:cNvSpPr>
            <a:spLocks/>
          </p:cNvSpPr>
          <p:nvPr/>
        </p:nvSpPr>
        <p:spPr bwMode="auto">
          <a:xfrm>
            <a:off x="6680682" y="4272322"/>
            <a:ext cx="769108" cy="631643"/>
          </a:xfrm>
          <a:custGeom>
            <a:avLst/>
            <a:gdLst>
              <a:gd name="T0" fmla="*/ 228 w 419"/>
              <a:gd name="T1" fmla="*/ 282 h 311"/>
              <a:gd name="T2" fmla="*/ 217 w 419"/>
              <a:gd name="T3" fmla="*/ 282 h 311"/>
              <a:gd name="T4" fmla="*/ 206 w 419"/>
              <a:gd name="T5" fmla="*/ 255 h 311"/>
              <a:gd name="T6" fmla="*/ 184 w 419"/>
              <a:gd name="T7" fmla="*/ 238 h 311"/>
              <a:gd name="T8" fmla="*/ 173 w 419"/>
              <a:gd name="T9" fmla="*/ 211 h 311"/>
              <a:gd name="T10" fmla="*/ 162 w 419"/>
              <a:gd name="T11" fmla="*/ 195 h 311"/>
              <a:gd name="T12" fmla="*/ 139 w 419"/>
              <a:gd name="T13" fmla="*/ 184 h 311"/>
              <a:gd name="T14" fmla="*/ 128 w 419"/>
              <a:gd name="T15" fmla="*/ 173 h 311"/>
              <a:gd name="T16" fmla="*/ 123 w 419"/>
              <a:gd name="T17" fmla="*/ 157 h 311"/>
              <a:gd name="T18" fmla="*/ 84 w 419"/>
              <a:gd name="T19" fmla="*/ 131 h 311"/>
              <a:gd name="T20" fmla="*/ 72 w 419"/>
              <a:gd name="T21" fmla="*/ 120 h 311"/>
              <a:gd name="T22" fmla="*/ 56 w 419"/>
              <a:gd name="T23" fmla="*/ 98 h 311"/>
              <a:gd name="T24" fmla="*/ 45 w 419"/>
              <a:gd name="T25" fmla="*/ 87 h 311"/>
              <a:gd name="T26" fmla="*/ 6 w 419"/>
              <a:gd name="T27" fmla="*/ 71 h 311"/>
              <a:gd name="T28" fmla="*/ 6 w 419"/>
              <a:gd name="T29" fmla="*/ 49 h 311"/>
              <a:gd name="T30" fmla="*/ 17 w 419"/>
              <a:gd name="T31" fmla="*/ 38 h 311"/>
              <a:gd name="T32" fmla="*/ 17 w 419"/>
              <a:gd name="T33" fmla="*/ 38 h 311"/>
              <a:gd name="T34" fmla="*/ 45 w 419"/>
              <a:gd name="T35" fmla="*/ 27 h 311"/>
              <a:gd name="T36" fmla="*/ 67 w 419"/>
              <a:gd name="T37" fmla="*/ 11 h 311"/>
              <a:gd name="T38" fmla="*/ 72 w 419"/>
              <a:gd name="T39" fmla="*/ 11 h 311"/>
              <a:gd name="T40" fmla="*/ 173 w 419"/>
              <a:gd name="T41" fmla="*/ 0 h 311"/>
              <a:gd name="T42" fmla="*/ 173 w 419"/>
              <a:gd name="T43" fmla="*/ 5 h 311"/>
              <a:gd name="T44" fmla="*/ 195 w 419"/>
              <a:gd name="T45" fmla="*/ 16 h 311"/>
              <a:gd name="T46" fmla="*/ 283 w 419"/>
              <a:gd name="T47" fmla="*/ 16 h 311"/>
              <a:gd name="T48" fmla="*/ 383 w 419"/>
              <a:gd name="T49" fmla="*/ 87 h 311"/>
              <a:gd name="T50" fmla="*/ 367 w 419"/>
              <a:gd name="T51" fmla="*/ 103 h 311"/>
              <a:gd name="T52" fmla="*/ 350 w 419"/>
              <a:gd name="T53" fmla="*/ 131 h 311"/>
              <a:gd name="T54" fmla="*/ 350 w 419"/>
              <a:gd name="T55" fmla="*/ 146 h 311"/>
              <a:gd name="T56" fmla="*/ 344 w 419"/>
              <a:gd name="T57" fmla="*/ 157 h 311"/>
              <a:gd name="T58" fmla="*/ 339 w 419"/>
              <a:gd name="T59" fmla="*/ 162 h 311"/>
              <a:gd name="T60" fmla="*/ 328 w 419"/>
              <a:gd name="T61" fmla="*/ 173 h 311"/>
              <a:gd name="T62" fmla="*/ 317 w 419"/>
              <a:gd name="T63" fmla="*/ 190 h 311"/>
              <a:gd name="T64" fmla="*/ 300 w 419"/>
              <a:gd name="T65" fmla="*/ 211 h 311"/>
              <a:gd name="T66" fmla="*/ 283 w 419"/>
              <a:gd name="T67" fmla="*/ 222 h 311"/>
              <a:gd name="T68" fmla="*/ 272 w 419"/>
              <a:gd name="T69" fmla="*/ 233 h 311"/>
              <a:gd name="T70" fmla="*/ 261 w 419"/>
              <a:gd name="T71" fmla="*/ 238 h 311"/>
              <a:gd name="T72" fmla="*/ 255 w 419"/>
              <a:gd name="T73" fmla="*/ 244 h 311"/>
              <a:gd name="T74" fmla="*/ 255 w 419"/>
              <a:gd name="T75" fmla="*/ 249 h 311"/>
              <a:gd name="T76" fmla="*/ 245 w 419"/>
              <a:gd name="T77" fmla="*/ 255 h 311"/>
              <a:gd name="T78" fmla="*/ 240 w 419"/>
              <a:gd name="T79" fmla="*/ 260 h 311"/>
              <a:gd name="T80" fmla="*/ 245 w 419"/>
              <a:gd name="T81" fmla="*/ 266 h 311"/>
              <a:gd name="T82" fmla="*/ 245 w 419"/>
              <a:gd name="T83" fmla="*/ 266 h 311"/>
              <a:gd name="T84" fmla="*/ 234 w 419"/>
              <a:gd name="T85" fmla="*/ 277 h 311"/>
              <a:gd name="T86" fmla="*/ 234 w 419"/>
              <a:gd name="T87" fmla="*/ 282 h 31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19"/>
              <a:gd name="T133" fmla="*/ 0 h 311"/>
              <a:gd name="T134" fmla="*/ 419 w 419"/>
              <a:gd name="T135" fmla="*/ 311 h 31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19" h="311">
                <a:moveTo>
                  <a:pt x="252" y="311"/>
                </a:moveTo>
                <a:lnTo>
                  <a:pt x="246" y="311"/>
                </a:lnTo>
                <a:lnTo>
                  <a:pt x="234" y="311"/>
                </a:lnTo>
                <a:lnTo>
                  <a:pt x="228" y="305"/>
                </a:lnTo>
                <a:lnTo>
                  <a:pt x="222" y="281"/>
                </a:lnTo>
                <a:lnTo>
                  <a:pt x="216" y="269"/>
                </a:lnTo>
                <a:lnTo>
                  <a:pt x="198" y="263"/>
                </a:lnTo>
                <a:lnTo>
                  <a:pt x="192" y="239"/>
                </a:lnTo>
                <a:lnTo>
                  <a:pt x="186" y="233"/>
                </a:lnTo>
                <a:lnTo>
                  <a:pt x="180" y="221"/>
                </a:lnTo>
                <a:lnTo>
                  <a:pt x="174" y="215"/>
                </a:lnTo>
                <a:lnTo>
                  <a:pt x="162" y="215"/>
                </a:lnTo>
                <a:lnTo>
                  <a:pt x="150" y="203"/>
                </a:lnTo>
                <a:lnTo>
                  <a:pt x="144" y="197"/>
                </a:lnTo>
                <a:lnTo>
                  <a:pt x="138" y="191"/>
                </a:lnTo>
                <a:lnTo>
                  <a:pt x="138" y="179"/>
                </a:lnTo>
                <a:lnTo>
                  <a:pt x="132" y="173"/>
                </a:lnTo>
                <a:lnTo>
                  <a:pt x="120" y="173"/>
                </a:lnTo>
                <a:lnTo>
                  <a:pt x="90" y="144"/>
                </a:lnTo>
                <a:lnTo>
                  <a:pt x="78" y="144"/>
                </a:lnTo>
                <a:lnTo>
                  <a:pt x="78" y="132"/>
                </a:lnTo>
                <a:lnTo>
                  <a:pt x="66" y="126"/>
                </a:lnTo>
                <a:lnTo>
                  <a:pt x="60" y="108"/>
                </a:lnTo>
                <a:lnTo>
                  <a:pt x="48" y="102"/>
                </a:lnTo>
                <a:lnTo>
                  <a:pt x="48" y="96"/>
                </a:lnTo>
                <a:lnTo>
                  <a:pt x="30" y="90"/>
                </a:lnTo>
                <a:lnTo>
                  <a:pt x="6" y="78"/>
                </a:lnTo>
                <a:lnTo>
                  <a:pt x="0" y="72"/>
                </a:lnTo>
                <a:lnTo>
                  <a:pt x="6" y="54"/>
                </a:lnTo>
                <a:lnTo>
                  <a:pt x="12" y="54"/>
                </a:lnTo>
                <a:lnTo>
                  <a:pt x="18" y="42"/>
                </a:lnTo>
                <a:lnTo>
                  <a:pt x="42" y="30"/>
                </a:lnTo>
                <a:lnTo>
                  <a:pt x="48" y="30"/>
                </a:lnTo>
                <a:lnTo>
                  <a:pt x="48" y="24"/>
                </a:lnTo>
                <a:lnTo>
                  <a:pt x="72" y="12"/>
                </a:lnTo>
                <a:lnTo>
                  <a:pt x="78" y="12"/>
                </a:lnTo>
                <a:lnTo>
                  <a:pt x="186" y="0"/>
                </a:lnTo>
                <a:lnTo>
                  <a:pt x="186" y="6"/>
                </a:lnTo>
                <a:lnTo>
                  <a:pt x="198" y="0"/>
                </a:lnTo>
                <a:lnTo>
                  <a:pt x="210" y="18"/>
                </a:lnTo>
                <a:lnTo>
                  <a:pt x="216" y="30"/>
                </a:lnTo>
                <a:lnTo>
                  <a:pt x="305" y="18"/>
                </a:lnTo>
                <a:lnTo>
                  <a:pt x="419" y="96"/>
                </a:lnTo>
                <a:lnTo>
                  <a:pt x="413" y="96"/>
                </a:lnTo>
                <a:lnTo>
                  <a:pt x="401" y="102"/>
                </a:lnTo>
                <a:lnTo>
                  <a:pt x="395" y="114"/>
                </a:lnTo>
                <a:lnTo>
                  <a:pt x="383" y="132"/>
                </a:lnTo>
                <a:lnTo>
                  <a:pt x="377" y="144"/>
                </a:lnTo>
                <a:lnTo>
                  <a:pt x="377" y="155"/>
                </a:lnTo>
                <a:lnTo>
                  <a:pt x="377" y="161"/>
                </a:lnTo>
                <a:lnTo>
                  <a:pt x="377" y="173"/>
                </a:lnTo>
                <a:lnTo>
                  <a:pt x="371" y="173"/>
                </a:lnTo>
                <a:lnTo>
                  <a:pt x="371" y="179"/>
                </a:lnTo>
                <a:lnTo>
                  <a:pt x="365" y="179"/>
                </a:lnTo>
                <a:lnTo>
                  <a:pt x="359" y="185"/>
                </a:lnTo>
                <a:lnTo>
                  <a:pt x="353" y="191"/>
                </a:lnTo>
                <a:lnTo>
                  <a:pt x="347" y="203"/>
                </a:lnTo>
                <a:lnTo>
                  <a:pt x="341" y="209"/>
                </a:lnTo>
                <a:lnTo>
                  <a:pt x="329" y="221"/>
                </a:lnTo>
                <a:lnTo>
                  <a:pt x="323" y="233"/>
                </a:lnTo>
                <a:lnTo>
                  <a:pt x="317" y="239"/>
                </a:lnTo>
                <a:lnTo>
                  <a:pt x="305" y="245"/>
                </a:lnTo>
                <a:lnTo>
                  <a:pt x="299" y="251"/>
                </a:lnTo>
                <a:lnTo>
                  <a:pt x="293" y="257"/>
                </a:lnTo>
                <a:lnTo>
                  <a:pt x="287" y="257"/>
                </a:lnTo>
                <a:lnTo>
                  <a:pt x="281" y="263"/>
                </a:lnTo>
                <a:lnTo>
                  <a:pt x="275" y="263"/>
                </a:lnTo>
                <a:lnTo>
                  <a:pt x="275" y="269"/>
                </a:lnTo>
                <a:lnTo>
                  <a:pt x="275" y="275"/>
                </a:lnTo>
                <a:lnTo>
                  <a:pt x="270" y="281"/>
                </a:lnTo>
                <a:lnTo>
                  <a:pt x="264" y="281"/>
                </a:lnTo>
                <a:lnTo>
                  <a:pt x="258" y="287"/>
                </a:lnTo>
                <a:lnTo>
                  <a:pt x="264" y="293"/>
                </a:lnTo>
                <a:lnTo>
                  <a:pt x="258" y="299"/>
                </a:lnTo>
                <a:lnTo>
                  <a:pt x="252" y="305"/>
                </a:lnTo>
                <a:lnTo>
                  <a:pt x="252" y="311"/>
                </a:lnTo>
              </a:path>
            </a:pathLst>
          </a:custGeom>
          <a:noFill/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0" name="Freeform 102"/>
          <p:cNvSpPr>
            <a:spLocks/>
          </p:cNvSpPr>
          <p:nvPr/>
        </p:nvSpPr>
        <p:spPr bwMode="auto">
          <a:xfrm>
            <a:off x="6328755" y="4357435"/>
            <a:ext cx="822491" cy="929547"/>
          </a:xfrm>
          <a:custGeom>
            <a:avLst/>
            <a:gdLst>
              <a:gd name="T0" fmla="*/ 56 w 449"/>
              <a:gd name="T1" fmla="*/ 216 h 460"/>
              <a:gd name="T2" fmla="*/ 67 w 449"/>
              <a:gd name="T3" fmla="*/ 237 h 460"/>
              <a:gd name="T4" fmla="*/ 78 w 449"/>
              <a:gd name="T5" fmla="*/ 248 h 460"/>
              <a:gd name="T6" fmla="*/ 78 w 449"/>
              <a:gd name="T7" fmla="*/ 259 h 460"/>
              <a:gd name="T8" fmla="*/ 83 w 449"/>
              <a:gd name="T9" fmla="*/ 270 h 460"/>
              <a:gd name="T10" fmla="*/ 78 w 449"/>
              <a:gd name="T11" fmla="*/ 291 h 460"/>
              <a:gd name="T12" fmla="*/ 72 w 449"/>
              <a:gd name="T13" fmla="*/ 323 h 460"/>
              <a:gd name="T14" fmla="*/ 83 w 449"/>
              <a:gd name="T15" fmla="*/ 366 h 460"/>
              <a:gd name="T16" fmla="*/ 95 w 449"/>
              <a:gd name="T17" fmla="*/ 388 h 460"/>
              <a:gd name="T18" fmla="*/ 100 w 449"/>
              <a:gd name="T19" fmla="*/ 399 h 460"/>
              <a:gd name="T20" fmla="*/ 106 w 449"/>
              <a:gd name="T21" fmla="*/ 410 h 460"/>
              <a:gd name="T22" fmla="*/ 327 w 449"/>
              <a:gd name="T23" fmla="*/ 410 h 460"/>
              <a:gd name="T24" fmla="*/ 338 w 449"/>
              <a:gd name="T25" fmla="*/ 415 h 460"/>
              <a:gd name="T26" fmla="*/ 338 w 449"/>
              <a:gd name="T27" fmla="*/ 383 h 460"/>
              <a:gd name="T28" fmla="*/ 338 w 449"/>
              <a:gd name="T29" fmla="*/ 372 h 460"/>
              <a:gd name="T30" fmla="*/ 360 w 449"/>
              <a:gd name="T31" fmla="*/ 372 h 460"/>
              <a:gd name="T32" fmla="*/ 383 w 449"/>
              <a:gd name="T33" fmla="*/ 372 h 460"/>
              <a:gd name="T34" fmla="*/ 377 w 449"/>
              <a:gd name="T35" fmla="*/ 350 h 460"/>
              <a:gd name="T36" fmla="*/ 377 w 449"/>
              <a:gd name="T37" fmla="*/ 334 h 460"/>
              <a:gd name="T38" fmla="*/ 394 w 449"/>
              <a:gd name="T39" fmla="*/ 285 h 460"/>
              <a:gd name="T40" fmla="*/ 405 w 449"/>
              <a:gd name="T41" fmla="*/ 259 h 460"/>
              <a:gd name="T42" fmla="*/ 410 w 449"/>
              <a:gd name="T43" fmla="*/ 254 h 460"/>
              <a:gd name="T44" fmla="*/ 410 w 449"/>
              <a:gd name="T45" fmla="*/ 248 h 460"/>
              <a:gd name="T46" fmla="*/ 405 w 449"/>
              <a:gd name="T47" fmla="*/ 243 h 460"/>
              <a:gd name="T48" fmla="*/ 394 w 449"/>
              <a:gd name="T49" fmla="*/ 243 h 460"/>
              <a:gd name="T50" fmla="*/ 383 w 449"/>
              <a:gd name="T51" fmla="*/ 216 h 460"/>
              <a:gd name="T52" fmla="*/ 360 w 449"/>
              <a:gd name="T53" fmla="*/ 199 h 460"/>
              <a:gd name="T54" fmla="*/ 349 w 449"/>
              <a:gd name="T55" fmla="*/ 172 h 460"/>
              <a:gd name="T56" fmla="*/ 338 w 449"/>
              <a:gd name="T57" fmla="*/ 156 h 460"/>
              <a:gd name="T58" fmla="*/ 316 w 449"/>
              <a:gd name="T59" fmla="*/ 145 h 460"/>
              <a:gd name="T60" fmla="*/ 305 w 449"/>
              <a:gd name="T61" fmla="*/ 134 h 460"/>
              <a:gd name="T62" fmla="*/ 299 w 449"/>
              <a:gd name="T63" fmla="*/ 118 h 460"/>
              <a:gd name="T64" fmla="*/ 260 w 449"/>
              <a:gd name="T65" fmla="*/ 92 h 460"/>
              <a:gd name="T66" fmla="*/ 249 w 449"/>
              <a:gd name="T67" fmla="*/ 81 h 460"/>
              <a:gd name="T68" fmla="*/ 233 w 449"/>
              <a:gd name="T69" fmla="*/ 60 h 460"/>
              <a:gd name="T70" fmla="*/ 221 w 449"/>
              <a:gd name="T71" fmla="*/ 49 h 460"/>
              <a:gd name="T72" fmla="*/ 183 w 449"/>
              <a:gd name="T73" fmla="*/ 32 h 460"/>
              <a:gd name="T74" fmla="*/ 183 w 449"/>
              <a:gd name="T75" fmla="*/ 11 h 460"/>
              <a:gd name="T76" fmla="*/ 194 w 449"/>
              <a:gd name="T77" fmla="*/ 0 h 460"/>
              <a:gd name="T78" fmla="*/ 194 w 449"/>
              <a:gd name="T79" fmla="*/ 0 h 460"/>
              <a:gd name="T80" fmla="*/ 0 w 449"/>
              <a:gd name="T81" fmla="*/ 22 h 4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49"/>
              <a:gd name="T124" fmla="*/ 0 h 460"/>
              <a:gd name="T125" fmla="*/ 449 w 449"/>
              <a:gd name="T126" fmla="*/ 460 h 46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49" h="460">
                <a:moveTo>
                  <a:pt x="0" y="24"/>
                </a:moveTo>
                <a:lnTo>
                  <a:pt x="60" y="239"/>
                </a:lnTo>
                <a:lnTo>
                  <a:pt x="66" y="245"/>
                </a:lnTo>
                <a:lnTo>
                  <a:pt x="72" y="263"/>
                </a:lnTo>
                <a:lnTo>
                  <a:pt x="78" y="269"/>
                </a:lnTo>
                <a:lnTo>
                  <a:pt x="84" y="275"/>
                </a:lnTo>
                <a:lnTo>
                  <a:pt x="90" y="281"/>
                </a:lnTo>
                <a:lnTo>
                  <a:pt x="84" y="287"/>
                </a:lnTo>
                <a:lnTo>
                  <a:pt x="96" y="299"/>
                </a:lnTo>
                <a:lnTo>
                  <a:pt x="90" y="299"/>
                </a:lnTo>
                <a:lnTo>
                  <a:pt x="84" y="310"/>
                </a:lnTo>
                <a:lnTo>
                  <a:pt x="84" y="322"/>
                </a:lnTo>
                <a:lnTo>
                  <a:pt x="78" y="340"/>
                </a:lnTo>
                <a:lnTo>
                  <a:pt x="78" y="358"/>
                </a:lnTo>
                <a:lnTo>
                  <a:pt x="90" y="376"/>
                </a:lnTo>
                <a:lnTo>
                  <a:pt x="90" y="406"/>
                </a:lnTo>
                <a:lnTo>
                  <a:pt x="102" y="418"/>
                </a:lnTo>
                <a:lnTo>
                  <a:pt x="102" y="430"/>
                </a:lnTo>
                <a:lnTo>
                  <a:pt x="108" y="442"/>
                </a:lnTo>
                <a:lnTo>
                  <a:pt x="108" y="448"/>
                </a:lnTo>
                <a:lnTo>
                  <a:pt x="114" y="454"/>
                </a:lnTo>
                <a:lnTo>
                  <a:pt x="347" y="442"/>
                </a:lnTo>
                <a:lnTo>
                  <a:pt x="353" y="454"/>
                </a:lnTo>
                <a:lnTo>
                  <a:pt x="365" y="460"/>
                </a:lnTo>
                <a:lnTo>
                  <a:pt x="371" y="448"/>
                </a:lnTo>
                <a:lnTo>
                  <a:pt x="365" y="424"/>
                </a:lnTo>
                <a:lnTo>
                  <a:pt x="365" y="418"/>
                </a:lnTo>
                <a:lnTo>
                  <a:pt x="365" y="412"/>
                </a:lnTo>
                <a:lnTo>
                  <a:pt x="371" y="406"/>
                </a:lnTo>
                <a:lnTo>
                  <a:pt x="389" y="412"/>
                </a:lnTo>
                <a:lnTo>
                  <a:pt x="407" y="418"/>
                </a:lnTo>
                <a:lnTo>
                  <a:pt x="413" y="412"/>
                </a:lnTo>
                <a:lnTo>
                  <a:pt x="407" y="394"/>
                </a:lnTo>
                <a:lnTo>
                  <a:pt x="407" y="388"/>
                </a:lnTo>
                <a:lnTo>
                  <a:pt x="407" y="376"/>
                </a:lnTo>
                <a:lnTo>
                  <a:pt x="407" y="370"/>
                </a:lnTo>
                <a:lnTo>
                  <a:pt x="419" y="334"/>
                </a:lnTo>
                <a:lnTo>
                  <a:pt x="425" y="316"/>
                </a:lnTo>
                <a:lnTo>
                  <a:pt x="425" y="305"/>
                </a:lnTo>
                <a:lnTo>
                  <a:pt x="437" y="287"/>
                </a:lnTo>
                <a:lnTo>
                  <a:pt x="443" y="281"/>
                </a:lnTo>
                <a:lnTo>
                  <a:pt x="449" y="275"/>
                </a:lnTo>
                <a:lnTo>
                  <a:pt x="443" y="275"/>
                </a:lnTo>
                <a:lnTo>
                  <a:pt x="443" y="269"/>
                </a:lnTo>
                <a:lnTo>
                  <a:pt x="437" y="269"/>
                </a:lnTo>
                <a:lnTo>
                  <a:pt x="425" y="269"/>
                </a:lnTo>
                <a:lnTo>
                  <a:pt x="419" y="263"/>
                </a:lnTo>
                <a:lnTo>
                  <a:pt x="413" y="239"/>
                </a:lnTo>
                <a:lnTo>
                  <a:pt x="407" y="227"/>
                </a:lnTo>
                <a:lnTo>
                  <a:pt x="389" y="221"/>
                </a:lnTo>
                <a:lnTo>
                  <a:pt x="383" y="197"/>
                </a:lnTo>
                <a:lnTo>
                  <a:pt x="377" y="191"/>
                </a:lnTo>
                <a:lnTo>
                  <a:pt x="371" y="179"/>
                </a:lnTo>
                <a:lnTo>
                  <a:pt x="365" y="173"/>
                </a:lnTo>
                <a:lnTo>
                  <a:pt x="353" y="173"/>
                </a:lnTo>
                <a:lnTo>
                  <a:pt x="341" y="161"/>
                </a:lnTo>
                <a:lnTo>
                  <a:pt x="335" y="155"/>
                </a:lnTo>
                <a:lnTo>
                  <a:pt x="329" y="149"/>
                </a:lnTo>
                <a:lnTo>
                  <a:pt x="329" y="137"/>
                </a:lnTo>
                <a:lnTo>
                  <a:pt x="323" y="131"/>
                </a:lnTo>
                <a:lnTo>
                  <a:pt x="311" y="131"/>
                </a:lnTo>
                <a:lnTo>
                  <a:pt x="281" y="102"/>
                </a:lnTo>
                <a:lnTo>
                  <a:pt x="269" y="102"/>
                </a:lnTo>
                <a:lnTo>
                  <a:pt x="269" y="90"/>
                </a:lnTo>
                <a:lnTo>
                  <a:pt x="257" y="84"/>
                </a:lnTo>
                <a:lnTo>
                  <a:pt x="251" y="66"/>
                </a:lnTo>
                <a:lnTo>
                  <a:pt x="239" y="60"/>
                </a:lnTo>
                <a:lnTo>
                  <a:pt x="239" y="54"/>
                </a:lnTo>
                <a:lnTo>
                  <a:pt x="221" y="48"/>
                </a:lnTo>
                <a:lnTo>
                  <a:pt x="197" y="36"/>
                </a:lnTo>
                <a:lnTo>
                  <a:pt x="191" y="30"/>
                </a:lnTo>
                <a:lnTo>
                  <a:pt x="197" y="12"/>
                </a:lnTo>
                <a:lnTo>
                  <a:pt x="203" y="12"/>
                </a:lnTo>
                <a:lnTo>
                  <a:pt x="209" y="0"/>
                </a:lnTo>
                <a:lnTo>
                  <a:pt x="84" y="18"/>
                </a:lnTo>
                <a:lnTo>
                  <a:pt x="0" y="24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1" name="Freeform 103"/>
          <p:cNvSpPr>
            <a:spLocks/>
          </p:cNvSpPr>
          <p:nvPr/>
        </p:nvSpPr>
        <p:spPr bwMode="auto">
          <a:xfrm>
            <a:off x="6328755" y="4357435"/>
            <a:ext cx="822491" cy="929547"/>
          </a:xfrm>
          <a:custGeom>
            <a:avLst/>
            <a:gdLst>
              <a:gd name="T0" fmla="*/ 56 w 449"/>
              <a:gd name="T1" fmla="*/ 216 h 460"/>
              <a:gd name="T2" fmla="*/ 67 w 449"/>
              <a:gd name="T3" fmla="*/ 237 h 460"/>
              <a:gd name="T4" fmla="*/ 78 w 449"/>
              <a:gd name="T5" fmla="*/ 248 h 460"/>
              <a:gd name="T6" fmla="*/ 78 w 449"/>
              <a:gd name="T7" fmla="*/ 259 h 460"/>
              <a:gd name="T8" fmla="*/ 83 w 449"/>
              <a:gd name="T9" fmla="*/ 270 h 460"/>
              <a:gd name="T10" fmla="*/ 78 w 449"/>
              <a:gd name="T11" fmla="*/ 291 h 460"/>
              <a:gd name="T12" fmla="*/ 72 w 449"/>
              <a:gd name="T13" fmla="*/ 323 h 460"/>
              <a:gd name="T14" fmla="*/ 83 w 449"/>
              <a:gd name="T15" fmla="*/ 366 h 460"/>
              <a:gd name="T16" fmla="*/ 95 w 449"/>
              <a:gd name="T17" fmla="*/ 388 h 460"/>
              <a:gd name="T18" fmla="*/ 100 w 449"/>
              <a:gd name="T19" fmla="*/ 399 h 460"/>
              <a:gd name="T20" fmla="*/ 106 w 449"/>
              <a:gd name="T21" fmla="*/ 410 h 460"/>
              <a:gd name="T22" fmla="*/ 327 w 449"/>
              <a:gd name="T23" fmla="*/ 410 h 460"/>
              <a:gd name="T24" fmla="*/ 338 w 449"/>
              <a:gd name="T25" fmla="*/ 415 h 460"/>
              <a:gd name="T26" fmla="*/ 338 w 449"/>
              <a:gd name="T27" fmla="*/ 383 h 460"/>
              <a:gd name="T28" fmla="*/ 338 w 449"/>
              <a:gd name="T29" fmla="*/ 372 h 460"/>
              <a:gd name="T30" fmla="*/ 360 w 449"/>
              <a:gd name="T31" fmla="*/ 372 h 460"/>
              <a:gd name="T32" fmla="*/ 383 w 449"/>
              <a:gd name="T33" fmla="*/ 372 h 460"/>
              <a:gd name="T34" fmla="*/ 377 w 449"/>
              <a:gd name="T35" fmla="*/ 350 h 460"/>
              <a:gd name="T36" fmla="*/ 377 w 449"/>
              <a:gd name="T37" fmla="*/ 334 h 460"/>
              <a:gd name="T38" fmla="*/ 394 w 449"/>
              <a:gd name="T39" fmla="*/ 285 h 460"/>
              <a:gd name="T40" fmla="*/ 405 w 449"/>
              <a:gd name="T41" fmla="*/ 259 h 460"/>
              <a:gd name="T42" fmla="*/ 410 w 449"/>
              <a:gd name="T43" fmla="*/ 254 h 460"/>
              <a:gd name="T44" fmla="*/ 410 w 449"/>
              <a:gd name="T45" fmla="*/ 248 h 460"/>
              <a:gd name="T46" fmla="*/ 405 w 449"/>
              <a:gd name="T47" fmla="*/ 243 h 460"/>
              <a:gd name="T48" fmla="*/ 394 w 449"/>
              <a:gd name="T49" fmla="*/ 243 h 460"/>
              <a:gd name="T50" fmla="*/ 383 w 449"/>
              <a:gd name="T51" fmla="*/ 216 h 460"/>
              <a:gd name="T52" fmla="*/ 360 w 449"/>
              <a:gd name="T53" fmla="*/ 199 h 460"/>
              <a:gd name="T54" fmla="*/ 349 w 449"/>
              <a:gd name="T55" fmla="*/ 172 h 460"/>
              <a:gd name="T56" fmla="*/ 338 w 449"/>
              <a:gd name="T57" fmla="*/ 156 h 460"/>
              <a:gd name="T58" fmla="*/ 316 w 449"/>
              <a:gd name="T59" fmla="*/ 145 h 460"/>
              <a:gd name="T60" fmla="*/ 305 w 449"/>
              <a:gd name="T61" fmla="*/ 134 h 460"/>
              <a:gd name="T62" fmla="*/ 299 w 449"/>
              <a:gd name="T63" fmla="*/ 118 h 460"/>
              <a:gd name="T64" fmla="*/ 260 w 449"/>
              <a:gd name="T65" fmla="*/ 92 h 460"/>
              <a:gd name="T66" fmla="*/ 249 w 449"/>
              <a:gd name="T67" fmla="*/ 81 h 460"/>
              <a:gd name="T68" fmla="*/ 233 w 449"/>
              <a:gd name="T69" fmla="*/ 60 h 460"/>
              <a:gd name="T70" fmla="*/ 221 w 449"/>
              <a:gd name="T71" fmla="*/ 49 h 460"/>
              <a:gd name="T72" fmla="*/ 183 w 449"/>
              <a:gd name="T73" fmla="*/ 32 h 460"/>
              <a:gd name="T74" fmla="*/ 183 w 449"/>
              <a:gd name="T75" fmla="*/ 11 h 460"/>
              <a:gd name="T76" fmla="*/ 194 w 449"/>
              <a:gd name="T77" fmla="*/ 0 h 460"/>
              <a:gd name="T78" fmla="*/ 194 w 449"/>
              <a:gd name="T79" fmla="*/ 0 h 460"/>
              <a:gd name="T80" fmla="*/ 0 w 449"/>
              <a:gd name="T81" fmla="*/ 22 h 4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49"/>
              <a:gd name="T124" fmla="*/ 0 h 460"/>
              <a:gd name="T125" fmla="*/ 449 w 449"/>
              <a:gd name="T126" fmla="*/ 460 h 46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49" h="460">
                <a:moveTo>
                  <a:pt x="0" y="24"/>
                </a:moveTo>
                <a:lnTo>
                  <a:pt x="60" y="239"/>
                </a:lnTo>
                <a:lnTo>
                  <a:pt x="66" y="245"/>
                </a:lnTo>
                <a:lnTo>
                  <a:pt x="72" y="263"/>
                </a:lnTo>
                <a:lnTo>
                  <a:pt x="78" y="269"/>
                </a:lnTo>
                <a:lnTo>
                  <a:pt x="84" y="275"/>
                </a:lnTo>
                <a:lnTo>
                  <a:pt x="90" y="281"/>
                </a:lnTo>
                <a:lnTo>
                  <a:pt x="84" y="287"/>
                </a:lnTo>
                <a:lnTo>
                  <a:pt x="96" y="299"/>
                </a:lnTo>
                <a:lnTo>
                  <a:pt x="90" y="299"/>
                </a:lnTo>
                <a:lnTo>
                  <a:pt x="84" y="310"/>
                </a:lnTo>
                <a:lnTo>
                  <a:pt x="84" y="322"/>
                </a:lnTo>
                <a:lnTo>
                  <a:pt x="78" y="340"/>
                </a:lnTo>
                <a:lnTo>
                  <a:pt x="78" y="358"/>
                </a:lnTo>
                <a:lnTo>
                  <a:pt x="90" y="376"/>
                </a:lnTo>
                <a:lnTo>
                  <a:pt x="90" y="406"/>
                </a:lnTo>
                <a:lnTo>
                  <a:pt x="102" y="418"/>
                </a:lnTo>
                <a:lnTo>
                  <a:pt x="102" y="430"/>
                </a:lnTo>
                <a:lnTo>
                  <a:pt x="108" y="442"/>
                </a:lnTo>
                <a:lnTo>
                  <a:pt x="108" y="448"/>
                </a:lnTo>
                <a:lnTo>
                  <a:pt x="114" y="454"/>
                </a:lnTo>
                <a:lnTo>
                  <a:pt x="347" y="442"/>
                </a:lnTo>
                <a:lnTo>
                  <a:pt x="353" y="454"/>
                </a:lnTo>
                <a:lnTo>
                  <a:pt x="365" y="460"/>
                </a:lnTo>
                <a:lnTo>
                  <a:pt x="371" y="448"/>
                </a:lnTo>
                <a:lnTo>
                  <a:pt x="365" y="424"/>
                </a:lnTo>
                <a:lnTo>
                  <a:pt x="365" y="418"/>
                </a:lnTo>
                <a:lnTo>
                  <a:pt x="365" y="412"/>
                </a:lnTo>
                <a:lnTo>
                  <a:pt x="371" y="406"/>
                </a:lnTo>
                <a:lnTo>
                  <a:pt x="389" y="412"/>
                </a:lnTo>
                <a:lnTo>
                  <a:pt x="407" y="418"/>
                </a:lnTo>
                <a:lnTo>
                  <a:pt x="413" y="412"/>
                </a:lnTo>
                <a:lnTo>
                  <a:pt x="407" y="394"/>
                </a:lnTo>
                <a:lnTo>
                  <a:pt x="407" y="388"/>
                </a:lnTo>
                <a:lnTo>
                  <a:pt x="407" y="376"/>
                </a:lnTo>
                <a:lnTo>
                  <a:pt x="407" y="370"/>
                </a:lnTo>
                <a:lnTo>
                  <a:pt x="419" y="334"/>
                </a:lnTo>
                <a:lnTo>
                  <a:pt x="425" y="316"/>
                </a:lnTo>
                <a:lnTo>
                  <a:pt x="425" y="305"/>
                </a:lnTo>
                <a:lnTo>
                  <a:pt x="437" y="287"/>
                </a:lnTo>
                <a:lnTo>
                  <a:pt x="443" y="281"/>
                </a:lnTo>
                <a:lnTo>
                  <a:pt x="449" y="275"/>
                </a:lnTo>
                <a:lnTo>
                  <a:pt x="443" y="275"/>
                </a:lnTo>
                <a:lnTo>
                  <a:pt x="443" y="269"/>
                </a:lnTo>
                <a:lnTo>
                  <a:pt x="437" y="269"/>
                </a:lnTo>
                <a:lnTo>
                  <a:pt x="425" y="269"/>
                </a:lnTo>
                <a:lnTo>
                  <a:pt x="419" y="263"/>
                </a:lnTo>
                <a:lnTo>
                  <a:pt x="413" y="239"/>
                </a:lnTo>
                <a:lnTo>
                  <a:pt x="407" y="227"/>
                </a:lnTo>
                <a:lnTo>
                  <a:pt x="389" y="221"/>
                </a:lnTo>
                <a:lnTo>
                  <a:pt x="383" y="197"/>
                </a:lnTo>
                <a:lnTo>
                  <a:pt x="377" y="191"/>
                </a:lnTo>
                <a:lnTo>
                  <a:pt x="371" y="179"/>
                </a:lnTo>
                <a:lnTo>
                  <a:pt x="365" y="173"/>
                </a:lnTo>
                <a:lnTo>
                  <a:pt x="353" y="173"/>
                </a:lnTo>
                <a:lnTo>
                  <a:pt x="341" y="161"/>
                </a:lnTo>
                <a:lnTo>
                  <a:pt x="335" y="155"/>
                </a:lnTo>
                <a:lnTo>
                  <a:pt x="329" y="149"/>
                </a:lnTo>
                <a:lnTo>
                  <a:pt x="329" y="137"/>
                </a:lnTo>
                <a:lnTo>
                  <a:pt x="323" y="131"/>
                </a:lnTo>
                <a:lnTo>
                  <a:pt x="311" y="131"/>
                </a:lnTo>
                <a:lnTo>
                  <a:pt x="281" y="102"/>
                </a:lnTo>
                <a:lnTo>
                  <a:pt x="269" y="102"/>
                </a:lnTo>
                <a:lnTo>
                  <a:pt x="269" y="90"/>
                </a:lnTo>
                <a:lnTo>
                  <a:pt x="257" y="84"/>
                </a:lnTo>
                <a:lnTo>
                  <a:pt x="251" y="66"/>
                </a:lnTo>
                <a:lnTo>
                  <a:pt x="239" y="60"/>
                </a:lnTo>
                <a:lnTo>
                  <a:pt x="239" y="54"/>
                </a:lnTo>
                <a:lnTo>
                  <a:pt x="221" y="48"/>
                </a:lnTo>
                <a:lnTo>
                  <a:pt x="197" y="36"/>
                </a:lnTo>
                <a:lnTo>
                  <a:pt x="191" y="30"/>
                </a:lnTo>
                <a:lnTo>
                  <a:pt x="197" y="12"/>
                </a:lnTo>
                <a:lnTo>
                  <a:pt x="203" y="12"/>
                </a:lnTo>
                <a:lnTo>
                  <a:pt x="209" y="0"/>
                </a:lnTo>
                <a:lnTo>
                  <a:pt x="84" y="18"/>
                </a:lnTo>
                <a:lnTo>
                  <a:pt x="0" y="24"/>
                </a:lnTo>
              </a:path>
            </a:pathLst>
          </a:custGeom>
          <a:noFill/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2" name="Freeform 104"/>
          <p:cNvSpPr>
            <a:spLocks/>
          </p:cNvSpPr>
          <p:nvPr/>
        </p:nvSpPr>
        <p:spPr bwMode="auto">
          <a:xfrm>
            <a:off x="7109725" y="3179263"/>
            <a:ext cx="676183" cy="360619"/>
          </a:xfrm>
          <a:custGeom>
            <a:avLst/>
            <a:gdLst>
              <a:gd name="T0" fmla="*/ 199 w 370"/>
              <a:gd name="T1" fmla="*/ 11 h 179"/>
              <a:gd name="T2" fmla="*/ 11 w 370"/>
              <a:gd name="T3" fmla="*/ 96 h 179"/>
              <a:gd name="T4" fmla="*/ 17 w 370"/>
              <a:gd name="T5" fmla="*/ 85 h 179"/>
              <a:gd name="T6" fmla="*/ 38 w 370"/>
              <a:gd name="T7" fmla="*/ 70 h 179"/>
              <a:gd name="T8" fmla="*/ 49 w 370"/>
              <a:gd name="T9" fmla="*/ 59 h 179"/>
              <a:gd name="T10" fmla="*/ 55 w 370"/>
              <a:gd name="T11" fmla="*/ 54 h 179"/>
              <a:gd name="T12" fmla="*/ 77 w 370"/>
              <a:gd name="T13" fmla="*/ 54 h 179"/>
              <a:gd name="T14" fmla="*/ 99 w 370"/>
              <a:gd name="T15" fmla="*/ 38 h 179"/>
              <a:gd name="T16" fmla="*/ 110 w 370"/>
              <a:gd name="T17" fmla="*/ 43 h 179"/>
              <a:gd name="T18" fmla="*/ 121 w 370"/>
              <a:gd name="T19" fmla="*/ 49 h 179"/>
              <a:gd name="T20" fmla="*/ 132 w 370"/>
              <a:gd name="T21" fmla="*/ 65 h 179"/>
              <a:gd name="T22" fmla="*/ 143 w 370"/>
              <a:gd name="T23" fmla="*/ 65 h 179"/>
              <a:gd name="T24" fmla="*/ 149 w 370"/>
              <a:gd name="T25" fmla="*/ 75 h 179"/>
              <a:gd name="T26" fmla="*/ 171 w 370"/>
              <a:gd name="T27" fmla="*/ 85 h 179"/>
              <a:gd name="T28" fmla="*/ 188 w 370"/>
              <a:gd name="T29" fmla="*/ 96 h 179"/>
              <a:gd name="T30" fmla="*/ 193 w 370"/>
              <a:gd name="T31" fmla="*/ 107 h 179"/>
              <a:gd name="T32" fmla="*/ 177 w 370"/>
              <a:gd name="T33" fmla="*/ 139 h 179"/>
              <a:gd name="T34" fmla="*/ 188 w 370"/>
              <a:gd name="T35" fmla="*/ 145 h 179"/>
              <a:gd name="T36" fmla="*/ 204 w 370"/>
              <a:gd name="T37" fmla="*/ 150 h 179"/>
              <a:gd name="T38" fmla="*/ 210 w 370"/>
              <a:gd name="T39" fmla="*/ 150 h 179"/>
              <a:gd name="T40" fmla="*/ 232 w 370"/>
              <a:gd name="T41" fmla="*/ 150 h 179"/>
              <a:gd name="T42" fmla="*/ 254 w 370"/>
              <a:gd name="T43" fmla="*/ 156 h 179"/>
              <a:gd name="T44" fmla="*/ 260 w 370"/>
              <a:gd name="T45" fmla="*/ 156 h 179"/>
              <a:gd name="T46" fmla="*/ 249 w 370"/>
              <a:gd name="T47" fmla="*/ 139 h 179"/>
              <a:gd name="T48" fmla="*/ 238 w 370"/>
              <a:gd name="T49" fmla="*/ 134 h 179"/>
              <a:gd name="T50" fmla="*/ 243 w 370"/>
              <a:gd name="T51" fmla="*/ 134 h 179"/>
              <a:gd name="T52" fmla="*/ 238 w 370"/>
              <a:gd name="T53" fmla="*/ 129 h 179"/>
              <a:gd name="T54" fmla="*/ 226 w 370"/>
              <a:gd name="T55" fmla="*/ 102 h 179"/>
              <a:gd name="T56" fmla="*/ 226 w 370"/>
              <a:gd name="T57" fmla="*/ 85 h 179"/>
              <a:gd name="T58" fmla="*/ 226 w 370"/>
              <a:gd name="T59" fmla="*/ 65 h 179"/>
              <a:gd name="T60" fmla="*/ 221 w 370"/>
              <a:gd name="T61" fmla="*/ 59 h 179"/>
              <a:gd name="T62" fmla="*/ 226 w 370"/>
              <a:gd name="T63" fmla="*/ 49 h 179"/>
              <a:gd name="T64" fmla="*/ 243 w 370"/>
              <a:gd name="T65" fmla="*/ 38 h 179"/>
              <a:gd name="T66" fmla="*/ 249 w 370"/>
              <a:gd name="T67" fmla="*/ 22 h 179"/>
              <a:gd name="T68" fmla="*/ 260 w 370"/>
              <a:gd name="T69" fmla="*/ 27 h 179"/>
              <a:gd name="T70" fmla="*/ 249 w 370"/>
              <a:gd name="T71" fmla="*/ 43 h 179"/>
              <a:gd name="T72" fmla="*/ 238 w 370"/>
              <a:gd name="T73" fmla="*/ 54 h 179"/>
              <a:gd name="T74" fmla="*/ 249 w 370"/>
              <a:gd name="T75" fmla="*/ 65 h 179"/>
              <a:gd name="T76" fmla="*/ 254 w 370"/>
              <a:gd name="T77" fmla="*/ 85 h 179"/>
              <a:gd name="T78" fmla="*/ 243 w 370"/>
              <a:gd name="T79" fmla="*/ 96 h 179"/>
              <a:gd name="T80" fmla="*/ 254 w 370"/>
              <a:gd name="T81" fmla="*/ 102 h 179"/>
              <a:gd name="T82" fmla="*/ 254 w 370"/>
              <a:gd name="T83" fmla="*/ 112 h 179"/>
              <a:gd name="T84" fmla="*/ 260 w 370"/>
              <a:gd name="T85" fmla="*/ 129 h 179"/>
              <a:gd name="T86" fmla="*/ 276 w 370"/>
              <a:gd name="T87" fmla="*/ 139 h 179"/>
              <a:gd name="T88" fmla="*/ 282 w 370"/>
              <a:gd name="T89" fmla="*/ 134 h 179"/>
              <a:gd name="T90" fmla="*/ 287 w 370"/>
              <a:gd name="T91" fmla="*/ 139 h 179"/>
              <a:gd name="T92" fmla="*/ 293 w 370"/>
              <a:gd name="T93" fmla="*/ 156 h 179"/>
              <a:gd name="T94" fmla="*/ 304 w 370"/>
              <a:gd name="T95" fmla="*/ 161 h 179"/>
              <a:gd name="T96" fmla="*/ 310 w 370"/>
              <a:gd name="T97" fmla="*/ 156 h 179"/>
              <a:gd name="T98" fmla="*/ 336 w 370"/>
              <a:gd name="T99" fmla="*/ 145 h 179"/>
              <a:gd name="T100" fmla="*/ 342 w 370"/>
              <a:gd name="T101" fmla="*/ 107 h 179"/>
              <a:gd name="T102" fmla="*/ 293 w 370"/>
              <a:gd name="T103" fmla="*/ 112 h 179"/>
              <a:gd name="T104" fmla="*/ 260 w 370"/>
              <a:gd name="T105" fmla="*/ 0 h 17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70"/>
              <a:gd name="T160" fmla="*/ 0 h 179"/>
              <a:gd name="T161" fmla="*/ 370 w 370"/>
              <a:gd name="T162" fmla="*/ 179 h 17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70" h="179">
                <a:moveTo>
                  <a:pt x="281" y="0"/>
                </a:moveTo>
                <a:lnTo>
                  <a:pt x="215" y="12"/>
                </a:lnTo>
                <a:lnTo>
                  <a:pt x="0" y="54"/>
                </a:lnTo>
                <a:lnTo>
                  <a:pt x="12" y="107"/>
                </a:lnTo>
                <a:lnTo>
                  <a:pt x="12" y="101"/>
                </a:lnTo>
                <a:lnTo>
                  <a:pt x="18" y="95"/>
                </a:lnTo>
                <a:lnTo>
                  <a:pt x="36" y="78"/>
                </a:lnTo>
                <a:lnTo>
                  <a:pt x="41" y="78"/>
                </a:lnTo>
                <a:lnTo>
                  <a:pt x="47" y="66"/>
                </a:lnTo>
                <a:lnTo>
                  <a:pt x="53" y="66"/>
                </a:lnTo>
                <a:lnTo>
                  <a:pt x="59" y="54"/>
                </a:lnTo>
                <a:lnTo>
                  <a:pt x="59" y="60"/>
                </a:lnTo>
                <a:lnTo>
                  <a:pt x="71" y="60"/>
                </a:lnTo>
                <a:lnTo>
                  <a:pt x="83" y="60"/>
                </a:lnTo>
                <a:lnTo>
                  <a:pt x="83" y="54"/>
                </a:lnTo>
                <a:lnTo>
                  <a:pt x="107" y="42"/>
                </a:lnTo>
                <a:lnTo>
                  <a:pt x="113" y="48"/>
                </a:lnTo>
                <a:lnTo>
                  <a:pt x="119" y="48"/>
                </a:lnTo>
                <a:lnTo>
                  <a:pt x="131" y="42"/>
                </a:lnTo>
                <a:lnTo>
                  <a:pt x="131" y="54"/>
                </a:lnTo>
                <a:lnTo>
                  <a:pt x="137" y="54"/>
                </a:lnTo>
                <a:lnTo>
                  <a:pt x="143" y="72"/>
                </a:lnTo>
                <a:lnTo>
                  <a:pt x="149" y="72"/>
                </a:lnTo>
                <a:lnTo>
                  <a:pt x="155" y="72"/>
                </a:lnTo>
                <a:lnTo>
                  <a:pt x="167" y="78"/>
                </a:lnTo>
                <a:lnTo>
                  <a:pt x="161" y="83"/>
                </a:lnTo>
                <a:lnTo>
                  <a:pt x="167" y="95"/>
                </a:lnTo>
                <a:lnTo>
                  <a:pt x="185" y="95"/>
                </a:lnTo>
                <a:lnTo>
                  <a:pt x="191" y="101"/>
                </a:lnTo>
                <a:lnTo>
                  <a:pt x="203" y="107"/>
                </a:lnTo>
                <a:lnTo>
                  <a:pt x="209" y="113"/>
                </a:lnTo>
                <a:lnTo>
                  <a:pt x="209" y="119"/>
                </a:lnTo>
                <a:lnTo>
                  <a:pt x="197" y="137"/>
                </a:lnTo>
                <a:lnTo>
                  <a:pt x="191" y="155"/>
                </a:lnTo>
                <a:lnTo>
                  <a:pt x="191" y="161"/>
                </a:lnTo>
                <a:lnTo>
                  <a:pt x="203" y="161"/>
                </a:lnTo>
                <a:lnTo>
                  <a:pt x="215" y="155"/>
                </a:lnTo>
                <a:lnTo>
                  <a:pt x="221" y="167"/>
                </a:lnTo>
                <a:lnTo>
                  <a:pt x="227" y="167"/>
                </a:lnTo>
                <a:lnTo>
                  <a:pt x="239" y="167"/>
                </a:lnTo>
                <a:lnTo>
                  <a:pt x="251" y="167"/>
                </a:lnTo>
                <a:lnTo>
                  <a:pt x="269" y="173"/>
                </a:lnTo>
                <a:lnTo>
                  <a:pt x="275" y="173"/>
                </a:lnTo>
                <a:lnTo>
                  <a:pt x="281" y="173"/>
                </a:lnTo>
                <a:lnTo>
                  <a:pt x="275" y="167"/>
                </a:lnTo>
                <a:lnTo>
                  <a:pt x="269" y="155"/>
                </a:lnTo>
                <a:lnTo>
                  <a:pt x="263" y="155"/>
                </a:lnTo>
                <a:lnTo>
                  <a:pt x="257" y="149"/>
                </a:lnTo>
                <a:lnTo>
                  <a:pt x="263" y="149"/>
                </a:lnTo>
                <a:lnTo>
                  <a:pt x="269" y="143"/>
                </a:lnTo>
                <a:lnTo>
                  <a:pt x="257" y="143"/>
                </a:lnTo>
                <a:lnTo>
                  <a:pt x="251" y="131"/>
                </a:lnTo>
                <a:lnTo>
                  <a:pt x="245" y="113"/>
                </a:lnTo>
                <a:lnTo>
                  <a:pt x="245" y="107"/>
                </a:lnTo>
                <a:lnTo>
                  <a:pt x="245" y="95"/>
                </a:lnTo>
                <a:lnTo>
                  <a:pt x="245" y="78"/>
                </a:lnTo>
                <a:lnTo>
                  <a:pt x="245" y="72"/>
                </a:lnTo>
                <a:lnTo>
                  <a:pt x="239" y="72"/>
                </a:lnTo>
                <a:lnTo>
                  <a:pt x="239" y="66"/>
                </a:lnTo>
                <a:lnTo>
                  <a:pt x="239" y="60"/>
                </a:lnTo>
                <a:lnTo>
                  <a:pt x="245" y="54"/>
                </a:lnTo>
                <a:lnTo>
                  <a:pt x="245" y="48"/>
                </a:lnTo>
                <a:lnTo>
                  <a:pt x="263" y="42"/>
                </a:lnTo>
                <a:lnTo>
                  <a:pt x="263" y="36"/>
                </a:lnTo>
                <a:lnTo>
                  <a:pt x="269" y="24"/>
                </a:lnTo>
                <a:lnTo>
                  <a:pt x="275" y="24"/>
                </a:lnTo>
                <a:lnTo>
                  <a:pt x="281" y="30"/>
                </a:lnTo>
                <a:lnTo>
                  <a:pt x="275" y="42"/>
                </a:lnTo>
                <a:lnTo>
                  <a:pt x="269" y="48"/>
                </a:lnTo>
                <a:lnTo>
                  <a:pt x="263" y="54"/>
                </a:lnTo>
                <a:lnTo>
                  <a:pt x="257" y="60"/>
                </a:lnTo>
                <a:lnTo>
                  <a:pt x="263" y="72"/>
                </a:lnTo>
                <a:lnTo>
                  <a:pt x="269" y="72"/>
                </a:lnTo>
                <a:lnTo>
                  <a:pt x="275" y="95"/>
                </a:lnTo>
                <a:lnTo>
                  <a:pt x="263" y="101"/>
                </a:lnTo>
                <a:lnTo>
                  <a:pt x="263" y="107"/>
                </a:lnTo>
                <a:lnTo>
                  <a:pt x="275" y="107"/>
                </a:lnTo>
                <a:lnTo>
                  <a:pt x="275" y="113"/>
                </a:lnTo>
                <a:lnTo>
                  <a:pt x="275" y="125"/>
                </a:lnTo>
                <a:lnTo>
                  <a:pt x="275" y="131"/>
                </a:lnTo>
                <a:lnTo>
                  <a:pt x="281" y="143"/>
                </a:lnTo>
                <a:lnTo>
                  <a:pt x="293" y="155"/>
                </a:lnTo>
                <a:lnTo>
                  <a:pt x="299" y="155"/>
                </a:lnTo>
                <a:lnTo>
                  <a:pt x="299" y="149"/>
                </a:lnTo>
                <a:lnTo>
                  <a:pt x="305" y="149"/>
                </a:lnTo>
                <a:lnTo>
                  <a:pt x="311" y="149"/>
                </a:lnTo>
                <a:lnTo>
                  <a:pt x="311" y="155"/>
                </a:lnTo>
                <a:lnTo>
                  <a:pt x="317" y="167"/>
                </a:lnTo>
                <a:lnTo>
                  <a:pt x="317" y="173"/>
                </a:lnTo>
                <a:lnTo>
                  <a:pt x="317" y="179"/>
                </a:lnTo>
                <a:lnTo>
                  <a:pt x="329" y="179"/>
                </a:lnTo>
                <a:lnTo>
                  <a:pt x="335" y="173"/>
                </a:lnTo>
                <a:lnTo>
                  <a:pt x="364" y="161"/>
                </a:lnTo>
                <a:lnTo>
                  <a:pt x="364" y="149"/>
                </a:lnTo>
                <a:lnTo>
                  <a:pt x="370" y="119"/>
                </a:lnTo>
                <a:lnTo>
                  <a:pt x="370" y="113"/>
                </a:lnTo>
                <a:lnTo>
                  <a:pt x="317" y="125"/>
                </a:lnTo>
                <a:lnTo>
                  <a:pt x="281" y="0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3" name="Freeform 105"/>
          <p:cNvSpPr>
            <a:spLocks/>
          </p:cNvSpPr>
          <p:nvPr/>
        </p:nvSpPr>
        <p:spPr bwMode="auto">
          <a:xfrm>
            <a:off x="7109725" y="3179263"/>
            <a:ext cx="676183" cy="360619"/>
          </a:xfrm>
          <a:custGeom>
            <a:avLst/>
            <a:gdLst>
              <a:gd name="T0" fmla="*/ 199 w 370"/>
              <a:gd name="T1" fmla="*/ 11 h 179"/>
              <a:gd name="T2" fmla="*/ 11 w 370"/>
              <a:gd name="T3" fmla="*/ 96 h 179"/>
              <a:gd name="T4" fmla="*/ 17 w 370"/>
              <a:gd name="T5" fmla="*/ 85 h 179"/>
              <a:gd name="T6" fmla="*/ 38 w 370"/>
              <a:gd name="T7" fmla="*/ 70 h 179"/>
              <a:gd name="T8" fmla="*/ 49 w 370"/>
              <a:gd name="T9" fmla="*/ 59 h 179"/>
              <a:gd name="T10" fmla="*/ 55 w 370"/>
              <a:gd name="T11" fmla="*/ 54 h 179"/>
              <a:gd name="T12" fmla="*/ 77 w 370"/>
              <a:gd name="T13" fmla="*/ 54 h 179"/>
              <a:gd name="T14" fmla="*/ 99 w 370"/>
              <a:gd name="T15" fmla="*/ 38 h 179"/>
              <a:gd name="T16" fmla="*/ 110 w 370"/>
              <a:gd name="T17" fmla="*/ 43 h 179"/>
              <a:gd name="T18" fmla="*/ 121 w 370"/>
              <a:gd name="T19" fmla="*/ 49 h 179"/>
              <a:gd name="T20" fmla="*/ 132 w 370"/>
              <a:gd name="T21" fmla="*/ 65 h 179"/>
              <a:gd name="T22" fmla="*/ 143 w 370"/>
              <a:gd name="T23" fmla="*/ 65 h 179"/>
              <a:gd name="T24" fmla="*/ 149 w 370"/>
              <a:gd name="T25" fmla="*/ 75 h 179"/>
              <a:gd name="T26" fmla="*/ 171 w 370"/>
              <a:gd name="T27" fmla="*/ 85 h 179"/>
              <a:gd name="T28" fmla="*/ 188 w 370"/>
              <a:gd name="T29" fmla="*/ 96 h 179"/>
              <a:gd name="T30" fmla="*/ 193 w 370"/>
              <a:gd name="T31" fmla="*/ 107 h 179"/>
              <a:gd name="T32" fmla="*/ 177 w 370"/>
              <a:gd name="T33" fmla="*/ 139 h 179"/>
              <a:gd name="T34" fmla="*/ 188 w 370"/>
              <a:gd name="T35" fmla="*/ 145 h 179"/>
              <a:gd name="T36" fmla="*/ 204 w 370"/>
              <a:gd name="T37" fmla="*/ 150 h 179"/>
              <a:gd name="T38" fmla="*/ 210 w 370"/>
              <a:gd name="T39" fmla="*/ 150 h 179"/>
              <a:gd name="T40" fmla="*/ 232 w 370"/>
              <a:gd name="T41" fmla="*/ 150 h 179"/>
              <a:gd name="T42" fmla="*/ 254 w 370"/>
              <a:gd name="T43" fmla="*/ 156 h 179"/>
              <a:gd name="T44" fmla="*/ 260 w 370"/>
              <a:gd name="T45" fmla="*/ 156 h 179"/>
              <a:gd name="T46" fmla="*/ 249 w 370"/>
              <a:gd name="T47" fmla="*/ 139 h 179"/>
              <a:gd name="T48" fmla="*/ 238 w 370"/>
              <a:gd name="T49" fmla="*/ 134 h 179"/>
              <a:gd name="T50" fmla="*/ 243 w 370"/>
              <a:gd name="T51" fmla="*/ 134 h 179"/>
              <a:gd name="T52" fmla="*/ 238 w 370"/>
              <a:gd name="T53" fmla="*/ 129 h 179"/>
              <a:gd name="T54" fmla="*/ 226 w 370"/>
              <a:gd name="T55" fmla="*/ 102 h 179"/>
              <a:gd name="T56" fmla="*/ 226 w 370"/>
              <a:gd name="T57" fmla="*/ 85 h 179"/>
              <a:gd name="T58" fmla="*/ 226 w 370"/>
              <a:gd name="T59" fmla="*/ 65 h 179"/>
              <a:gd name="T60" fmla="*/ 221 w 370"/>
              <a:gd name="T61" fmla="*/ 59 h 179"/>
              <a:gd name="T62" fmla="*/ 226 w 370"/>
              <a:gd name="T63" fmla="*/ 49 h 179"/>
              <a:gd name="T64" fmla="*/ 243 w 370"/>
              <a:gd name="T65" fmla="*/ 38 h 179"/>
              <a:gd name="T66" fmla="*/ 249 w 370"/>
              <a:gd name="T67" fmla="*/ 22 h 179"/>
              <a:gd name="T68" fmla="*/ 260 w 370"/>
              <a:gd name="T69" fmla="*/ 27 h 179"/>
              <a:gd name="T70" fmla="*/ 249 w 370"/>
              <a:gd name="T71" fmla="*/ 43 h 179"/>
              <a:gd name="T72" fmla="*/ 238 w 370"/>
              <a:gd name="T73" fmla="*/ 54 h 179"/>
              <a:gd name="T74" fmla="*/ 249 w 370"/>
              <a:gd name="T75" fmla="*/ 65 h 179"/>
              <a:gd name="T76" fmla="*/ 254 w 370"/>
              <a:gd name="T77" fmla="*/ 85 h 179"/>
              <a:gd name="T78" fmla="*/ 243 w 370"/>
              <a:gd name="T79" fmla="*/ 96 h 179"/>
              <a:gd name="T80" fmla="*/ 254 w 370"/>
              <a:gd name="T81" fmla="*/ 102 h 179"/>
              <a:gd name="T82" fmla="*/ 254 w 370"/>
              <a:gd name="T83" fmla="*/ 112 h 179"/>
              <a:gd name="T84" fmla="*/ 260 w 370"/>
              <a:gd name="T85" fmla="*/ 129 h 179"/>
              <a:gd name="T86" fmla="*/ 276 w 370"/>
              <a:gd name="T87" fmla="*/ 139 h 179"/>
              <a:gd name="T88" fmla="*/ 282 w 370"/>
              <a:gd name="T89" fmla="*/ 134 h 179"/>
              <a:gd name="T90" fmla="*/ 287 w 370"/>
              <a:gd name="T91" fmla="*/ 139 h 179"/>
              <a:gd name="T92" fmla="*/ 293 w 370"/>
              <a:gd name="T93" fmla="*/ 156 h 179"/>
              <a:gd name="T94" fmla="*/ 304 w 370"/>
              <a:gd name="T95" fmla="*/ 161 h 179"/>
              <a:gd name="T96" fmla="*/ 310 w 370"/>
              <a:gd name="T97" fmla="*/ 156 h 179"/>
              <a:gd name="T98" fmla="*/ 336 w 370"/>
              <a:gd name="T99" fmla="*/ 145 h 179"/>
              <a:gd name="T100" fmla="*/ 342 w 370"/>
              <a:gd name="T101" fmla="*/ 107 h 179"/>
              <a:gd name="T102" fmla="*/ 293 w 370"/>
              <a:gd name="T103" fmla="*/ 112 h 17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70"/>
              <a:gd name="T157" fmla="*/ 0 h 179"/>
              <a:gd name="T158" fmla="*/ 370 w 370"/>
              <a:gd name="T159" fmla="*/ 179 h 17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70" h="179">
                <a:moveTo>
                  <a:pt x="281" y="0"/>
                </a:moveTo>
                <a:lnTo>
                  <a:pt x="215" y="12"/>
                </a:lnTo>
                <a:lnTo>
                  <a:pt x="0" y="54"/>
                </a:lnTo>
                <a:lnTo>
                  <a:pt x="12" y="107"/>
                </a:lnTo>
                <a:lnTo>
                  <a:pt x="12" y="101"/>
                </a:lnTo>
                <a:lnTo>
                  <a:pt x="18" y="95"/>
                </a:lnTo>
                <a:lnTo>
                  <a:pt x="36" y="78"/>
                </a:lnTo>
                <a:lnTo>
                  <a:pt x="41" y="78"/>
                </a:lnTo>
                <a:lnTo>
                  <a:pt x="47" y="66"/>
                </a:lnTo>
                <a:lnTo>
                  <a:pt x="53" y="66"/>
                </a:lnTo>
                <a:lnTo>
                  <a:pt x="59" y="54"/>
                </a:lnTo>
                <a:lnTo>
                  <a:pt x="59" y="60"/>
                </a:lnTo>
                <a:lnTo>
                  <a:pt x="71" y="60"/>
                </a:lnTo>
                <a:lnTo>
                  <a:pt x="83" y="60"/>
                </a:lnTo>
                <a:lnTo>
                  <a:pt x="83" y="54"/>
                </a:lnTo>
                <a:lnTo>
                  <a:pt x="107" y="42"/>
                </a:lnTo>
                <a:lnTo>
                  <a:pt x="113" y="48"/>
                </a:lnTo>
                <a:lnTo>
                  <a:pt x="119" y="48"/>
                </a:lnTo>
                <a:lnTo>
                  <a:pt x="131" y="42"/>
                </a:lnTo>
                <a:lnTo>
                  <a:pt x="131" y="54"/>
                </a:lnTo>
                <a:lnTo>
                  <a:pt x="137" y="54"/>
                </a:lnTo>
                <a:lnTo>
                  <a:pt x="143" y="72"/>
                </a:lnTo>
                <a:lnTo>
                  <a:pt x="149" y="72"/>
                </a:lnTo>
                <a:lnTo>
                  <a:pt x="155" y="72"/>
                </a:lnTo>
                <a:lnTo>
                  <a:pt x="167" y="78"/>
                </a:lnTo>
                <a:lnTo>
                  <a:pt x="161" y="83"/>
                </a:lnTo>
                <a:lnTo>
                  <a:pt x="167" y="95"/>
                </a:lnTo>
                <a:lnTo>
                  <a:pt x="185" y="95"/>
                </a:lnTo>
                <a:lnTo>
                  <a:pt x="191" y="101"/>
                </a:lnTo>
                <a:lnTo>
                  <a:pt x="203" y="107"/>
                </a:lnTo>
                <a:lnTo>
                  <a:pt x="209" y="113"/>
                </a:lnTo>
                <a:lnTo>
                  <a:pt x="209" y="119"/>
                </a:lnTo>
                <a:lnTo>
                  <a:pt x="197" y="137"/>
                </a:lnTo>
                <a:lnTo>
                  <a:pt x="191" y="155"/>
                </a:lnTo>
                <a:lnTo>
                  <a:pt x="191" y="161"/>
                </a:lnTo>
                <a:lnTo>
                  <a:pt x="203" y="161"/>
                </a:lnTo>
                <a:lnTo>
                  <a:pt x="215" y="155"/>
                </a:lnTo>
                <a:lnTo>
                  <a:pt x="221" y="167"/>
                </a:lnTo>
                <a:lnTo>
                  <a:pt x="227" y="167"/>
                </a:lnTo>
                <a:lnTo>
                  <a:pt x="239" y="167"/>
                </a:lnTo>
                <a:lnTo>
                  <a:pt x="251" y="167"/>
                </a:lnTo>
                <a:lnTo>
                  <a:pt x="269" y="173"/>
                </a:lnTo>
                <a:lnTo>
                  <a:pt x="275" y="173"/>
                </a:lnTo>
                <a:lnTo>
                  <a:pt x="281" y="173"/>
                </a:lnTo>
                <a:lnTo>
                  <a:pt x="275" y="167"/>
                </a:lnTo>
                <a:lnTo>
                  <a:pt x="269" y="155"/>
                </a:lnTo>
                <a:lnTo>
                  <a:pt x="263" y="155"/>
                </a:lnTo>
                <a:lnTo>
                  <a:pt x="257" y="149"/>
                </a:lnTo>
                <a:lnTo>
                  <a:pt x="263" y="149"/>
                </a:lnTo>
                <a:lnTo>
                  <a:pt x="269" y="143"/>
                </a:lnTo>
                <a:lnTo>
                  <a:pt x="257" y="143"/>
                </a:lnTo>
                <a:lnTo>
                  <a:pt x="251" y="131"/>
                </a:lnTo>
                <a:lnTo>
                  <a:pt x="245" y="113"/>
                </a:lnTo>
                <a:lnTo>
                  <a:pt x="245" y="107"/>
                </a:lnTo>
                <a:lnTo>
                  <a:pt x="245" y="95"/>
                </a:lnTo>
                <a:lnTo>
                  <a:pt x="245" y="78"/>
                </a:lnTo>
                <a:lnTo>
                  <a:pt x="245" y="72"/>
                </a:lnTo>
                <a:lnTo>
                  <a:pt x="239" y="72"/>
                </a:lnTo>
                <a:lnTo>
                  <a:pt x="239" y="66"/>
                </a:lnTo>
                <a:lnTo>
                  <a:pt x="239" y="60"/>
                </a:lnTo>
                <a:lnTo>
                  <a:pt x="245" y="54"/>
                </a:lnTo>
                <a:lnTo>
                  <a:pt x="245" y="48"/>
                </a:lnTo>
                <a:lnTo>
                  <a:pt x="263" y="42"/>
                </a:lnTo>
                <a:lnTo>
                  <a:pt x="263" y="36"/>
                </a:lnTo>
                <a:lnTo>
                  <a:pt x="269" y="24"/>
                </a:lnTo>
                <a:lnTo>
                  <a:pt x="275" y="24"/>
                </a:lnTo>
                <a:lnTo>
                  <a:pt x="281" y="30"/>
                </a:lnTo>
                <a:lnTo>
                  <a:pt x="275" y="42"/>
                </a:lnTo>
                <a:lnTo>
                  <a:pt x="269" y="48"/>
                </a:lnTo>
                <a:lnTo>
                  <a:pt x="263" y="54"/>
                </a:lnTo>
                <a:lnTo>
                  <a:pt x="257" y="60"/>
                </a:lnTo>
                <a:lnTo>
                  <a:pt x="263" y="72"/>
                </a:lnTo>
                <a:lnTo>
                  <a:pt x="269" y="72"/>
                </a:lnTo>
                <a:lnTo>
                  <a:pt x="275" y="95"/>
                </a:lnTo>
                <a:lnTo>
                  <a:pt x="263" y="101"/>
                </a:lnTo>
                <a:lnTo>
                  <a:pt x="263" y="107"/>
                </a:lnTo>
                <a:lnTo>
                  <a:pt x="275" y="107"/>
                </a:lnTo>
                <a:lnTo>
                  <a:pt x="275" y="113"/>
                </a:lnTo>
                <a:lnTo>
                  <a:pt x="275" y="125"/>
                </a:lnTo>
                <a:lnTo>
                  <a:pt x="275" y="131"/>
                </a:lnTo>
                <a:lnTo>
                  <a:pt x="281" y="143"/>
                </a:lnTo>
                <a:lnTo>
                  <a:pt x="293" y="155"/>
                </a:lnTo>
                <a:lnTo>
                  <a:pt x="299" y="155"/>
                </a:lnTo>
                <a:lnTo>
                  <a:pt x="299" y="149"/>
                </a:lnTo>
                <a:lnTo>
                  <a:pt x="305" y="149"/>
                </a:lnTo>
                <a:lnTo>
                  <a:pt x="311" y="149"/>
                </a:lnTo>
                <a:lnTo>
                  <a:pt x="311" y="155"/>
                </a:lnTo>
                <a:lnTo>
                  <a:pt x="317" y="167"/>
                </a:lnTo>
                <a:lnTo>
                  <a:pt x="317" y="173"/>
                </a:lnTo>
                <a:lnTo>
                  <a:pt x="317" y="179"/>
                </a:lnTo>
                <a:lnTo>
                  <a:pt x="329" y="179"/>
                </a:lnTo>
                <a:lnTo>
                  <a:pt x="335" y="173"/>
                </a:lnTo>
                <a:lnTo>
                  <a:pt x="364" y="161"/>
                </a:lnTo>
                <a:lnTo>
                  <a:pt x="364" y="149"/>
                </a:lnTo>
                <a:lnTo>
                  <a:pt x="370" y="119"/>
                </a:lnTo>
                <a:lnTo>
                  <a:pt x="370" y="113"/>
                </a:lnTo>
                <a:lnTo>
                  <a:pt x="317" y="125"/>
                </a:lnTo>
                <a:lnTo>
                  <a:pt x="281" y="0"/>
                </a:lnTo>
              </a:path>
            </a:pathLst>
          </a:custGeom>
          <a:solidFill>
            <a:sysClr val="window" lastClr="FFFFFF">
              <a:lumMod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4" name="Freeform 106"/>
          <p:cNvSpPr>
            <a:spLocks/>
          </p:cNvSpPr>
          <p:nvPr/>
        </p:nvSpPr>
        <p:spPr bwMode="auto">
          <a:xfrm>
            <a:off x="6097429" y="5179472"/>
            <a:ext cx="1362251" cy="1131135"/>
          </a:xfrm>
          <a:custGeom>
            <a:avLst/>
            <a:gdLst>
              <a:gd name="T0" fmla="*/ 0 w 742"/>
              <a:gd name="T1" fmla="*/ 43 h 561"/>
              <a:gd name="T2" fmla="*/ 0 w 742"/>
              <a:gd name="T3" fmla="*/ 54 h 561"/>
              <a:gd name="T4" fmla="*/ 11 w 742"/>
              <a:gd name="T5" fmla="*/ 65 h 561"/>
              <a:gd name="T6" fmla="*/ 17 w 742"/>
              <a:gd name="T7" fmla="*/ 81 h 561"/>
              <a:gd name="T8" fmla="*/ 22 w 742"/>
              <a:gd name="T9" fmla="*/ 92 h 561"/>
              <a:gd name="T10" fmla="*/ 17 w 742"/>
              <a:gd name="T11" fmla="*/ 102 h 561"/>
              <a:gd name="T12" fmla="*/ 33 w 742"/>
              <a:gd name="T13" fmla="*/ 96 h 561"/>
              <a:gd name="T14" fmla="*/ 45 w 742"/>
              <a:gd name="T15" fmla="*/ 81 h 561"/>
              <a:gd name="T16" fmla="*/ 56 w 742"/>
              <a:gd name="T17" fmla="*/ 81 h 561"/>
              <a:gd name="T18" fmla="*/ 50 w 742"/>
              <a:gd name="T19" fmla="*/ 92 h 561"/>
              <a:gd name="T20" fmla="*/ 100 w 742"/>
              <a:gd name="T21" fmla="*/ 81 h 561"/>
              <a:gd name="T22" fmla="*/ 100 w 742"/>
              <a:gd name="T23" fmla="*/ 86 h 561"/>
              <a:gd name="T24" fmla="*/ 139 w 742"/>
              <a:gd name="T25" fmla="*/ 96 h 561"/>
              <a:gd name="T26" fmla="*/ 156 w 742"/>
              <a:gd name="T27" fmla="*/ 96 h 561"/>
              <a:gd name="T28" fmla="*/ 173 w 742"/>
              <a:gd name="T29" fmla="*/ 102 h 561"/>
              <a:gd name="T30" fmla="*/ 173 w 742"/>
              <a:gd name="T31" fmla="*/ 107 h 561"/>
              <a:gd name="T32" fmla="*/ 201 w 742"/>
              <a:gd name="T33" fmla="*/ 134 h 561"/>
              <a:gd name="T34" fmla="*/ 195 w 742"/>
              <a:gd name="T35" fmla="*/ 140 h 561"/>
              <a:gd name="T36" fmla="*/ 189 w 742"/>
              <a:gd name="T37" fmla="*/ 140 h 561"/>
              <a:gd name="T38" fmla="*/ 228 w 742"/>
              <a:gd name="T39" fmla="*/ 134 h 561"/>
              <a:gd name="T40" fmla="*/ 278 w 742"/>
              <a:gd name="T41" fmla="*/ 113 h 561"/>
              <a:gd name="T42" fmla="*/ 278 w 742"/>
              <a:gd name="T43" fmla="*/ 96 h 561"/>
              <a:gd name="T44" fmla="*/ 345 w 742"/>
              <a:gd name="T45" fmla="*/ 118 h 561"/>
              <a:gd name="T46" fmla="*/ 383 w 742"/>
              <a:gd name="T47" fmla="*/ 150 h 561"/>
              <a:gd name="T48" fmla="*/ 411 w 742"/>
              <a:gd name="T49" fmla="*/ 167 h 561"/>
              <a:gd name="T50" fmla="*/ 428 w 742"/>
              <a:gd name="T51" fmla="*/ 194 h 561"/>
              <a:gd name="T52" fmla="*/ 428 w 742"/>
              <a:gd name="T53" fmla="*/ 258 h 561"/>
              <a:gd name="T54" fmla="*/ 445 w 742"/>
              <a:gd name="T55" fmla="*/ 295 h 561"/>
              <a:gd name="T56" fmla="*/ 439 w 742"/>
              <a:gd name="T57" fmla="*/ 269 h 561"/>
              <a:gd name="T58" fmla="*/ 456 w 742"/>
              <a:gd name="T59" fmla="*/ 279 h 561"/>
              <a:gd name="T60" fmla="*/ 461 w 742"/>
              <a:gd name="T61" fmla="*/ 275 h 561"/>
              <a:gd name="T62" fmla="*/ 461 w 742"/>
              <a:gd name="T63" fmla="*/ 284 h 561"/>
              <a:gd name="T64" fmla="*/ 450 w 742"/>
              <a:gd name="T65" fmla="*/ 311 h 561"/>
              <a:gd name="T66" fmla="*/ 461 w 742"/>
              <a:gd name="T67" fmla="*/ 328 h 561"/>
              <a:gd name="T68" fmla="*/ 495 w 742"/>
              <a:gd name="T69" fmla="*/ 371 h 561"/>
              <a:gd name="T70" fmla="*/ 506 w 742"/>
              <a:gd name="T71" fmla="*/ 376 h 561"/>
              <a:gd name="T72" fmla="*/ 523 w 742"/>
              <a:gd name="T73" fmla="*/ 403 h 561"/>
              <a:gd name="T74" fmla="*/ 550 w 742"/>
              <a:gd name="T75" fmla="*/ 446 h 561"/>
              <a:gd name="T76" fmla="*/ 600 w 742"/>
              <a:gd name="T77" fmla="*/ 478 h 561"/>
              <a:gd name="T78" fmla="*/ 622 w 742"/>
              <a:gd name="T79" fmla="*/ 489 h 561"/>
              <a:gd name="T80" fmla="*/ 611 w 742"/>
              <a:gd name="T81" fmla="*/ 494 h 561"/>
              <a:gd name="T82" fmla="*/ 605 w 742"/>
              <a:gd name="T83" fmla="*/ 500 h 561"/>
              <a:gd name="T84" fmla="*/ 628 w 742"/>
              <a:gd name="T85" fmla="*/ 505 h 561"/>
              <a:gd name="T86" fmla="*/ 678 w 742"/>
              <a:gd name="T87" fmla="*/ 478 h 561"/>
              <a:gd name="T88" fmla="*/ 672 w 742"/>
              <a:gd name="T89" fmla="*/ 446 h 561"/>
              <a:gd name="T90" fmla="*/ 678 w 742"/>
              <a:gd name="T91" fmla="*/ 403 h 561"/>
              <a:gd name="T92" fmla="*/ 672 w 742"/>
              <a:gd name="T93" fmla="*/ 333 h 561"/>
              <a:gd name="T94" fmla="*/ 633 w 742"/>
              <a:gd name="T95" fmla="*/ 264 h 561"/>
              <a:gd name="T96" fmla="*/ 611 w 742"/>
              <a:gd name="T97" fmla="*/ 231 h 561"/>
              <a:gd name="T98" fmla="*/ 611 w 742"/>
              <a:gd name="T99" fmla="*/ 204 h 561"/>
              <a:gd name="T100" fmla="*/ 578 w 742"/>
              <a:gd name="T101" fmla="*/ 156 h 561"/>
              <a:gd name="T102" fmla="*/ 550 w 742"/>
              <a:gd name="T103" fmla="*/ 129 h 561"/>
              <a:gd name="T104" fmla="*/ 512 w 742"/>
              <a:gd name="T105" fmla="*/ 43 h 561"/>
              <a:gd name="T106" fmla="*/ 506 w 742"/>
              <a:gd name="T107" fmla="*/ 32 h 561"/>
              <a:gd name="T108" fmla="*/ 495 w 742"/>
              <a:gd name="T109" fmla="*/ 11 h 561"/>
              <a:gd name="T110" fmla="*/ 456 w 742"/>
              <a:gd name="T111" fmla="*/ 5 h 561"/>
              <a:gd name="T112" fmla="*/ 461 w 742"/>
              <a:gd name="T113" fmla="*/ 38 h 561"/>
              <a:gd name="T114" fmla="*/ 445 w 742"/>
              <a:gd name="T115" fmla="*/ 43 h 561"/>
              <a:gd name="T116" fmla="*/ 217 w 742"/>
              <a:gd name="T117" fmla="*/ 38 h 561"/>
              <a:gd name="T118" fmla="*/ 212 w 742"/>
              <a:gd name="T119" fmla="*/ 22 h 56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42"/>
              <a:gd name="T181" fmla="*/ 0 h 561"/>
              <a:gd name="T182" fmla="*/ 742 w 742"/>
              <a:gd name="T183" fmla="*/ 561 h 56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42" h="561">
                <a:moveTo>
                  <a:pt x="228" y="24"/>
                </a:moveTo>
                <a:lnTo>
                  <a:pt x="0" y="42"/>
                </a:lnTo>
                <a:lnTo>
                  <a:pt x="0" y="48"/>
                </a:lnTo>
                <a:lnTo>
                  <a:pt x="0" y="54"/>
                </a:lnTo>
                <a:lnTo>
                  <a:pt x="0" y="60"/>
                </a:lnTo>
                <a:lnTo>
                  <a:pt x="6" y="72"/>
                </a:lnTo>
                <a:lnTo>
                  <a:pt x="12" y="72"/>
                </a:lnTo>
                <a:lnTo>
                  <a:pt x="18" y="78"/>
                </a:lnTo>
                <a:lnTo>
                  <a:pt x="18" y="84"/>
                </a:lnTo>
                <a:lnTo>
                  <a:pt x="18" y="90"/>
                </a:lnTo>
                <a:lnTo>
                  <a:pt x="18" y="96"/>
                </a:lnTo>
                <a:lnTo>
                  <a:pt x="24" y="96"/>
                </a:lnTo>
                <a:lnTo>
                  <a:pt x="24" y="102"/>
                </a:lnTo>
                <a:lnTo>
                  <a:pt x="18" y="107"/>
                </a:lnTo>
                <a:lnTo>
                  <a:pt x="18" y="113"/>
                </a:lnTo>
                <a:lnTo>
                  <a:pt x="36" y="107"/>
                </a:lnTo>
                <a:lnTo>
                  <a:pt x="42" y="96"/>
                </a:lnTo>
                <a:lnTo>
                  <a:pt x="42" y="90"/>
                </a:lnTo>
                <a:lnTo>
                  <a:pt x="48" y="90"/>
                </a:lnTo>
                <a:lnTo>
                  <a:pt x="54" y="90"/>
                </a:lnTo>
                <a:lnTo>
                  <a:pt x="60" y="90"/>
                </a:lnTo>
                <a:lnTo>
                  <a:pt x="60" y="96"/>
                </a:lnTo>
                <a:lnTo>
                  <a:pt x="54" y="102"/>
                </a:lnTo>
                <a:lnTo>
                  <a:pt x="60" y="102"/>
                </a:lnTo>
                <a:lnTo>
                  <a:pt x="72" y="102"/>
                </a:lnTo>
                <a:lnTo>
                  <a:pt x="108" y="90"/>
                </a:lnTo>
                <a:lnTo>
                  <a:pt x="120" y="84"/>
                </a:lnTo>
                <a:lnTo>
                  <a:pt x="120" y="90"/>
                </a:lnTo>
                <a:lnTo>
                  <a:pt x="108" y="96"/>
                </a:lnTo>
                <a:lnTo>
                  <a:pt x="114" y="96"/>
                </a:lnTo>
                <a:lnTo>
                  <a:pt x="132" y="102"/>
                </a:lnTo>
                <a:lnTo>
                  <a:pt x="150" y="107"/>
                </a:lnTo>
                <a:lnTo>
                  <a:pt x="168" y="113"/>
                </a:lnTo>
                <a:lnTo>
                  <a:pt x="168" y="107"/>
                </a:lnTo>
                <a:lnTo>
                  <a:pt x="174" y="107"/>
                </a:lnTo>
                <a:lnTo>
                  <a:pt x="180" y="113"/>
                </a:lnTo>
                <a:lnTo>
                  <a:pt x="186" y="113"/>
                </a:lnTo>
                <a:lnTo>
                  <a:pt x="192" y="113"/>
                </a:lnTo>
                <a:lnTo>
                  <a:pt x="192" y="119"/>
                </a:lnTo>
                <a:lnTo>
                  <a:pt x="186" y="119"/>
                </a:lnTo>
                <a:lnTo>
                  <a:pt x="192" y="125"/>
                </a:lnTo>
                <a:lnTo>
                  <a:pt x="210" y="143"/>
                </a:lnTo>
                <a:lnTo>
                  <a:pt x="216" y="149"/>
                </a:lnTo>
                <a:lnTo>
                  <a:pt x="210" y="155"/>
                </a:lnTo>
                <a:lnTo>
                  <a:pt x="204" y="149"/>
                </a:lnTo>
                <a:lnTo>
                  <a:pt x="204" y="155"/>
                </a:lnTo>
                <a:lnTo>
                  <a:pt x="210" y="161"/>
                </a:lnTo>
                <a:lnTo>
                  <a:pt x="240" y="149"/>
                </a:lnTo>
                <a:lnTo>
                  <a:pt x="246" y="149"/>
                </a:lnTo>
                <a:lnTo>
                  <a:pt x="252" y="143"/>
                </a:lnTo>
                <a:lnTo>
                  <a:pt x="282" y="125"/>
                </a:lnTo>
                <a:lnTo>
                  <a:pt x="299" y="125"/>
                </a:lnTo>
                <a:lnTo>
                  <a:pt x="299" y="119"/>
                </a:lnTo>
                <a:lnTo>
                  <a:pt x="293" y="119"/>
                </a:lnTo>
                <a:lnTo>
                  <a:pt x="299" y="107"/>
                </a:lnTo>
                <a:lnTo>
                  <a:pt x="329" y="102"/>
                </a:lnTo>
                <a:lnTo>
                  <a:pt x="365" y="125"/>
                </a:lnTo>
                <a:lnTo>
                  <a:pt x="371" y="131"/>
                </a:lnTo>
                <a:lnTo>
                  <a:pt x="377" y="137"/>
                </a:lnTo>
                <a:lnTo>
                  <a:pt x="389" y="149"/>
                </a:lnTo>
                <a:lnTo>
                  <a:pt x="413" y="167"/>
                </a:lnTo>
                <a:lnTo>
                  <a:pt x="413" y="179"/>
                </a:lnTo>
                <a:lnTo>
                  <a:pt x="425" y="185"/>
                </a:lnTo>
                <a:lnTo>
                  <a:pt x="443" y="185"/>
                </a:lnTo>
                <a:lnTo>
                  <a:pt x="455" y="203"/>
                </a:lnTo>
                <a:lnTo>
                  <a:pt x="461" y="209"/>
                </a:lnTo>
                <a:lnTo>
                  <a:pt x="461" y="215"/>
                </a:lnTo>
                <a:lnTo>
                  <a:pt x="467" y="239"/>
                </a:lnTo>
                <a:lnTo>
                  <a:pt x="461" y="263"/>
                </a:lnTo>
                <a:lnTo>
                  <a:pt x="461" y="287"/>
                </a:lnTo>
                <a:lnTo>
                  <a:pt x="461" y="310"/>
                </a:lnTo>
                <a:lnTo>
                  <a:pt x="461" y="316"/>
                </a:lnTo>
                <a:lnTo>
                  <a:pt x="479" y="328"/>
                </a:lnTo>
                <a:lnTo>
                  <a:pt x="485" y="316"/>
                </a:lnTo>
                <a:lnTo>
                  <a:pt x="479" y="316"/>
                </a:lnTo>
                <a:lnTo>
                  <a:pt x="473" y="299"/>
                </a:lnTo>
                <a:lnTo>
                  <a:pt x="485" y="299"/>
                </a:lnTo>
                <a:lnTo>
                  <a:pt x="491" y="310"/>
                </a:lnTo>
                <a:lnTo>
                  <a:pt x="497" y="305"/>
                </a:lnTo>
                <a:lnTo>
                  <a:pt x="503" y="305"/>
                </a:lnTo>
                <a:lnTo>
                  <a:pt x="503" y="310"/>
                </a:lnTo>
                <a:lnTo>
                  <a:pt x="497" y="316"/>
                </a:lnTo>
                <a:lnTo>
                  <a:pt x="491" y="322"/>
                </a:lnTo>
                <a:lnTo>
                  <a:pt x="485" y="340"/>
                </a:lnTo>
                <a:lnTo>
                  <a:pt x="485" y="346"/>
                </a:lnTo>
                <a:lnTo>
                  <a:pt x="479" y="352"/>
                </a:lnTo>
                <a:lnTo>
                  <a:pt x="491" y="358"/>
                </a:lnTo>
                <a:lnTo>
                  <a:pt x="497" y="364"/>
                </a:lnTo>
                <a:lnTo>
                  <a:pt x="509" y="400"/>
                </a:lnTo>
                <a:lnTo>
                  <a:pt x="533" y="412"/>
                </a:lnTo>
                <a:lnTo>
                  <a:pt x="533" y="406"/>
                </a:lnTo>
                <a:lnTo>
                  <a:pt x="545" y="406"/>
                </a:lnTo>
                <a:lnTo>
                  <a:pt x="545" y="418"/>
                </a:lnTo>
                <a:lnTo>
                  <a:pt x="545" y="424"/>
                </a:lnTo>
                <a:lnTo>
                  <a:pt x="557" y="442"/>
                </a:lnTo>
                <a:lnTo>
                  <a:pt x="563" y="448"/>
                </a:lnTo>
                <a:lnTo>
                  <a:pt x="575" y="448"/>
                </a:lnTo>
                <a:lnTo>
                  <a:pt x="587" y="490"/>
                </a:lnTo>
                <a:lnTo>
                  <a:pt x="592" y="496"/>
                </a:lnTo>
                <a:lnTo>
                  <a:pt x="616" y="496"/>
                </a:lnTo>
                <a:lnTo>
                  <a:pt x="622" y="502"/>
                </a:lnTo>
                <a:lnTo>
                  <a:pt x="646" y="531"/>
                </a:lnTo>
                <a:lnTo>
                  <a:pt x="658" y="543"/>
                </a:lnTo>
                <a:lnTo>
                  <a:pt x="664" y="543"/>
                </a:lnTo>
                <a:lnTo>
                  <a:pt x="670" y="543"/>
                </a:lnTo>
                <a:lnTo>
                  <a:pt x="670" y="549"/>
                </a:lnTo>
                <a:lnTo>
                  <a:pt x="664" y="549"/>
                </a:lnTo>
                <a:lnTo>
                  <a:pt x="658" y="549"/>
                </a:lnTo>
                <a:lnTo>
                  <a:pt x="652" y="549"/>
                </a:lnTo>
                <a:lnTo>
                  <a:pt x="652" y="555"/>
                </a:lnTo>
                <a:lnTo>
                  <a:pt x="658" y="561"/>
                </a:lnTo>
                <a:lnTo>
                  <a:pt x="670" y="561"/>
                </a:lnTo>
                <a:lnTo>
                  <a:pt x="676" y="561"/>
                </a:lnTo>
                <a:lnTo>
                  <a:pt x="688" y="555"/>
                </a:lnTo>
                <a:lnTo>
                  <a:pt x="724" y="543"/>
                </a:lnTo>
                <a:lnTo>
                  <a:pt x="730" y="531"/>
                </a:lnTo>
                <a:lnTo>
                  <a:pt x="730" y="525"/>
                </a:lnTo>
                <a:lnTo>
                  <a:pt x="724" y="508"/>
                </a:lnTo>
                <a:lnTo>
                  <a:pt x="724" y="496"/>
                </a:lnTo>
                <a:lnTo>
                  <a:pt x="730" y="478"/>
                </a:lnTo>
                <a:lnTo>
                  <a:pt x="742" y="484"/>
                </a:lnTo>
                <a:lnTo>
                  <a:pt x="730" y="448"/>
                </a:lnTo>
                <a:lnTo>
                  <a:pt x="736" y="430"/>
                </a:lnTo>
                <a:lnTo>
                  <a:pt x="730" y="394"/>
                </a:lnTo>
                <a:lnTo>
                  <a:pt x="724" y="370"/>
                </a:lnTo>
                <a:lnTo>
                  <a:pt x="718" y="358"/>
                </a:lnTo>
                <a:lnTo>
                  <a:pt x="694" y="328"/>
                </a:lnTo>
                <a:lnTo>
                  <a:pt x="682" y="293"/>
                </a:lnTo>
                <a:lnTo>
                  <a:pt x="658" y="263"/>
                </a:lnTo>
                <a:lnTo>
                  <a:pt x="664" y="263"/>
                </a:lnTo>
                <a:lnTo>
                  <a:pt x="658" y="257"/>
                </a:lnTo>
                <a:lnTo>
                  <a:pt x="652" y="245"/>
                </a:lnTo>
                <a:lnTo>
                  <a:pt x="652" y="233"/>
                </a:lnTo>
                <a:lnTo>
                  <a:pt x="658" y="227"/>
                </a:lnTo>
                <a:lnTo>
                  <a:pt x="658" y="221"/>
                </a:lnTo>
                <a:lnTo>
                  <a:pt x="634" y="191"/>
                </a:lnTo>
                <a:lnTo>
                  <a:pt x="622" y="173"/>
                </a:lnTo>
                <a:lnTo>
                  <a:pt x="610" y="167"/>
                </a:lnTo>
                <a:lnTo>
                  <a:pt x="592" y="143"/>
                </a:lnTo>
                <a:lnTo>
                  <a:pt x="569" y="107"/>
                </a:lnTo>
                <a:lnTo>
                  <a:pt x="569" y="84"/>
                </a:lnTo>
                <a:lnTo>
                  <a:pt x="551" y="48"/>
                </a:lnTo>
                <a:lnTo>
                  <a:pt x="545" y="42"/>
                </a:lnTo>
                <a:lnTo>
                  <a:pt x="545" y="36"/>
                </a:lnTo>
                <a:lnTo>
                  <a:pt x="539" y="12"/>
                </a:lnTo>
                <a:lnTo>
                  <a:pt x="539" y="6"/>
                </a:lnTo>
                <a:lnTo>
                  <a:pt x="533" y="12"/>
                </a:lnTo>
                <a:lnTo>
                  <a:pt x="515" y="6"/>
                </a:lnTo>
                <a:lnTo>
                  <a:pt x="497" y="0"/>
                </a:lnTo>
                <a:lnTo>
                  <a:pt x="491" y="6"/>
                </a:lnTo>
                <a:lnTo>
                  <a:pt x="491" y="12"/>
                </a:lnTo>
                <a:lnTo>
                  <a:pt x="491" y="18"/>
                </a:lnTo>
                <a:lnTo>
                  <a:pt x="497" y="42"/>
                </a:lnTo>
                <a:lnTo>
                  <a:pt x="491" y="54"/>
                </a:lnTo>
                <a:lnTo>
                  <a:pt x="479" y="48"/>
                </a:lnTo>
                <a:lnTo>
                  <a:pt x="473" y="36"/>
                </a:lnTo>
                <a:lnTo>
                  <a:pt x="240" y="48"/>
                </a:lnTo>
                <a:lnTo>
                  <a:pt x="234" y="42"/>
                </a:lnTo>
                <a:lnTo>
                  <a:pt x="234" y="36"/>
                </a:lnTo>
                <a:lnTo>
                  <a:pt x="228" y="24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5" name="Freeform 107"/>
          <p:cNvSpPr>
            <a:spLocks/>
          </p:cNvSpPr>
          <p:nvPr/>
        </p:nvSpPr>
        <p:spPr bwMode="auto">
          <a:xfrm>
            <a:off x="7625759" y="3141188"/>
            <a:ext cx="160149" cy="288943"/>
          </a:xfrm>
          <a:custGeom>
            <a:avLst/>
            <a:gdLst>
              <a:gd name="T0" fmla="*/ 81 w 89"/>
              <a:gd name="T1" fmla="*/ 118 h 143"/>
              <a:gd name="T2" fmla="*/ 81 w 89"/>
              <a:gd name="T3" fmla="*/ 113 h 143"/>
              <a:gd name="T4" fmla="*/ 76 w 89"/>
              <a:gd name="T5" fmla="*/ 97 h 143"/>
              <a:gd name="T6" fmla="*/ 65 w 89"/>
              <a:gd name="T7" fmla="*/ 91 h 143"/>
              <a:gd name="T8" fmla="*/ 54 w 89"/>
              <a:gd name="T9" fmla="*/ 81 h 143"/>
              <a:gd name="T10" fmla="*/ 49 w 89"/>
              <a:gd name="T11" fmla="*/ 76 h 143"/>
              <a:gd name="T12" fmla="*/ 44 w 89"/>
              <a:gd name="T13" fmla="*/ 70 h 143"/>
              <a:gd name="T14" fmla="*/ 33 w 89"/>
              <a:gd name="T15" fmla="*/ 54 h 143"/>
              <a:gd name="T16" fmla="*/ 33 w 89"/>
              <a:gd name="T17" fmla="*/ 43 h 143"/>
              <a:gd name="T18" fmla="*/ 22 w 89"/>
              <a:gd name="T19" fmla="*/ 32 h 143"/>
              <a:gd name="T20" fmla="*/ 22 w 89"/>
              <a:gd name="T21" fmla="*/ 27 h 143"/>
              <a:gd name="T22" fmla="*/ 16 w 89"/>
              <a:gd name="T23" fmla="*/ 22 h 143"/>
              <a:gd name="T24" fmla="*/ 22 w 89"/>
              <a:gd name="T25" fmla="*/ 22 h 143"/>
              <a:gd name="T26" fmla="*/ 22 w 89"/>
              <a:gd name="T27" fmla="*/ 16 h 143"/>
              <a:gd name="T28" fmla="*/ 22 w 89"/>
              <a:gd name="T29" fmla="*/ 0 h 143"/>
              <a:gd name="T30" fmla="*/ 16 w 89"/>
              <a:gd name="T31" fmla="*/ 0 h 143"/>
              <a:gd name="T32" fmla="*/ 11 w 89"/>
              <a:gd name="T33" fmla="*/ 0 h 143"/>
              <a:gd name="T34" fmla="*/ 5 w 89"/>
              <a:gd name="T35" fmla="*/ 11 h 143"/>
              <a:gd name="T36" fmla="*/ 0 w 89"/>
              <a:gd name="T37" fmla="*/ 16 h 143"/>
              <a:gd name="T38" fmla="*/ 0 w 89"/>
              <a:gd name="T39" fmla="*/ 16 h 143"/>
              <a:gd name="T40" fmla="*/ 0 w 89"/>
              <a:gd name="T41" fmla="*/ 16 h 143"/>
              <a:gd name="T42" fmla="*/ 33 w 89"/>
              <a:gd name="T43" fmla="*/ 129 h 143"/>
              <a:gd name="T44" fmla="*/ 81 w 89"/>
              <a:gd name="T45" fmla="*/ 118 h 143"/>
              <a:gd name="T46" fmla="*/ 81 w 89"/>
              <a:gd name="T47" fmla="*/ 118 h 14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9"/>
              <a:gd name="T73" fmla="*/ 0 h 143"/>
              <a:gd name="T74" fmla="*/ 89 w 89"/>
              <a:gd name="T75" fmla="*/ 143 h 14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9" h="143">
                <a:moveTo>
                  <a:pt x="89" y="131"/>
                </a:moveTo>
                <a:lnTo>
                  <a:pt x="89" y="125"/>
                </a:lnTo>
                <a:lnTo>
                  <a:pt x="83" y="107"/>
                </a:lnTo>
                <a:lnTo>
                  <a:pt x="71" y="101"/>
                </a:lnTo>
                <a:lnTo>
                  <a:pt x="59" y="90"/>
                </a:lnTo>
                <a:lnTo>
                  <a:pt x="54" y="84"/>
                </a:lnTo>
                <a:lnTo>
                  <a:pt x="48" y="78"/>
                </a:lnTo>
                <a:lnTo>
                  <a:pt x="36" y="60"/>
                </a:lnTo>
                <a:lnTo>
                  <a:pt x="36" y="48"/>
                </a:lnTo>
                <a:lnTo>
                  <a:pt x="24" y="36"/>
                </a:lnTo>
                <a:lnTo>
                  <a:pt x="24" y="30"/>
                </a:lnTo>
                <a:lnTo>
                  <a:pt x="18" y="24"/>
                </a:lnTo>
                <a:lnTo>
                  <a:pt x="24" y="24"/>
                </a:lnTo>
                <a:lnTo>
                  <a:pt x="24" y="18"/>
                </a:lnTo>
                <a:lnTo>
                  <a:pt x="24" y="0"/>
                </a:lnTo>
                <a:lnTo>
                  <a:pt x="18" y="0"/>
                </a:lnTo>
                <a:lnTo>
                  <a:pt x="12" y="0"/>
                </a:lnTo>
                <a:lnTo>
                  <a:pt x="6" y="12"/>
                </a:lnTo>
                <a:lnTo>
                  <a:pt x="0" y="18"/>
                </a:lnTo>
                <a:lnTo>
                  <a:pt x="36" y="143"/>
                </a:lnTo>
                <a:lnTo>
                  <a:pt x="89" y="131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6" name="Freeform 108"/>
          <p:cNvSpPr>
            <a:spLocks/>
          </p:cNvSpPr>
          <p:nvPr/>
        </p:nvSpPr>
        <p:spPr bwMode="auto">
          <a:xfrm>
            <a:off x="7625759" y="3141188"/>
            <a:ext cx="160149" cy="288943"/>
          </a:xfrm>
          <a:custGeom>
            <a:avLst/>
            <a:gdLst>
              <a:gd name="T0" fmla="*/ 81 w 89"/>
              <a:gd name="T1" fmla="*/ 118 h 143"/>
              <a:gd name="T2" fmla="*/ 81 w 89"/>
              <a:gd name="T3" fmla="*/ 113 h 143"/>
              <a:gd name="T4" fmla="*/ 76 w 89"/>
              <a:gd name="T5" fmla="*/ 97 h 143"/>
              <a:gd name="T6" fmla="*/ 65 w 89"/>
              <a:gd name="T7" fmla="*/ 91 h 143"/>
              <a:gd name="T8" fmla="*/ 54 w 89"/>
              <a:gd name="T9" fmla="*/ 81 h 143"/>
              <a:gd name="T10" fmla="*/ 49 w 89"/>
              <a:gd name="T11" fmla="*/ 76 h 143"/>
              <a:gd name="T12" fmla="*/ 44 w 89"/>
              <a:gd name="T13" fmla="*/ 70 h 143"/>
              <a:gd name="T14" fmla="*/ 33 w 89"/>
              <a:gd name="T15" fmla="*/ 54 h 143"/>
              <a:gd name="T16" fmla="*/ 33 w 89"/>
              <a:gd name="T17" fmla="*/ 43 h 143"/>
              <a:gd name="T18" fmla="*/ 22 w 89"/>
              <a:gd name="T19" fmla="*/ 32 h 143"/>
              <a:gd name="T20" fmla="*/ 22 w 89"/>
              <a:gd name="T21" fmla="*/ 27 h 143"/>
              <a:gd name="T22" fmla="*/ 16 w 89"/>
              <a:gd name="T23" fmla="*/ 22 h 143"/>
              <a:gd name="T24" fmla="*/ 22 w 89"/>
              <a:gd name="T25" fmla="*/ 22 h 143"/>
              <a:gd name="T26" fmla="*/ 22 w 89"/>
              <a:gd name="T27" fmla="*/ 16 h 143"/>
              <a:gd name="T28" fmla="*/ 22 w 89"/>
              <a:gd name="T29" fmla="*/ 0 h 143"/>
              <a:gd name="T30" fmla="*/ 16 w 89"/>
              <a:gd name="T31" fmla="*/ 0 h 143"/>
              <a:gd name="T32" fmla="*/ 11 w 89"/>
              <a:gd name="T33" fmla="*/ 0 h 143"/>
              <a:gd name="T34" fmla="*/ 5 w 89"/>
              <a:gd name="T35" fmla="*/ 11 h 143"/>
              <a:gd name="T36" fmla="*/ 0 w 89"/>
              <a:gd name="T37" fmla="*/ 16 h 143"/>
              <a:gd name="T38" fmla="*/ 0 w 89"/>
              <a:gd name="T39" fmla="*/ 16 h 143"/>
              <a:gd name="T40" fmla="*/ 0 w 89"/>
              <a:gd name="T41" fmla="*/ 16 h 143"/>
              <a:gd name="T42" fmla="*/ 33 w 89"/>
              <a:gd name="T43" fmla="*/ 129 h 143"/>
              <a:gd name="T44" fmla="*/ 81 w 89"/>
              <a:gd name="T45" fmla="*/ 118 h 14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9"/>
              <a:gd name="T70" fmla="*/ 0 h 143"/>
              <a:gd name="T71" fmla="*/ 89 w 89"/>
              <a:gd name="T72" fmla="*/ 143 h 14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9" h="143">
                <a:moveTo>
                  <a:pt x="89" y="131"/>
                </a:moveTo>
                <a:lnTo>
                  <a:pt x="89" y="125"/>
                </a:lnTo>
                <a:lnTo>
                  <a:pt x="83" y="107"/>
                </a:lnTo>
                <a:lnTo>
                  <a:pt x="71" y="101"/>
                </a:lnTo>
                <a:lnTo>
                  <a:pt x="59" y="90"/>
                </a:lnTo>
                <a:lnTo>
                  <a:pt x="54" y="84"/>
                </a:lnTo>
                <a:lnTo>
                  <a:pt x="48" y="78"/>
                </a:lnTo>
                <a:lnTo>
                  <a:pt x="36" y="60"/>
                </a:lnTo>
                <a:lnTo>
                  <a:pt x="36" y="48"/>
                </a:lnTo>
                <a:lnTo>
                  <a:pt x="24" y="36"/>
                </a:lnTo>
                <a:lnTo>
                  <a:pt x="24" y="30"/>
                </a:lnTo>
                <a:lnTo>
                  <a:pt x="18" y="24"/>
                </a:lnTo>
                <a:lnTo>
                  <a:pt x="24" y="24"/>
                </a:lnTo>
                <a:lnTo>
                  <a:pt x="24" y="18"/>
                </a:lnTo>
                <a:lnTo>
                  <a:pt x="24" y="0"/>
                </a:lnTo>
                <a:lnTo>
                  <a:pt x="18" y="0"/>
                </a:lnTo>
                <a:lnTo>
                  <a:pt x="12" y="0"/>
                </a:lnTo>
                <a:lnTo>
                  <a:pt x="6" y="12"/>
                </a:lnTo>
                <a:lnTo>
                  <a:pt x="0" y="18"/>
                </a:lnTo>
                <a:lnTo>
                  <a:pt x="36" y="143"/>
                </a:lnTo>
                <a:lnTo>
                  <a:pt x="89" y="131"/>
                </a:lnTo>
              </a:path>
            </a:pathLst>
          </a:custGeom>
          <a:solidFill>
            <a:srgbClr val="8DD00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7" name="Freeform 109"/>
          <p:cNvSpPr>
            <a:spLocks/>
          </p:cNvSpPr>
          <p:nvPr/>
        </p:nvSpPr>
        <p:spPr bwMode="auto">
          <a:xfrm>
            <a:off x="7667281" y="2805203"/>
            <a:ext cx="195737" cy="506212"/>
          </a:xfrm>
          <a:custGeom>
            <a:avLst/>
            <a:gdLst>
              <a:gd name="T0" fmla="*/ 0 w 107"/>
              <a:gd name="T1" fmla="*/ 167 h 251"/>
              <a:gd name="T2" fmla="*/ 0 w 107"/>
              <a:gd name="T3" fmla="*/ 172 h 251"/>
              <a:gd name="T4" fmla="*/ 11 w 107"/>
              <a:gd name="T5" fmla="*/ 188 h 251"/>
              <a:gd name="T6" fmla="*/ 32 w 107"/>
              <a:gd name="T7" fmla="*/ 199 h 251"/>
              <a:gd name="T8" fmla="*/ 49 w 107"/>
              <a:gd name="T9" fmla="*/ 204 h 251"/>
              <a:gd name="T10" fmla="*/ 55 w 107"/>
              <a:gd name="T11" fmla="*/ 215 h 251"/>
              <a:gd name="T12" fmla="*/ 60 w 107"/>
              <a:gd name="T13" fmla="*/ 226 h 251"/>
              <a:gd name="T14" fmla="*/ 71 w 107"/>
              <a:gd name="T15" fmla="*/ 210 h 251"/>
              <a:gd name="T16" fmla="*/ 77 w 107"/>
              <a:gd name="T17" fmla="*/ 188 h 251"/>
              <a:gd name="T18" fmla="*/ 93 w 107"/>
              <a:gd name="T19" fmla="*/ 161 h 251"/>
              <a:gd name="T20" fmla="*/ 99 w 107"/>
              <a:gd name="T21" fmla="*/ 140 h 251"/>
              <a:gd name="T22" fmla="*/ 99 w 107"/>
              <a:gd name="T23" fmla="*/ 102 h 251"/>
              <a:gd name="T24" fmla="*/ 88 w 107"/>
              <a:gd name="T25" fmla="*/ 69 h 251"/>
              <a:gd name="T26" fmla="*/ 77 w 107"/>
              <a:gd name="T27" fmla="*/ 75 h 251"/>
              <a:gd name="T28" fmla="*/ 71 w 107"/>
              <a:gd name="T29" fmla="*/ 75 h 251"/>
              <a:gd name="T30" fmla="*/ 66 w 107"/>
              <a:gd name="T31" fmla="*/ 75 h 251"/>
              <a:gd name="T32" fmla="*/ 71 w 107"/>
              <a:gd name="T33" fmla="*/ 59 h 251"/>
              <a:gd name="T34" fmla="*/ 77 w 107"/>
              <a:gd name="T35" fmla="*/ 59 h 251"/>
              <a:gd name="T36" fmla="*/ 77 w 107"/>
              <a:gd name="T37" fmla="*/ 43 h 251"/>
              <a:gd name="T38" fmla="*/ 88 w 107"/>
              <a:gd name="T39" fmla="*/ 32 h 251"/>
              <a:gd name="T40" fmla="*/ 22 w 107"/>
              <a:gd name="T41" fmla="*/ 0 h 251"/>
              <a:gd name="T42" fmla="*/ 11 w 107"/>
              <a:gd name="T43" fmla="*/ 11 h 251"/>
              <a:gd name="T44" fmla="*/ 11 w 107"/>
              <a:gd name="T45" fmla="*/ 27 h 251"/>
              <a:gd name="T46" fmla="*/ 0 w 107"/>
              <a:gd name="T47" fmla="*/ 38 h 251"/>
              <a:gd name="T48" fmla="*/ 6 w 107"/>
              <a:gd name="T49" fmla="*/ 49 h 251"/>
              <a:gd name="T50" fmla="*/ 0 w 107"/>
              <a:gd name="T51" fmla="*/ 59 h 251"/>
              <a:gd name="T52" fmla="*/ 6 w 107"/>
              <a:gd name="T53" fmla="*/ 80 h 251"/>
              <a:gd name="T54" fmla="*/ 17 w 107"/>
              <a:gd name="T55" fmla="*/ 91 h 251"/>
              <a:gd name="T56" fmla="*/ 28 w 107"/>
              <a:gd name="T57" fmla="*/ 96 h 251"/>
              <a:gd name="T58" fmla="*/ 38 w 107"/>
              <a:gd name="T59" fmla="*/ 102 h 251"/>
              <a:gd name="T60" fmla="*/ 43 w 107"/>
              <a:gd name="T61" fmla="*/ 113 h 251"/>
              <a:gd name="T62" fmla="*/ 22 w 107"/>
              <a:gd name="T63" fmla="*/ 129 h 251"/>
              <a:gd name="T64" fmla="*/ 0 w 107"/>
              <a:gd name="T65" fmla="*/ 150 h 25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7"/>
              <a:gd name="T100" fmla="*/ 0 h 251"/>
              <a:gd name="T101" fmla="*/ 107 w 107"/>
              <a:gd name="T102" fmla="*/ 251 h 25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7" h="251">
                <a:moveTo>
                  <a:pt x="0" y="167"/>
                </a:moveTo>
                <a:lnTo>
                  <a:pt x="0" y="185"/>
                </a:lnTo>
                <a:lnTo>
                  <a:pt x="0" y="191"/>
                </a:lnTo>
                <a:lnTo>
                  <a:pt x="6" y="197"/>
                </a:lnTo>
                <a:lnTo>
                  <a:pt x="12" y="209"/>
                </a:lnTo>
                <a:lnTo>
                  <a:pt x="18" y="215"/>
                </a:lnTo>
                <a:lnTo>
                  <a:pt x="35" y="221"/>
                </a:lnTo>
                <a:lnTo>
                  <a:pt x="41" y="227"/>
                </a:lnTo>
                <a:lnTo>
                  <a:pt x="53" y="227"/>
                </a:lnTo>
                <a:lnTo>
                  <a:pt x="59" y="227"/>
                </a:lnTo>
                <a:lnTo>
                  <a:pt x="59" y="239"/>
                </a:lnTo>
                <a:lnTo>
                  <a:pt x="59" y="245"/>
                </a:lnTo>
                <a:lnTo>
                  <a:pt x="65" y="251"/>
                </a:lnTo>
                <a:lnTo>
                  <a:pt x="71" y="245"/>
                </a:lnTo>
                <a:lnTo>
                  <a:pt x="77" y="233"/>
                </a:lnTo>
                <a:lnTo>
                  <a:pt x="77" y="221"/>
                </a:lnTo>
                <a:lnTo>
                  <a:pt x="83" y="209"/>
                </a:lnTo>
                <a:lnTo>
                  <a:pt x="89" y="197"/>
                </a:lnTo>
                <a:lnTo>
                  <a:pt x="101" y="179"/>
                </a:lnTo>
                <a:lnTo>
                  <a:pt x="107" y="167"/>
                </a:lnTo>
                <a:lnTo>
                  <a:pt x="107" y="155"/>
                </a:lnTo>
                <a:lnTo>
                  <a:pt x="107" y="149"/>
                </a:lnTo>
                <a:lnTo>
                  <a:pt x="107" y="113"/>
                </a:lnTo>
                <a:lnTo>
                  <a:pt x="101" y="89"/>
                </a:lnTo>
                <a:lnTo>
                  <a:pt x="95" y="77"/>
                </a:lnTo>
                <a:lnTo>
                  <a:pt x="89" y="83"/>
                </a:lnTo>
                <a:lnTo>
                  <a:pt x="83" y="83"/>
                </a:lnTo>
                <a:lnTo>
                  <a:pt x="77" y="83"/>
                </a:lnTo>
                <a:lnTo>
                  <a:pt x="71" y="83"/>
                </a:lnTo>
                <a:lnTo>
                  <a:pt x="71" y="77"/>
                </a:lnTo>
                <a:lnTo>
                  <a:pt x="77" y="65"/>
                </a:lnTo>
                <a:lnTo>
                  <a:pt x="83" y="65"/>
                </a:lnTo>
                <a:lnTo>
                  <a:pt x="83" y="54"/>
                </a:lnTo>
                <a:lnTo>
                  <a:pt x="83" y="48"/>
                </a:lnTo>
                <a:lnTo>
                  <a:pt x="89" y="42"/>
                </a:lnTo>
                <a:lnTo>
                  <a:pt x="95" y="36"/>
                </a:lnTo>
                <a:lnTo>
                  <a:pt x="89" y="24"/>
                </a:lnTo>
                <a:lnTo>
                  <a:pt x="24" y="0"/>
                </a:lnTo>
                <a:lnTo>
                  <a:pt x="18" y="6"/>
                </a:lnTo>
                <a:lnTo>
                  <a:pt x="12" y="12"/>
                </a:lnTo>
                <a:lnTo>
                  <a:pt x="12" y="18"/>
                </a:lnTo>
                <a:lnTo>
                  <a:pt x="12" y="30"/>
                </a:lnTo>
                <a:lnTo>
                  <a:pt x="0" y="42"/>
                </a:lnTo>
                <a:lnTo>
                  <a:pt x="0" y="48"/>
                </a:lnTo>
                <a:lnTo>
                  <a:pt x="6" y="54"/>
                </a:lnTo>
                <a:lnTo>
                  <a:pt x="6" y="65"/>
                </a:lnTo>
                <a:lnTo>
                  <a:pt x="0" y="65"/>
                </a:lnTo>
                <a:lnTo>
                  <a:pt x="6" y="83"/>
                </a:lnTo>
                <a:lnTo>
                  <a:pt x="6" y="89"/>
                </a:lnTo>
                <a:lnTo>
                  <a:pt x="12" y="89"/>
                </a:lnTo>
                <a:lnTo>
                  <a:pt x="18" y="101"/>
                </a:lnTo>
                <a:lnTo>
                  <a:pt x="24" y="101"/>
                </a:lnTo>
                <a:lnTo>
                  <a:pt x="30" y="107"/>
                </a:lnTo>
                <a:lnTo>
                  <a:pt x="35" y="107"/>
                </a:lnTo>
                <a:lnTo>
                  <a:pt x="41" y="113"/>
                </a:lnTo>
                <a:lnTo>
                  <a:pt x="53" y="119"/>
                </a:lnTo>
                <a:lnTo>
                  <a:pt x="47" y="125"/>
                </a:lnTo>
                <a:lnTo>
                  <a:pt x="35" y="131"/>
                </a:lnTo>
                <a:lnTo>
                  <a:pt x="24" y="143"/>
                </a:lnTo>
                <a:lnTo>
                  <a:pt x="24" y="155"/>
                </a:lnTo>
                <a:lnTo>
                  <a:pt x="0" y="167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8" name="Freeform 110"/>
          <p:cNvSpPr>
            <a:spLocks/>
          </p:cNvSpPr>
          <p:nvPr/>
        </p:nvSpPr>
        <p:spPr bwMode="auto">
          <a:xfrm>
            <a:off x="7667281" y="2805203"/>
            <a:ext cx="195737" cy="506212"/>
          </a:xfrm>
          <a:custGeom>
            <a:avLst/>
            <a:gdLst>
              <a:gd name="T0" fmla="*/ 0 w 107"/>
              <a:gd name="T1" fmla="*/ 167 h 251"/>
              <a:gd name="T2" fmla="*/ 0 w 107"/>
              <a:gd name="T3" fmla="*/ 172 h 251"/>
              <a:gd name="T4" fmla="*/ 11 w 107"/>
              <a:gd name="T5" fmla="*/ 188 h 251"/>
              <a:gd name="T6" fmla="*/ 32 w 107"/>
              <a:gd name="T7" fmla="*/ 199 h 251"/>
              <a:gd name="T8" fmla="*/ 49 w 107"/>
              <a:gd name="T9" fmla="*/ 204 h 251"/>
              <a:gd name="T10" fmla="*/ 55 w 107"/>
              <a:gd name="T11" fmla="*/ 215 h 251"/>
              <a:gd name="T12" fmla="*/ 60 w 107"/>
              <a:gd name="T13" fmla="*/ 226 h 251"/>
              <a:gd name="T14" fmla="*/ 71 w 107"/>
              <a:gd name="T15" fmla="*/ 210 h 251"/>
              <a:gd name="T16" fmla="*/ 77 w 107"/>
              <a:gd name="T17" fmla="*/ 188 h 251"/>
              <a:gd name="T18" fmla="*/ 93 w 107"/>
              <a:gd name="T19" fmla="*/ 161 h 251"/>
              <a:gd name="T20" fmla="*/ 99 w 107"/>
              <a:gd name="T21" fmla="*/ 140 h 251"/>
              <a:gd name="T22" fmla="*/ 99 w 107"/>
              <a:gd name="T23" fmla="*/ 102 h 251"/>
              <a:gd name="T24" fmla="*/ 88 w 107"/>
              <a:gd name="T25" fmla="*/ 69 h 251"/>
              <a:gd name="T26" fmla="*/ 77 w 107"/>
              <a:gd name="T27" fmla="*/ 75 h 251"/>
              <a:gd name="T28" fmla="*/ 71 w 107"/>
              <a:gd name="T29" fmla="*/ 75 h 251"/>
              <a:gd name="T30" fmla="*/ 66 w 107"/>
              <a:gd name="T31" fmla="*/ 75 h 251"/>
              <a:gd name="T32" fmla="*/ 71 w 107"/>
              <a:gd name="T33" fmla="*/ 59 h 251"/>
              <a:gd name="T34" fmla="*/ 77 w 107"/>
              <a:gd name="T35" fmla="*/ 59 h 251"/>
              <a:gd name="T36" fmla="*/ 77 w 107"/>
              <a:gd name="T37" fmla="*/ 43 h 251"/>
              <a:gd name="T38" fmla="*/ 88 w 107"/>
              <a:gd name="T39" fmla="*/ 32 h 251"/>
              <a:gd name="T40" fmla="*/ 22 w 107"/>
              <a:gd name="T41" fmla="*/ 0 h 251"/>
              <a:gd name="T42" fmla="*/ 11 w 107"/>
              <a:gd name="T43" fmla="*/ 11 h 251"/>
              <a:gd name="T44" fmla="*/ 11 w 107"/>
              <a:gd name="T45" fmla="*/ 27 h 251"/>
              <a:gd name="T46" fmla="*/ 0 w 107"/>
              <a:gd name="T47" fmla="*/ 38 h 251"/>
              <a:gd name="T48" fmla="*/ 6 w 107"/>
              <a:gd name="T49" fmla="*/ 49 h 251"/>
              <a:gd name="T50" fmla="*/ 0 w 107"/>
              <a:gd name="T51" fmla="*/ 59 h 251"/>
              <a:gd name="T52" fmla="*/ 6 w 107"/>
              <a:gd name="T53" fmla="*/ 80 h 251"/>
              <a:gd name="T54" fmla="*/ 17 w 107"/>
              <a:gd name="T55" fmla="*/ 91 h 251"/>
              <a:gd name="T56" fmla="*/ 28 w 107"/>
              <a:gd name="T57" fmla="*/ 96 h 251"/>
              <a:gd name="T58" fmla="*/ 38 w 107"/>
              <a:gd name="T59" fmla="*/ 102 h 251"/>
              <a:gd name="T60" fmla="*/ 43 w 107"/>
              <a:gd name="T61" fmla="*/ 113 h 251"/>
              <a:gd name="T62" fmla="*/ 22 w 107"/>
              <a:gd name="T63" fmla="*/ 129 h 251"/>
              <a:gd name="T64" fmla="*/ 0 w 107"/>
              <a:gd name="T65" fmla="*/ 150 h 25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7"/>
              <a:gd name="T100" fmla="*/ 0 h 251"/>
              <a:gd name="T101" fmla="*/ 107 w 107"/>
              <a:gd name="T102" fmla="*/ 251 h 25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7" h="251">
                <a:moveTo>
                  <a:pt x="0" y="167"/>
                </a:moveTo>
                <a:lnTo>
                  <a:pt x="0" y="185"/>
                </a:lnTo>
                <a:lnTo>
                  <a:pt x="0" y="191"/>
                </a:lnTo>
                <a:lnTo>
                  <a:pt x="6" y="197"/>
                </a:lnTo>
                <a:lnTo>
                  <a:pt x="12" y="209"/>
                </a:lnTo>
                <a:lnTo>
                  <a:pt x="18" y="215"/>
                </a:lnTo>
                <a:lnTo>
                  <a:pt x="35" y="221"/>
                </a:lnTo>
                <a:lnTo>
                  <a:pt x="41" y="227"/>
                </a:lnTo>
                <a:lnTo>
                  <a:pt x="53" y="227"/>
                </a:lnTo>
                <a:lnTo>
                  <a:pt x="59" y="227"/>
                </a:lnTo>
                <a:lnTo>
                  <a:pt x="59" y="239"/>
                </a:lnTo>
                <a:lnTo>
                  <a:pt x="59" y="245"/>
                </a:lnTo>
                <a:lnTo>
                  <a:pt x="65" y="251"/>
                </a:lnTo>
                <a:lnTo>
                  <a:pt x="71" y="245"/>
                </a:lnTo>
                <a:lnTo>
                  <a:pt x="77" y="233"/>
                </a:lnTo>
                <a:lnTo>
                  <a:pt x="77" y="221"/>
                </a:lnTo>
                <a:lnTo>
                  <a:pt x="83" y="209"/>
                </a:lnTo>
                <a:lnTo>
                  <a:pt x="89" y="197"/>
                </a:lnTo>
                <a:lnTo>
                  <a:pt x="101" y="179"/>
                </a:lnTo>
                <a:lnTo>
                  <a:pt x="107" y="167"/>
                </a:lnTo>
                <a:lnTo>
                  <a:pt x="107" y="155"/>
                </a:lnTo>
                <a:lnTo>
                  <a:pt x="107" y="149"/>
                </a:lnTo>
                <a:lnTo>
                  <a:pt x="107" y="113"/>
                </a:lnTo>
                <a:lnTo>
                  <a:pt x="101" y="89"/>
                </a:lnTo>
                <a:lnTo>
                  <a:pt x="95" y="77"/>
                </a:lnTo>
                <a:lnTo>
                  <a:pt x="89" y="83"/>
                </a:lnTo>
                <a:lnTo>
                  <a:pt x="83" y="83"/>
                </a:lnTo>
                <a:lnTo>
                  <a:pt x="77" y="83"/>
                </a:lnTo>
                <a:lnTo>
                  <a:pt x="71" y="83"/>
                </a:lnTo>
                <a:lnTo>
                  <a:pt x="71" y="77"/>
                </a:lnTo>
                <a:lnTo>
                  <a:pt x="77" y="65"/>
                </a:lnTo>
                <a:lnTo>
                  <a:pt x="83" y="65"/>
                </a:lnTo>
                <a:lnTo>
                  <a:pt x="83" y="54"/>
                </a:lnTo>
                <a:lnTo>
                  <a:pt x="83" y="48"/>
                </a:lnTo>
                <a:lnTo>
                  <a:pt x="89" y="42"/>
                </a:lnTo>
                <a:lnTo>
                  <a:pt x="95" y="36"/>
                </a:lnTo>
                <a:lnTo>
                  <a:pt x="89" y="24"/>
                </a:lnTo>
                <a:lnTo>
                  <a:pt x="24" y="0"/>
                </a:lnTo>
                <a:lnTo>
                  <a:pt x="18" y="6"/>
                </a:lnTo>
                <a:lnTo>
                  <a:pt x="12" y="12"/>
                </a:lnTo>
                <a:lnTo>
                  <a:pt x="12" y="18"/>
                </a:lnTo>
                <a:lnTo>
                  <a:pt x="12" y="30"/>
                </a:lnTo>
                <a:lnTo>
                  <a:pt x="0" y="42"/>
                </a:lnTo>
                <a:lnTo>
                  <a:pt x="0" y="48"/>
                </a:lnTo>
                <a:lnTo>
                  <a:pt x="6" y="54"/>
                </a:lnTo>
                <a:lnTo>
                  <a:pt x="6" y="65"/>
                </a:lnTo>
                <a:lnTo>
                  <a:pt x="0" y="65"/>
                </a:lnTo>
                <a:lnTo>
                  <a:pt x="6" y="83"/>
                </a:lnTo>
                <a:lnTo>
                  <a:pt x="6" y="89"/>
                </a:lnTo>
                <a:lnTo>
                  <a:pt x="12" y="89"/>
                </a:lnTo>
                <a:lnTo>
                  <a:pt x="18" y="101"/>
                </a:lnTo>
                <a:lnTo>
                  <a:pt x="24" y="101"/>
                </a:lnTo>
                <a:lnTo>
                  <a:pt x="30" y="107"/>
                </a:lnTo>
                <a:lnTo>
                  <a:pt x="35" y="107"/>
                </a:lnTo>
                <a:lnTo>
                  <a:pt x="41" y="113"/>
                </a:lnTo>
                <a:lnTo>
                  <a:pt x="53" y="119"/>
                </a:lnTo>
                <a:lnTo>
                  <a:pt x="47" y="125"/>
                </a:lnTo>
                <a:lnTo>
                  <a:pt x="35" y="131"/>
                </a:lnTo>
                <a:lnTo>
                  <a:pt x="24" y="143"/>
                </a:lnTo>
                <a:lnTo>
                  <a:pt x="24" y="155"/>
                </a:lnTo>
                <a:lnTo>
                  <a:pt x="0" y="167"/>
                </a:lnTo>
              </a:path>
            </a:pathLst>
          </a:custGeom>
          <a:solidFill>
            <a:srgbClr val="8DD00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9" name="Freeform 111"/>
          <p:cNvSpPr>
            <a:spLocks/>
          </p:cNvSpPr>
          <p:nvPr/>
        </p:nvSpPr>
        <p:spPr bwMode="auto">
          <a:xfrm>
            <a:off x="7853128" y="2563303"/>
            <a:ext cx="253075" cy="277743"/>
          </a:xfrm>
          <a:custGeom>
            <a:avLst/>
            <a:gdLst>
              <a:gd name="T0" fmla="*/ 0 w 138"/>
              <a:gd name="T1" fmla="*/ 27 h 138"/>
              <a:gd name="T2" fmla="*/ 39 w 138"/>
              <a:gd name="T3" fmla="*/ 16 h 138"/>
              <a:gd name="T4" fmla="*/ 45 w 138"/>
              <a:gd name="T5" fmla="*/ 22 h 138"/>
              <a:gd name="T6" fmla="*/ 45 w 138"/>
              <a:gd name="T7" fmla="*/ 22 h 138"/>
              <a:gd name="T8" fmla="*/ 50 w 138"/>
              <a:gd name="T9" fmla="*/ 16 h 138"/>
              <a:gd name="T10" fmla="*/ 111 w 138"/>
              <a:gd name="T11" fmla="*/ 0 h 138"/>
              <a:gd name="T12" fmla="*/ 128 w 138"/>
              <a:gd name="T13" fmla="*/ 54 h 138"/>
              <a:gd name="T14" fmla="*/ 128 w 138"/>
              <a:gd name="T15" fmla="*/ 59 h 138"/>
              <a:gd name="T16" fmla="*/ 122 w 138"/>
              <a:gd name="T17" fmla="*/ 59 h 138"/>
              <a:gd name="T18" fmla="*/ 128 w 138"/>
              <a:gd name="T19" fmla="*/ 65 h 138"/>
              <a:gd name="T20" fmla="*/ 128 w 138"/>
              <a:gd name="T21" fmla="*/ 65 h 138"/>
              <a:gd name="T22" fmla="*/ 117 w 138"/>
              <a:gd name="T23" fmla="*/ 65 h 138"/>
              <a:gd name="T24" fmla="*/ 95 w 138"/>
              <a:gd name="T25" fmla="*/ 75 h 138"/>
              <a:gd name="T26" fmla="*/ 89 w 138"/>
              <a:gd name="T27" fmla="*/ 75 h 138"/>
              <a:gd name="T28" fmla="*/ 89 w 138"/>
              <a:gd name="T29" fmla="*/ 75 h 138"/>
              <a:gd name="T30" fmla="*/ 89 w 138"/>
              <a:gd name="T31" fmla="*/ 81 h 138"/>
              <a:gd name="T32" fmla="*/ 83 w 138"/>
              <a:gd name="T33" fmla="*/ 81 h 138"/>
              <a:gd name="T34" fmla="*/ 72 w 138"/>
              <a:gd name="T35" fmla="*/ 86 h 138"/>
              <a:gd name="T36" fmla="*/ 56 w 138"/>
              <a:gd name="T37" fmla="*/ 92 h 138"/>
              <a:gd name="T38" fmla="*/ 50 w 138"/>
              <a:gd name="T39" fmla="*/ 92 h 138"/>
              <a:gd name="T40" fmla="*/ 45 w 138"/>
              <a:gd name="T41" fmla="*/ 102 h 138"/>
              <a:gd name="T42" fmla="*/ 17 w 138"/>
              <a:gd name="T43" fmla="*/ 119 h 138"/>
              <a:gd name="T44" fmla="*/ 6 w 138"/>
              <a:gd name="T45" fmla="*/ 124 h 138"/>
              <a:gd name="T46" fmla="*/ 0 w 138"/>
              <a:gd name="T47" fmla="*/ 119 h 138"/>
              <a:gd name="T48" fmla="*/ 11 w 138"/>
              <a:gd name="T49" fmla="*/ 108 h 138"/>
              <a:gd name="T50" fmla="*/ 11 w 138"/>
              <a:gd name="T51" fmla="*/ 102 h 138"/>
              <a:gd name="T52" fmla="*/ 6 w 138"/>
              <a:gd name="T53" fmla="*/ 97 h 138"/>
              <a:gd name="T54" fmla="*/ 0 w 138"/>
              <a:gd name="T55" fmla="*/ 27 h 138"/>
              <a:gd name="T56" fmla="*/ 0 w 138"/>
              <a:gd name="T57" fmla="*/ 27 h 13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38"/>
              <a:gd name="T88" fmla="*/ 0 h 138"/>
              <a:gd name="T89" fmla="*/ 138 w 138"/>
              <a:gd name="T90" fmla="*/ 138 h 13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38" h="138">
                <a:moveTo>
                  <a:pt x="0" y="30"/>
                </a:moveTo>
                <a:lnTo>
                  <a:pt x="42" y="18"/>
                </a:lnTo>
                <a:lnTo>
                  <a:pt x="48" y="24"/>
                </a:lnTo>
                <a:lnTo>
                  <a:pt x="54" y="18"/>
                </a:lnTo>
                <a:lnTo>
                  <a:pt x="120" y="0"/>
                </a:lnTo>
                <a:lnTo>
                  <a:pt x="138" y="60"/>
                </a:lnTo>
                <a:lnTo>
                  <a:pt x="138" y="66"/>
                </a:lnTo>
                <a:lnTo>
                  <a:pt x="132" y="66"/>
                </a:lnTo>
                <a:lnTo>
                  <a:pt x="138" y="72"/>
                </a:lnTo>
                <a:lnTo>
                  <a:pt x="126" y="72"/>
                </a:lnTo>
                <a:lnTo>
                  <a:pt x="102" y="84"/>
                </a:lnTo>
                <a:lnTo>
                  <a:pt x="96" y="84"/>
                </a:lnTo>
                <a:lnTo>
                  <a:pt x="96" y="90"/>
                </a:lnTo>
                <a:lnTo>
                  <a:pt x="90" y="90"/>
                </a:lnTo>
                <a:lnTo>
                  <a:pt x="78" y="96"/>
                </a:lnTo>
                <a:lnTo>
                  <a:pt x="60" y="102"/>
                </a:lnTo>
                <a:lnTo>
                  <a:pt x="54" y="102"/>
                </a:lnTo>
                <a:lnTo>
                  <a:pt x="48" y="114"/>
                </a:lnTo>
                <a:lnTo>
                  <a:pt x="18" y="132"/>
                </a:lnTo>
                <a:lnTo>
                  <a:pt x="6" y="138"/>
                </a:lnTo>
                <a:lnTo>
                  <a:pt x="0" y="132"/>
                </a:lnTo>
                <a:lnTo>
                  <a:pt x="12" y="120"/>
                </a:lnTo>
                <a:lnTo>
                  <a:pt x="12" y="114"/>
                </a:lnTo>
                <a:lnTo>
                  <a:pt x="6" y="108"/>
                </a:lnTo>
                <a:lnTo>
                  <a:pt x="0" y="30"/>
                </a:lnTo>
                <a:close/>
              </a:path>
            </a:pathLst>
          </a:custGeom>
          <a:solidFill>
            <a:srgbClr val="8DD000"/>
          </a:solidFill>
          <a:ln w="19050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0" name="Freeform 112"/>
          <p:cNvSpPr>
            <a:spLocks/>
          </p:cNvSpPr>
          <p:nvPr/>
        </p:nvSpPr>
        <p:spPr bwMode="auto">
          <a:xfrm>
            <a:off x="7843244" y="2357235"/>
            <a:ext cx="494285" cy="288943"/>
          </a:xfrm>
          <a:custGeom>
            <a:avLst/>
            <a:gdLst>
              <a:gd name="T0" fmla="*/ 50 w 269"/>
              <a:gd name="T1" fmla="*/ 43 h 143"/>
              <a:gd name="T2" fmla="*/ 134 w 269"/>
              <a:gd name="T3" fmla="*/ 22 h 143"/>
              <a:gd name="T4" fmla="*/ 139 w 269"/>
              <a:gd name="T5" fmla="*/ 22 h 143"/>
              <a:gd name="T6" fmla="*/ 139 w 269"/>
              <a:gd name="T7" fmla="*/ 16 h 143"/>
              <a:gd name="T8" fmla="*/ 151 w 269"/>
              <a:gd name="T9" fmla="*/ 0 h 143"/>
              <a:gd name="T10" fmla="*/ 162 w 269"/>
              <a:gd name="T11" fmla="*/ 0 h 143"/>
              <a:gd name="T12" fmla="*/ 173 w 269"/>
              <a:gd name="T13" fmla="*/ 22 h 143"/>
              <a:gd name="T14" fmla="*/ 178 w 269"/>
              <a:gd name="T15" fmla="*/ 27 h 143"/>
              <a:gd name="T16" fmla="*/ 167 w 269"/>
              <a:gd name="T17" fmla="*/ 38 h 143"/>
              <a:gd name="T18" fmla="*/ 162 w 269"/>
              <a:gd name="T19" fmla="*/ 54 h 143"/>
              <a:gd name="T20" fmla="*/ 184 w 269"/>
              <a:gd name="T21" fmla="*/ 60 h 143"/>
              <a:gd name="T22" fmla="*/ 201 w 269"/>
              <a:gd name="T23" fmla="*/ 80 h 143"/>
              <a:gd name="T24" fmla="*/ 228 w 269"/>
              <a:gd name="T25" fmla="*/ 91 h 143"/>
              <a:gd name="T26" fmla="*/ 244 w 269"/>
              <a:gd name="T27" fmla="*/ 75 h 143"/>
              <a:gd name="T28" fmla="*/ 233 w 269"/>
              <a:gd name="T29" fmla="*/ 70 h 143"/>
              <a:gd name="T30" fmla="*/ 223 w 269"/>
              <a:gd name="T31" fmla="*/ 60 h 143"/>
              <a:gd name="T32" fmla="*/ 233 w 269"/>
              <a:gd name="T33" fmla="*/ 60 h 143"/>
              <a:gd name="T34" fmla="*/ 250 w 269"/>
              <a:gd name="T35" fmla="*/ 91 h 143"/>
              <a:gd name="T36" fmla="*/ 244 w 269"/>
              <a:gd name="T37" fmla="*/ 91 h 143"/>
              <a:gd name="T38" fmla="*/ 223 w 269"/>
              <a:gd name="T39" fmla="*/ 107 h 143"/>
              <a:gd name="T40" fmla="*/ 206 w 269"/>
              <a:gd name="T41" fmla="*/ 113 h 143"/>
              <a:gd name="T42" fmla="*/ 206 w 269"/>
              <a:gd name="T43" fmla="*/ 107 h 143"/>
              <a:gd name="T44" fmla="*/ 201 w 269"/>
              <a:gd name="T45" fmla="*/ 102 h 143"/>
              <a:gd name="T46" fmla="*/ 190 w 269"/>
              <a:gd name="T47" fmla="*/ 124 h 143"/>
              <a:gd name="T48" fmla="*/ 178 w 269"/>
              <a:gd name="T49" fmla="*/ 118 h 143"/>
              <a:gd name="T50" fmla="*/ 178 w 269"/>
              <a:gd name="T51" fmla="*/ 118 h 143"/>
              <a:gd name="T52" fmla="*/ 167 w 269"/>
              <a:gd name="T53" fmla="*/ 113 h 143"/>
              <a:gd name="T54" fmla="*/ 156 w 269"/>
              <a:gd name="T55" fmla="*/ 107 h 143"/>
              <a:gd name="T56" fmla="*/ 151 w 269"/>
              <a:gd name="T57" fmla="*/ 97 h 143"/>
              <a:gd name="T58" fmla="*/ 117 w 269"/>
              <a:gd name="T59" fmla="*/ 91 h 143"/>
              <a:gd name="T60" fmla="*/ 50 w 269"/>
              <a:gd name="T61" fmla="*/ 113 h 143"/>
              <a:gd name="T62" fmla="*/ 45 w 269"/>
              <a:gd name="T63" fmla="*/ 107 h 143"/>
              <a:gd name="T64" fmla="*/ 0 w 269"/>
              <a:gd name="T65" fmla="*/ 118 h 143"/>
              <a:gd name="T66" fmla="*/ 0 w 269"/>
              <a:gd name="T67" fmla="*/ 54 h 14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69"/>
              <a:gd name="T103" fmla="*/ 0 h 143"/>
              <a:gd name="T104" fmla="*/ 269 w 269"/>
              <a:gd name="T105" fmla="*/ 143 h 14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69" h="143">
                <a:moveTo>
                  <a:pt x="0" y="60"/>
                </a:moveTo>
                <a:lnTo>
                  <a:pt x="54" y="48"/>
                </a:lnTo>
                <a:lnTo>
                  <a:pt x="144" y="24"/>
                </a:lnTo>
                <a:lnTo>
                  <a:pt x="150" y="24"/>
                </a:lnTo>
                <a:lnTo>
                  <a:pt x="150" y="18"/>
                </a:lnTo>
                <a:lnTo>
                  <a:pt x="156" y="12"/>
                </a:lnTo>
                <a:lnTo>
                  <a:pt x="162" y="0"/>
                </a:lnTo>
                <a:lnTo>
                  <a:pt x="168" y="0"/>
                </a:lnTo>
                <a:lnTo>
                  <a:pt x="174" y="0"/>
                </a:lnTo>
                <a:lnTo>
                  <a:pt x="180" y="18"/>
                </a:lnTo>
                <a:lnTo>
                  <a:pt x="186" y="24"/>
                </a:lnTo>
                <a:lnTo>
                  <a:pt x="192" y="30"/>
                </a:lnTo>
                <a:lnTo>
                  <a:pt x="186" y="36"/>
                </a:lnTo>
                <a:lnTo>
                  <a:pt x="180" y="42"/>
                </a:lnTo>
                <a:lnTo>
                  <a:pt x="174" y="54"/>
                </a:lnTo>
                <a:lnTo>
                  <a:pt x="174" y="60"/>
                </a:lnTo>
                <a:lnTo>
                  <a:pt x="186" y="60"/>
                </a:lnTo>
                <a:lnTo>
                  <a:pt x="198" y="66"/>
                </a:lnTo>
                <a:lnTo>
                  <a:pt x="216" y="83"/>
                </a:lnTo>
                <a:lnTo>
                  <a:pt x="216" y="89"/>
                </a:lnTo>
                <a:lnTo>
                  <a:pt x="228" y="101"/>
                </a:lnTo>
                <a:lnTo>
                  <a:pt x="245" y="101"/>
                </a:lnTo>
                <a:lnTo>
                  <a:pt x="257" y="95"/>
                </a:lnTo>
                <a:lnTo>
                  <a:pt x="263" y="83"/>
                </a:lnTo>
                <a:lnTo>
                  <a:pt x="257" y="83"/>
                </a:lnTo>
                <a:lnTo>
                  <a:pt x="251" y="78"/>
                </a:lnTo>
                <a:lnTo>
                  <a:pt x="240" y="72"/>
                </a:lnTo>
                <a:lnTo>
                  <a:pt x="240" y="66"/>
                </a:lnTo>
                <a:lnTo>
                  <a:pt x="251" y="66"/>
                </a:lnTo>
                <a:lnTo>
                  <a:pt x="263" y="83"/>
                </a:lnTo>
                <a:lnTo>
                  <a:pt x="269" y="101"/>
                </a:lnTo>
                <a:lnTo>
                  <a:pt x="269" y="107"/>
                </a:lnTo>
                <a:lnTo>
                  <a:pt x="263" y="101"/>
                </a:lnTo>
                <a:lnTo>
                  <a:pt x="257" y="113"/>
                </a:lnTo>
                <a:lnTo>
                  <a:pt x="240" y="119"/>
                </a:lnTo>
                <a:lnTo>
                  <a:pt x="228" y="125"/>
                </a:lnTo>
                <a:lnTo>
                  <a:pt x="222" y="125"/>
                </a:lnTo>
                <a:lnTo>
                  <a:pt x="222" y="119"/>
                </a:lnTo>
                <a:lnTo>
                  <a:pt x="222" y="113"/>
                </a:lnTo>
                <a:lnTo>
                  <a:pt x="216" y="113"/>
                </a:lnTo>
                <a:lnTo>
                  <a:pt x="210" y="125"/>
                </a:lnTo>
                <a:lnTo>
                  <a:pt x="204" y="137"/>
                </a:lnTo>
                <a:lnTo>
                  <a:pt x="198" y="143"/>
                </a:lnTo>
                <a:lnTo>
                  <a:pt x="192" y="131"/>
                </a:lnTo>
                <a:lnTo>
                  <a:pt x="186" y="125"/>
                </a:lnTo>
                <a:lnTo>
                  <a:pt x="180" y="125"/>
                </a:lnTo>
                <a:lnTo>
                  <a:pt x="180" y="119"/>
                </a:lnTo>
                <a:lnTo>
                  <a:pt x="168" y="119"/>
                </a:lnTo>
                <a:lnTo>
                  <a:pt x="162" y="107"/>
                </a:lnTo>
                <a:lnTo>
                  <a:pt x="156" y="95"/>
                </a:lnTo>
                <a:lnTo>
                  <a:pt x="126" y="101"/>
                </a:lnTo>
                <a:lnTo>
                  <a:pt x="60" y="119"/>
                </a:lnTo>
                <a:lnTo>
                  <a:pt x="54" y="125"/>
                </a:lnTo>
                <a:lnTo>
                  <a:pt x="48" y="119"/>
                </a:lnTo>
                <a:lnTo>
                  <a:pt x="6" y="131"/>
                </a:lnTo>
                <a:lnTo>
                  <a:pt x="0" y="131"/>
                </a:lnTo>
                <a:lnTo>
                  <a:pt x="0" y="60"/>
                </a:lnTo>
                <a:close/>
              </a:path>
            </a:pathLst>
          </a:custGeom>
          <a:solidFill>
            <a:srgbClr val="8DD00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1" name="Freeform 113"/>
          <p:cNvSpPr>
            <a:spLocks/>
          </p:cNvSpPr>
          <p:nvPr/>
        </p:nvSpPr>
        <p:spPr bwMode="auto">
          <a:xfrm>
            <a:off x="8074570" y="2549856"/>
            <a:ext cx="132469" cy="159032"/>
          </a:xfrm>
          <a:custGeom>
            <a:avLst/>
            <a:gdLst>
              <a:gd name="T0" fmla="*/ 0 w 72"/>
              <a:gd name="T1" fmla="*/ 5 h 78"/>
              <a:gd name="T2" fmla="*/ 17 w 72"/>
              <a:gd name="T3" fmla="*/ 60 h 78"/>
              <a:gd name="T4" fmla="*/ 17 w 72"/>
              <a:gd name="T5" fmla="*/ 66 h 78"/>
              <a:gd name="T6" fmla="*/ 11 w 72"/>
              <a:gd name="T7" fmla="*/ 66 h 78"/>
              <a:gd name="T8" fmla="*/ 17 w 72"/>
              <a:gd name="T9" fmla="*/ 71 h 78"/>
              <a:gd name="T10" fmla="*/ 17 w 72"/>
              <a:gd name="T11" fmla="*/ 71 h 78"/>
              <a:gd name="T12" fmla="*/ 17 w 72"/>
              <a:gd name="T13" fmla="*/ 71 h 78"/>
              <a:gd name="T14" fmla="*/ 34 w 72"/>
              <a:gd name="T15" fmla="*/ 66 h 78"/>
              <a:gd name="T16" fmla="*/ 39 w 72"/>
              <a:gd name="T17" fmla="*/ 55 h 78"/>
              <a:gd name="T18" fmla="*/ 39 w 72"/>
              <a:gd name="T19" fmla="*/ 49 h 78"/>
              <a:gd name="T20" fmla="*/ 39 w 72"/>
              <a:gd name="T21" fmla="*/ 44 h 78"/>
              <a:gd name="T22" fmla="*/ 39 w 72"/>
              <a:gd name="T23" fmla="*/ 38 h 78"/>
              <a:gd name="T24" fmla="*/ 45 w 72"/>
              <a:gd name="T25" fmla="*/ 33 h 78"/>
              <a:gd name="T26" fmla="*/ 45 w 72"/>
              <a:gd name="T27" fmla="*/ 33 h 78"/>
              <a:gd name="T28" fmla="*/ 45 w 72"/>
              <a:gd name="T29" fmla="*/ 38 h 78"/>
              <a:gd name="T30" fmla="*/ 45 w 72"/>
              <a:gd name="T31" fmla="*/ 49 h 78"/>
              <a:gd name="T32" fmla="*/ 50 w 72"/>
              <a:gd name="T33" fmla="*/ 55 h 78"/>
              <a:gd name="T34" fmla="*/ 50 w 72"/>
              <a:gd name="T35" fmla="*/ 55 h 78"/>
              <a:gd name="T36" fmla="*/ 50 w 72"/>
              <a:gd name="T37" fmla="*/ 49 h 78"/>
              <a:gd name="T38" fmla="*/ 56 w 72"/>
              <a:gd name="T39" fmla="*/ 49 h 78"/>
              <a:gd name="T40" fmla="*/ 61 w 72"/>
              <a:gd name="T41" fmla="*/ 44 h 78"/>
              <a:gd name="T42" fmla="*/ 67 w 72"/>
              <a:gd name="T43" fmla="*/ 44 h 78"/>
              <a:gd name="T44" fmla="*/ 67 w 72"/>
              <a:gd name="T45" fmla="*/ 44 h 78"/>
              <a:gd name="T46" fmla="*/ 61 w 72"/>
              <a:gd name="T47" fmla="*/ 33 h 78"/>
              <a:gd name="T48" fmla="*/ 61 w 72"/>
              <a:gd name="T49" fmla="*/ 33 h 78"/>
              <a:gd name="T50" fmla="*/ 61 w 72"/>
              <a:gd name="T51" fmla="*/ 33 h 78"/>
              <a:gd name="T52" fmla="*/ 56 w 72"/>
              <a:gd name="T53" fmla="*/ 27 h 78"/>
              <a:gd name="T54" fmla="*/ 50 w 72"/>
              <a:gd name="T55" fmla="*/ 27 h 78"/>
              <a:gd name="T56" fmla="*/ 50 w 72"/>
              <a:gd name="T57" fmla="*/ 22 h 78"/>
              <a:gd name="T58" fmla="*/ 39 w 72"/>
              <a:gd name="T59" fmla="*/ 22 h 78"/>
              <a:gd name="T60" fmla="*/ 34 w 72"/>
              <a:gd name="T61" fmla="*/ 11 h 78"/>
              <a:gd name="T62" fmla="*/ 34 w 72"/>
              <a:gd name="T63" fmla="*/ 11 h 78"/>
              <a:gd name="T64" fmla="*/ 28 w 72"/>
              <a:gd name="T65" fmla="*/ 0 h 78"/>
              <a:gd name="T66" fmla="*/ 0 w 72"/>
              <a:gd name="T67" fmla="*/ 5 h 78"/>
              <a:gd name="T68" fmla="*/ 0 w 72"/>
              <a:gd name="T69" fmla="*/ 5 h 7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2"/>
              <a:gd name="T106" fmla="*/ 0 h 78"/>
              <a:gd name="T107" fmla="*/ 72 w 72"/>
              <a:gd name="T108" fmla="*/ 78 h 7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2" h="78">
                <a:moveTo>
                  <a:pt x="0" y="6"/>
                </a:moveTo>
                <a:lnTo>
                  <a:pt x="18" y="66"/>
                </a:lnTo>
                <a:lnTo>
                  <a:pt x="18" y="72"/>
                </a:lnTo>
                <a:lnTo>
                  <a:pt x="12" y="72"/>
                </a:lnTo>
                <a:lnTo>
                  <a:pt x="18" y="78"/>
                </a:lnTo>
                <a:lnTo>
                  <a:pt x="36" y="72"/>
                </a:lnTo>
                <a:lnTo>
                  <a:pt x="42" y="60"/>
                </a:lnTo>
                <a:lnTo>
                  <a:pt x="42" y="54"/>
                </a:lnTo>
                <a:lnTo>
                  <a:pt x="42" y="48"/>
                </a:lnTo>
                <a:lnTo>
                  <a:pt x="42" y="42"/>
                </a:lnTo>
                <a:lnTo>
                  <a:pt x="48" y="36"/>
                </a:lnTo>
                <a:lnTo>
                  <a:pt x="48" y="42"/>
                </a:lnTo>
                <a:lnTo>
                  <a:pt x="48" y="54"/>
                </a:lnTo>
                <a:lnTo>
                  <a:pt x="54" y="60"/>
                </a:lnTo>
                <a:lnTo>
                  <a:pt x="54" y="54"/>
                </a:lnTo>
                <a:lnTo>
                  <a:pt x="60" y="54"/>
                </a:lnTo>
                <a:lnTo>
                  <a:pt x="66" y="48"/>
                </a:lnTo>
                <a:lnTo>
                  <a:pt x="72" y="48"/>
                </a:lnTo>
                <a:lnTo>
                  <a:pt x="66" y="36"/>
                </a:lnTo>
                <a:lnTo>
                  <a:pt x="60" y="30"/>
                </a:lnTo>
                <a:lnTo>
                  <a:pt x="54" y="30"/>
                </a:lnTo>
                <a:lnTo>
                  <a:pt x="54" y="24"/>
                </a:lnTo>
                <a:lnTo>
                  <a:pt x="42" y="24"/>
                </a:lnTo>
                <a:lnTo>
                  <a:pt x="36" y="12"/>
                </a:lnTo>
                <a:lnTo>
                  <a:pt x="30" y="0"/>
                </a:lnTo>
                <a:lnTo>
                  <a:pt x="0" y="6"/>
                </a:lnTo>
                <a:close/>
              </a:path>
            </a:pathLst>
          </a:custGeom>
          <a:solidFill>
            <a:srgbClr val="8DD00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2" name="Freeform 114"/>
          <p:cNvSpPr>
            <a:spLocks/>
          </p:cNvSpPr>
          <p:nvPr/>
        </p:nvSpPr>
        <p:spPr bwMode="auto">
          <a:xfrm>
            <a:off x="7732524" y="1963015"/>
            <a:ext cx="253075" cy="515171"/>
          </a:xfrm>
          <a:custGeom>
            <a:avLst/>
            <a:gdLst>
              <a:gd name="T0" fmla="*/ 0 w 138"/>
              <a:gd name="T1" fmla="*/ 27 h 257"/>
              <a:gd name="T2" fmla="*/ 0 w 138"/>
              <a:gd name="T3" fmla="*/ 38 h 257"/>
              <a:gd name="T4" fmla="*/ 0 w 138"/>
              <a:gd name="T5" fmla="*/ 43 h 257"/>
              <a:gd name="T6" fmla="*/ 6 w 138"/>
              <a:gd name="T7" fmla="*/ 48 h 257"/>
              <a:gd name="T8" fmla="*/ 6 w 138"/>
              <a:gd name="T9" fmla="*/ 48 h 257"/>
              <a:gd name="T10" fmla="*/ 17 w 138"/>
              <a:gd name="T11" fmla="*/ 74 h 257"/>
              <a:gd name="T12" fmla="*/ 17 w 138"/>
              <a:gd name="T13" fmla="*/ 96 h 257"/>
              <a:gd name="T14" fmla="*/ 11 w 138"/>
              <a:gd name="T15" fmla="*/ 106 h 257"/>
              <a:gd name="T16" fmla="*/ 17 w 138"/>
              <a:gd name="T17" fmla="*/ 112 h 257"/>
              <a:gd name="T18" fmla="*/ 28 w 138"/>
              <a:gd name="T19" fmla="*/ 139 h 257"/>
              <a:gd name="T20" fmla="*/ 22 w 138"/>
              <a:gd name="T21" fmla="*/ 149 h 257"/>
              <a:gd name="T22" fmla="*/ 28 w 138"/>
              <a:gd name="T23" fmla="*/ 155 h 257"/>
              <a:gd name="T24" fmla="*/ 28 w 138"/>
              <a:gd name="T25" fmla="*/ 155 h 257"/>
              <a:gd name="T26" fmla="*/ 28 w 138"/>
              <a:gd name="T27" fmla="*/ 155 h 257"/>
              <a:gd name="T28" fmla="*/ 33 w 138"/>
              <a:gd name="T29" fmla="*/ 149 h 257"/>
              <a:gd name="T30" fmla="*/ 39 w 138"/>
              <a:gd name="T31" fmla="*/ 160 h 257"/>
              <a:gd name="T32" fmla="*/ 45 w 138"/>
              <a:gd name="T33" fmla="*/ 187 h 257"/>
              <a:gd name="T34" fmla="*/ 45 w 138"/>
              <a:gd name="T35" fmla="*/ 198 h 257"/>
              <a:gd name="T36" fmla="*/ 50 w 138"/>
              <a:gd name="T37" fmla="*/ 214 h 257"/>
              <a:gd name="T38" fmla="*/ 56 w 138"/>
              <a:gd name="T39" fmla="*/ 230 h 257"/>
              <a:gd name="T40" fmla="*/ 106 w 138"/>
              <a:gd name="T41" fmla="*/ 219 h 257"/>
              <a:gd name="T42" fmla="*/ 106 w 138"/>
              <a:gd name="T43" fmla="*/ 214 h 257"/>
              <a:gd name="T44" fmla="*/ 100 w 138"/>
              <a:gd name="T45" fmla="*/ 209 h 257"/>
              <a:gd name="T46" fmla="*/ 100 w 138"/>
              <a:gd name="T47" fmla="*/ 198 h 257"/>
              <a:gd name="T48" fmla="*/ 106 w 138"/>
              <a:gd name="T49" fmla="*/ 192 h 257"/>
              <a:gd name="T50" fmla="*/ 100 w 138"/>
              <a:gd name="T51" fmla="*/ 187 h 257"/>
              <a:gd name="T52" fmla="*/ 95 w 138"/>
              <a:gd name="T53" fmla="*/ 149 h 257"/>
              <a:gd name="T54" fmla="*/ 95 w 138"/>
              <a:gd name="T55" fmla="*/ 139 h 257"/>
              <a:gd name="T56" fmla="*/ 100 w 138"/>
              <a:gd name="T57" fmla="*/ 117 h 257"/>
              <a:gd name="T58" fmla="*/ 106 w 138"/>
              <a:gd name="T59" fmla="*/ 101 h 257"/>
              <a:gd name="T60" fmla="*/ 106 w 138"/>
              <a:gd name="T61" fmla="*/ 90 h 257"/>
              <a:gd name="T62" fmla="*/ 100 w 138"/>
              <a:gd name="T63" fmla="*/ 85 h 257"/>
              <a:gd name="T64" fmla="*/ 100 w 138"/>
              <a:gd name="T65" fmla="*/ 74 h 257"/>
              <a:gd name="T66" fmla="*/ 106 w 138"/>
              <a:gd name="T67" fmla="*/ 69 h 257"/>
              <a:gd name="T68" fmla="*/ 122 w 138"/>
              <a:gd name="T69" fmla="*/ 59 h 257"/>
              <a:gd name="T70" fmla="*/ 128 w 138"/>
              <a:gd name="T71" fmla="*/ 38 h 257"/>
              <a:gd name="T72" fmla="*/ 122 w 138"/>
              <a:gd name="T73" fmla="*/ 27 h 257"/>
              <a:gd name="T74" fmla="*/ 117 w 138"/>
              <a:gd name="T75" fmla="*/ 21 h 257"/>
              <a:gd name="T76" fmla="*/ 122 w 138"/>
              <a:gd name="T77" fmla="*/ 16 h 257"/>
              <a:gd name="T78" fmla="*/ 122 w 138"/>
              <a:gd name="T79" fmla="*/ 11 h 257"/>
              <a:gd name="T80" fmla="*/ 117 w 138"/>
              <a:gd name="T81" fmla="*/ 0 h 257"/>
              <a:gd name="T82" fmla="*/ 0 w 138"/>
              <a:gd name="T83" fmla="*/ 27 h 257"/>
              <a:gd name="T84" fmla="*/ 0 w 138"/>
              <a:gd name="T85" fmla="*/ 27 h 25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8"/>
              <a:gd name="T130" fmla="*/ 0 h 257"/>
              <a:gd name="T131" fmla="*/ 138 w 138"/>
              <a:gd name="T132" fmla="*/ 257 h 25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8" h="257">
                <a:moveTo>
                  <a:pt x="0" y="30"/>
                </a:moveTo>
                <a:lnTo>
                  <a:pt x="0" y="42"/>
                </a:lnTo>
                <a:lnTo>
                  <a:pt x="0" y="48"/>
                </a:lnTo>
                <a:lnTo>
                  <a:pt x="6" y="54"/>
                </a:lnTo>
                <a:lnTo>
                  <a:pt x="18" y="83"/>
                </a:lnTo>
                <a:lnTo>
                  <a:pt x="18" y="107"/>
                </a:lnTo>
                <a:lnTo>
                  <a:pt x="12" y="119"/>
                </a:lnTo>
                <a:lnTo>
                  <a:pt x="18" y="125"/>
                </a:lnTo>
                <a:lnTo>
                  <a:pt x="30" y="155"/>
                </a:lnTo>
                <a:lnTo>
                  <a:pt x="24" y="167"/>
                </a:lnTo>
                <a:lnTo>
                  <a:pt x="30" y="173"/>
                </a:lnTo>
                <a:lnTo>
                  <a:pt x="36" y="167"/>
                </a:lnTo>
                <a:lnTo>
                  <a:pt x="42" y="179"/>
                </a:lnTo>
                <a:lnTo>
                  <a:pt x="48" y="209"/>
                </a:lnTo>
                <a:lnTo>
                  <a:pt x="48" y="221"/>
                </a:lnTo>
                <a:lnTo>
                  <a:pt x="54" y="239"/>
                </a:lnTo>
                <a:lnTo>
                  <a:pt x="60" y="257"/>
                </a:lnTo>
                <a:lnTo>
                  <a:pt x="114" y="245"/>
                </a:lnTo>
                <a:lnTo>
                  <a:pt x="114" y="239"/>
                </a:lnTo>
                <a:lnTo>
                  <a:pt x="108" y="233"/>
                </a:lnTo>
                <a:lnTo>
                  <a:pt x="108" y="221"/>
                </a:lnTo>
                <a:lnTo>
                  <a:pt x="114" y="215"/>
                </a:lnTo>
                <a:lnTo>
                  <a:pt x="108" y="209"/>
                </a:lnTo>
                <a:lnTo>
                  <a:pt x="102" y="167"/>
                </a:lnTo>
                <a:lnTo>
                  <a:pt x="102" y="155"/>
                </a:lnTo>
                <a:lnTo>
                  <a:pt x="108" y="131"/>
                </a:lnTo>
                <a:lnTo>
                  <a:pt x="114" y="113"/>
                </a:lnTo>
                <a:lnTo>
                  <a:pt x="114" y="101"/>
                </a:lnTo>
                <a:lnTo>
                  <a:pt x="108" y="95"/>
                </a:lnTo>
                <a:lnTo>
                  <a:pt x="108" y="83"/>
                </a:lnTo>
                <a:lnTo>
                  <a:pt x="114" y="77"/>
                </a:lnTo>
                <a:lnTo>
                  <a:pt x="132" y="66"/>
                </a:lnTo>
                <a:lnTo>
                  <a:pt x="138" y="42"/>
                </a:lnTo>
                <a:lnTo>
                  <a:pt x="132" y="30"/>
                </a:lnTo>
                <a:lnTo>
                  <a:pt x="126" y="24"/>
                </a:lnTo>
                <a:lnTo>
                  <a:pt x="132" y="18"/>
                </a:lnTo>
                <a:lnTo>
                  <a:pt x="132" y="12"/>
                </a:lnTo>
                <a:lnTo>
                  <a:pt x="126" y="0"/>
                </a:lnTo>
                <a:lnTo>
                  <a:pt x="0" y="30"/>
                </a:lnTo>
                <a:close/>
              </a:path>
            </a:pathLst>
          </a:custGeom>
          <a:solidFill>
            <a:srgbClr val="8DD00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3" name="Freeform 115"/>
          <p:cNvSpPr>
            <a:spLocks/>
          </p:cNvSpPr>
          <p:nvPr/>
        </p:nvSpPr>
        <p:spPr bwMode="auto">
          <a:xfrm>
            <a:off x="7918376" y="1877900"/>
            <a:ext cx="243189" cy="580127"/>
          </a:xfrm>
          <a:custGeom>
            <a:avLst/>
            <a:gdLst>
              <a:gd name="T0" fmla="*/ 123 w 132"/>
              <a:gd name="T1" fmla="*/ 216 h 287"/>
              <a:gd name="T2" fmla="*/ 117 w 132"/>
              <a:gd name="T3" fmla="*/ 216 h 287"/>
              <a:gd name="T4" fmla="*/ 112 w 132"/>
              <a:gd name="T5" fmla="*/ 216 h 287"/>
              <a:gd name="T6" fmla="*/ 106 w 132"/>
              <a:gd name="T7" fmla="*/ 227 h 287"/>
              <a:gd name="T8" fmla="*/ 101 w 132"/>
              <a:gd name="T9" fmla="*/ 232 h 287"/>
              <a:gd name="T10" fmla="*/ 101 w 132"/>
              <a:gd name="T11" fmla="*/ 237 h 287"/>
              <a:gd name="T12" fmla="*/ 101 w 132"/>
              <a:gd name="T13" fmla="*/ 237 h 287"/>
              <a:gd name="T14" fmla="*/ 101 w 132"/>
              <a:gd name="T15" fmla="*/ 237 h 287"/>
              <a:gd name="T16" fmla="*/ 95 w 132"/>
              <a:gd name="T17" fmla="*/ 237 h 287"/>
              <a:gd name="T18" fmla="*/ 95 w 132"/>
              <a:gd name="T19" fmla="*/ 237 h 287"/>
              <a:gd name="T20" fmla="*/ 11 w 132"/>
              <a:gd name="T21" fmla="*/ 259 h 287"/>
              <a:gd name="T22" fmla="*/ 11 w 132"/>
              <a:gd name="T23" fmla="*/ 254 h 287"/>
              <a:gd name="T24" fmla="*/ 6 w 132"/>
              <a:gd name="T25" fmla="*/ 248 h 287"/>
              <a:gd name="T26" fmla="*/ 6 w 132"/>
              <a:gd name="T27" fmla="*/ 237 h 287"/>
              <a:gd name="T28" fmla="*/ 11 w 132"/>
              <a:gd name="T29" fmla="*/ 232 h 287"/>
              <a:gd name="T30" fmla="*/ 6 w 132"/>
              <a:gd name="T31" fmla="*/ 227 h 287"/>
              <a:gd name="T32" fmla="*/ 0 w 132"/>
              <a:gd name="T33" fmla="*/ 189 h 287"/>
              <a:gd name="T34" fmla="*/ 0 w 132"/>
              <a:gd name="T35" fmla="*/ 178 h 287"/>
              <a:gd name="T36" fmla="*/ 6 w 132"/>
              <a:gd name="T37" fmla="*/ 156 h 287"/>
              <a:gd name="T38" fmla="*/ 11 w 132"/>
              <a:gd name="T39" fmla="*/ 140 h 287"/>
              <a:gd name="T40" fmla="*/ 11 w 132"/>
              <a:gd name="T41" fmla="*/ 129 h 287"/>
              <a:gd name="T42" fmla="*/ 6 w 132"/>
              <a:gd name="T43" fmla="*/ 124 h 287"/>
              <a:gd name="T44" fmla="*/ 6 w 132"/>
              <a:gd name="T45" fmla="*/ 113 h 287"/>
              <a:gd name="T46" fmla="*/ 11 w 132"/>
              <a:gd name="T47" fmla="*/ 107 h 287"/>
              <a:gd name="T48" fmla="*/ 28 w 132"/>
              <a:gd name="T49" fmla="*/ 97 h 287"/>
              <a:gd name="T50" fmla="*/ 34 w 132"/>
              <a:gd name="T51" fmla="*/ 76 h 287"/>
              <a:gd name="T52" fmla="*/ 28 w 132"/>
              <a:gd name="T53" fmla="*/ 65 h 287"/>
              <a:gd name="T54" fmla="*/ 22 w 132"/>
              <a:gd name="T55" fmla="*/ 60 h 287"/>
              <a:gd name="T56" fmla="*/ 28 w 132"/>
              <a:gd name="T57" fmla="*/ 54 h 287"/>
              <a:gd name="T58" fmla="*/ 28 w 132"/>
              <a:gd name="T59" fmla="*/ 49 h 287"/>
              <a:gd name="T60" fmla="*/ 22 w 132"/>
              <a:gd name="T61" fmla="*/ 38 h 287"/>
              <a:gd name="T62" fmla="*/ 28 w 132"/>
              <a:gd name="T63" fmla="*/ 22 h 287"/>
              <a:gd name="T64" fmla="*/ 22 w 132"/>
              <a:gd name="T65" fmla="*/ 16 h 287"/>
              <a:gd name="T66" fmla="*/ 22 w 132"/>
              <a:gd name="T67" fmla="*/ 11 h 287"/>
              <a:gd name="T68" fmla="*/ 28 w 132"/>
              <a:gd name="T69" fmla="*/ 11 h 287"/>
              <a:gd name="T70" fmla="*/ 34 w 132"/>
              <a:gd name="T71" fmla="*/ 5 h 287"/>
              <a:gd name="T72" fmla="*/ 34 w 132"/>
              <a:gd name="T73" fmla="*/ 5 h 287"/>
              <a:gd name="T74" fmla="*/ 39 w 132"/>
              <a:gd name="T75" fmla="*/ 5 h 287"/>
              <a:gd name="T76" fmla="*/ 45 w 132"/>
              <a:gd name="T77" fmla="*/ 0 h 287"/>
              <a:gd name="T78" fmla="*/ 101 w 132"/>
              <a:gd name="T79" fmla="*/ 162 h 287"/>
              <a:gd name="T80" fmla="*/ 101 w 132"/>
              <a:gd name="T81" fmla="*/ 162 h 287"/>
              <a:gd name="T82" fmla="*/ 101 w 132"/>
              <a:gd name="T83" fmla="*/ 167 h 287"/>
              <a:gd name="T84" fmla="*/ 101 w 132"/>
              <a:gd name="T85" fmla="*/ 172 h 287"/>
              <a:gd name="T86" fmla="*/ 112 w 132"/>
              <a:gd name="T87" fmla="*/ 183 h 287"/>
              <a:gd name="T88" fmla="*/ 117 w 132"/>
              <a:gd name="T89" fmla="*/ 183 h 287"/>
              <a:gd name="T90" fmla="*/ 117 w 132"/>
              <a:gd name="T91" fmla="*/ 189 h 287"/>
              <a:gd name="T92" fmla="*/ 117 w 132"/>
              <a:gd name="T93" fmla="*/ 189 h 287"/>
              <a:gd name="T94" fmla="*/ 123 w 132"/>
              <a:gd name="T95" fmla="*/ 205 h 287"/>
              <a:gd name="T96" fmla="*/ 123 w 132"/>
              <a:gd name="T97" fmla="*/ 205 h 287"/>
              <a:gd name="T98" fmla="*/ 123 w 132"/>
              <a:gd name="T99" fmla="*/ 216 h 287"/>
              <a:gd name="T100" fmla="*/ 123 w 132"/>
              <a:gd name="T101" fmla="*/ 216 h 287"/>
              <a:gd name="T102" fmla="*/ 123 w 132"/>
              <a:gd name="T103" fmla="*/ 216 h 28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32"/>
              <a:gd name="T157" fmla="*/ 0 h 287"/>
              <a:gd name="T158" fmla="*/ 132 w 132"/>
              <a:gd name="T159" fmla="*/ 287 h 28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32" h="287">
                <a:moveTo>
                  <a:pt x="132" y="239"/>
                </a:moveTo>
                <a:lnTo>
                  <a:pt x="126" y="239"/>
                </a:lnTo>
                <a:lnTo>
                  <a:pt x="120" y="239"/>
                </a:lnTo>
                <a:lnTo>
                  <a:pt x="114" y="251"/>
                </a:lnTo>
                <a:lnTo>
                  <a:pt x="108" y="257"/>
                </a:lnTo>
                <a:lnTo>
                  <a:pt x="108" y="263"/>
                </a:lnTo>
                <a:lnTo>
                  <a:pt x="102" y="263"/>
                </a:lnTo>
                <a:lnTo>
                  <a:pt x="12" y="287"/>
                </a:lnTo>
                <a:lnTo>
                  <a:pt x="12" y="281"/>
                </a:lnTo>
                <a:lnTo>
                  <a:pt x="6" y="275"/>
                </a:lnTo>
                <a:lnTo>
                  <a:pt x="6" y="263"/>
                </a:lnTo>
                <a:lnTo>
                  <a:pt x="12" y="257"/>
                </a:lnTo>
                <a:lnTo>
                  <a:pt x="6" y="251"/>
                </a:lnTo>
                <a:lnTo>
                  <a:pt x="0" y="209"/>
                </a:lnTo>
                <a:lnTo>
                  <a:pt x="0" y="197"/>
                </a:lnTo>
                <a:lnTo>
                  <a:pt x="6" y="173"/>
                </a:lnTo>
                <a:lnTo>
                  <a:pt x="12" y="155"/>
                </a:lnTo>
                <a:lnTo>
                  <a:pt x="12" y="143"/>
                </a:lnTo>
                <a:lnTo>
                  <a:pt x="6" y="137"/>
                </a:lnTo>
                <a:lnTo>
                  <a:pt x="6" y="125"/>
                </a:lnTo>
                <a:lnTo>
                  <a:pt x="12" y="119"/>
                </a:lnTo>
                <a:lnTo>
                  <a:pt x="30" y="108"/>
                </a:lnTo>
                <a:lnTo>
                  <a:pt x="36" y="84"/>
                </a:lnTo>
                <a:lnTo>
                  <a:pt x="30" y="72"/>
                </a:lnTo>
                <a:lnTo>
                  <a:pt x="24" y="66"/>
                </a:lnTo>
                <a:lnTo>
                  <a:pt x="30" y="60"/>
                </a:lnTo>
                <a:lnTo>
                  <a:pt x="30" y="54"/>
                </a:lnTo>
                <a:lnTo>
                  <a:pt x="24" y="42"/>
                </a:lnTo>
                <a:lnTo>
                  <a:pt x="30" y="24"/>
                </a:lnTo>
                <a:lnTo>
                  <a:pt x="24" y="18"/>
                </a:lnTo>
                <a:lnTo>
                  <a:pt x="24" y="12"/>
                </a:lnTo>
                <a:lnTo>
                  <a:pt x="30" y="12"/>
                </a:lnTo>
                <a:lnTo>
                  <a:pt x="36" y="6"/>
                </a:lnTo>
                <a:lnTo>
                  <a:pt x="42" y="6"/>
                </a:lnTo>
                <a:lnTo>
                  <a:pt x="48" y="0"/>
                </a:lnTo>
                <a:lnTo>
                  <a:pt x="108" y="179"/>
                </a:lnTo>
                <a:lnTo>
                  <a:pt x="108" y="185"/>
                </a:lnTo>
                <a:lnTo>
                  <a:pt x="108" y="191"/>
                </a:lnTo>
                <a:lnTo>
                  <a:pt x="120" y="203"/>
                </a:lnTo>
                <a:lnTo>
                  <a:pt x="126" y="203"/>
                </a:lnTo>
                <a:lnTo>
                  <a:pt x="126" y="209"/>
                </a:lnTo>
                <a:lnTo>
                  <a:pt x="132" y="227"/>
                </a:lnTo>
                <a:lnTo>
                  <a:pt x="132" y="239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4" name="Freeform 116"/>
          <p:cNvSpPr>
            <a:spLocks/>
          </p:cNvSpPr>
          <p:nvPr/>
        </p:nvSpPr>
        <p:spPr bwMode="auto">
          <a:xfrm>
            <a:off x="7918376" y="1877900"/>
            <a:ext cx="243189" cy="580127"/>
          </a:xfrm>
          <a:custGeom>
            <a:avLst/>
            <a:gdLst>
              <a:gd name="T0" fmla="*/ 123 w 132"/>
              <a:gd name="T1" fmla="*/ 216 h 287"/>
              <a:gd name="T2" fmla="*/ 117 w 132"/>
              <a:gd name="T3" fmla="*/ 216 h 287"/>
              <a:gd name="T4" fmla="*/ 112 w 132"/>
              <a:gd name="T5" fmla="*/ 216 h 287"/>
              <a:gd name="T6" fmla="*/ 106 w 132"/>
              <a:gd name="T7" fmla="*/ 227 h 287"/>
              <a:gd name="T8" fmla="*/ 101 w 132"/>
              <a:gd name="T9" fmla="*/ 232 h 287"/>
              <a:gd name="T10" fmla="*/ 101 w 132"/>
              <a:gd name="T11" fmla="*/ 237 h 287"/>
              <a:gd name="T12" fmla="*/ 101 w 132"/>
              <a:gd name="T13" fmla="*/ 237 h 287"/>
              <a:gd name="T14" fmla="*/ 101 w 132"/>
              <a:gd name="T15" fmla="*/ 237 h 287"/>
              <a:gd name="T16" fmla="*/ 95 w 132"/>
              <a:gd name="T17" fmla="*/ 237 h 287"/>
              <a:gd name="T18" fmla="*/ 95 w 132"/>
              <a:gd name="T19" fmla="*/ 237 h 287"/>
              <a:gd name="T20" fmla="*/ 11 w 132"/>
              <a:gd name="T21" fmla="*/ 259 h 287"/>
              <a:gd name="T22" fmla="*/ 11 w 132"/>
              <a:gd name="T23" fmla="*/ 254 h 287"/>
              <a:gd name="T24" fmla="*/ 6 w 132"/>
              <a:gd name="T25" fmla="*/ 248 h 287"/>
              <a:gd name="T26" fmla="*/ 6 w 132"/>
              <a:gd name="T27" fmla="*/ 237 h 287"/>
              <a:gd name="T28" fmla="*/ 11 w 132"/>
              <a:gd name="T29" fmla="*/ 232 h 287"/>
              <a:gd name="T30" fmla="*/ 6 w 132"/>
              <a:gd name="T31" fmla="*/ 227 h 287"/>
              <a:gd name="T32" fmla="*/ 0 w 132"/>
              <a:gd name="T33" fmla="*/ 189 h 287"/>
              <a:gd name="T34" fmla="*/ 0 w 132"/>
              <a:gd name="T35" fmla="*/ 178 h 287"/>
              <a:gd name="T36" fmla="*/ 6 w 132"/>
              <a:gd name="T37" fmla="*/ 156 h 287"/>
              <a:gd name="T38" fmla="*/ 11 w 132"/>
              <a:gd name="T39" fmla="*/ 140 h 287"/>
              <a:gd name="T40" fmla="*/ 11 w 132"/>
              <a:gd name="T41" fmla="*/ 129 h 287"/>
              <a:gd name="T42" fmla="*/ 6 w 132"/>
              <a:gd name="T43" fmla="*/ 124 h 287"/>
              <a:gd name="T44" fmla="*/ 6 w 132"/>
              <a:gd name="T45" fmla="*/ 113 h 287"/>
              <a:gd name="T46" fmla="*/ 11 w 132"/>
              <a:gd name="T47" fmla="*/ 107 h 287"/>
              <a:gd name="T48" fmla="*/ 28 w 132"/>
              <a:gd name="T49" fmla="*/ 97 h 287"/>
              <a:gd name="T50" fmla="*/ 34 w 132"/>
              <a:gd name="T51" fmla="*/ 76 h 287"/>
              <a:gd name="T52" fmla="*/ 28 w 132"/>
              <a:gd name="T53" fmla="*/ 65 h 287"/>
              <a:gd name="T54" fmla="*/ 22 w 132"/>
              <a:gd name="T55" fmla="*/ 60 h 287"/>
              <a:gd name="T56" fmla="*/ 28 w 132"/>
              <a:gd name="T57" fmla="*/ 54 h 287"/>
              <a:gd name="T58" fmla="*/ 28 w 132"/>
              <a:gd name="T59" fmla="*/ 49 h 287"/>
              <a:gd name="T60" fmla="*/ 22 w 132"/>
              <a:gd name="T61" fmla="*/ 38 h 287"/>
              <a:gd name="T62" fmla="*/ 28 w 132"/>
              <a:gd name="T63" fmla="*/ 22 h 287"/>
              <a:gd name="T64" fmla="*/ 22 w 132"/>
              <a:gd name="T65" fmla="*/ 16 h 287"/>
              <a:gd name="T66" fmla="*/ 22 w 132"/>
              <a:gd name="T67" fmla="*/ 11 h 287"/>
              <a:gd name="T68" fmla="*/ 28 w 132"/>
              <a:gd name="T69" fmla="*/ 11 h 287"/>
              <a:gd name="T70" fmla="*/ 34 w 132"/>
              <a:gd name="T71" fmla="*/ 5 h 287"/>
              <a:gd name="T72" fmla="*/ 34 w 132"/>
              <a:gd name="T73" fmla="*/ 5 h 287"/>
              <a:gd name="T74" fmla="*/ 39 w 132"/>
              <a:gd name="T75" fmla="*/ 5 h 287"/>
              <a:gd name="T76" fmla="*/ 45 w 132"/>
              <a:gd name="T77" fmla="*/ 0 h 287"/>
              <a:gd name="T78" fmla="*/ 101 w 132"/>
              <a:gd name="T79" fmla="*/ 162 h 287"/>
              <a:gd name="T80" fmla="*/ 101 w 132"/>
              <a:gd name="T81" fmla="*/ 162 h 287"/>
              <a:gd name="T82" fmla="*/ 101 w 132"/>
              <a:gd name="T83" fmla="*/ 167 h 287"/>
              <a:gd name="T84" fmla="*/ 101 w 132"/>
              <a:gd name="T85" fmla="*/ 172 h 287"/>
              <a:gd name="T86" fmla="*/ 112 w 132"/>
              <a:gd name="T87" fmla="*/ 183 h 287"/>
              <a:gd name="T88" fmla="*/ 117 w 132"/>
              <a:gd name="T89" fmla="*/ 183 h 287"/>
              <a:gd name="T90" fmla="*/ 117 w 132"/>
              <a:gd name="T91" fmla="*/ 189 h 287"/>
              <a:gd name="T92" fmla="*/ 117 w 132"/>
              <a:gd name="T93" fmla="*/ 189 h 287"/>
              <a:gd name="T94" fmla="*/ 123 w 132"/>
              <a:gd name="T95" fmla="*/ 205 h 287"/>
              <a:gd name="T96" fmla="*/ 123 w 132"/>
              <a:gd name="T97" fmla="*/ 205 h 287"/>
              <a:gd name="T98" fmla="*/ 123 w 132"/>
              <a:gd name="T99" fmla="*/ 216 h 287"/>
              <a:gd name="T100" fmla="*/ 123 w 132"/>
              <a:gd name="T101" fmla="*/ 216 h 28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32"/>
              <a:gd name="T154" fmla="*/ 0 h 287"/>
              <a:gd name="T155" fmla="*/ 132 w 132"/>
              <a:gd name="T156" fmla="*/ 287 h 28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32" h="287">
                <a:moveTo>
                  <a:pt x="132" y="239"/>
                </a:moveTo>
                <a:lnTo>
                  <a:pt x="126" y="239"/>
                </a:lnTo>
                <a:lnTo>
                  <a:pt x="120" y="239"/>
                </a:lnTo>
                <a:lnTo>
                  <a:pt x="114" y="251"/>
                </a:lnTo>
                <a:lnTo>
                  <a:pt x="108" y="257"/>
                </a:lnTo>
                <a:lnTo>
                  <a:pt x="108" y="263"/>
                </a:lnTo>
                <a:lnTo>
                  <a:pt x="102" y="263"/>
                </a:lnTo>
                <a:lnTo>
                  <a:pt x="12" y="287"/>
                </a:lnTo>
                <a:lnTo>
                  <a:pt x="12" y="281"/>
                </a:lnTo>
                <a:lnTo>
                  <a:pt x="6" y="275"/>
                </a:lnTo>
                <a:lnTo>
                  <a:pt x="6" y="263"/>
                </a:lnTo>
                <a:lnTo>
                  <a:pt x="12" y="257"/>
                </a:lnTo>
                <a:lnTo>
                  <a:pt x="6" y="251"/>
                </a:lnTo>
                <a:lnTo>
                  <a:pt x="0" y="209"/>
                </a:lnTo>
                <a:lnTo>
                  <a:pt x="0" y="197"/>
                </a:lnTo>
                <a:lnTo>
                  <a:pt x="6" y="173"/>
                </a:lnTo>
                <a:lnTo>
                  <a:pt x="12" y="155"/>
                </a:lnTo>
                <a:lnTo>
                  <a:pt x="12" y="143"/>
                </a:lnTo>
                <a:lnTo>
                  <a:pt x="6" y="137"/>
                </a:lnTo>
                <a:lnTo>
                  <a:pt x="6" y="125"/>
                </a:lnTo>
                <a:lnTo>
                  <a:pt x="12" y="119"/>
                </a:lnTo>
                <a:lnTo>
                  <a:pt x="30" y="108"/>
                </a:lnTo>
                <a:lnTo>
                  <a:pt x="36" y="84"/>
                </a:lnTo>
                <a:lnTo>
                  <a:pt x="30" y="72"/>
                </a:lnTo>
                <a:lnTo>
                  <a:pt x="24" y="66"/>
                </a:lnTo>
                <a:lnTo>
                  <a:pt x="30" y="60"/>
                </a:lnTo>
                <a:lnTo>
                  <a:pt x="30" y="54"/>
                </a:lnTo>
                <a:lnTo>
                  <a:pt x="24" y="42"/>
                </a:lnTo>
                <a:lnTo>
                  <a:pt x="30" y="24"/>
                </a:lnTo>
                <a:lnTo>
                  <a:pt x="24" y="18"/>
                </a:lnTo>
                <a:lnTo>
                  <a:pt x="24" y="12"/>
                </a:lnTo>
                <a:lnTo>
                  <a:pt x="30" y="12"/>
                </a:lnTo>
                <a:lnTo>
                  <a:pt x="36" y="6"/>
                </a:lnTo>
                <a:lnTo>
                  <a:pt x="42" y="6"/>
                </a:lnTo>
                <a:lnTo>
                  <a:pt x="48" y="0"/>
                </a:lnTo>
                <a:lnTo>
                  <a:pt x="108" y="179"/>
                </a:lnTo>
                <a:lnTo>
                  <a:pt x="108" y="185"/>
                </a:lnTo>
                <a:lnTo>
                  <a:pt x="108" y="191"/>
                </a:lnTo>
                <a:lnTo>
                  <a:pt x="120" y="203"/>
                </a:lnTo>
                <a:lnTo>
                  <a:pt x="126" y="203"/>
                </a:lnTo>
                <a:lnTo>
                  <a:pt x="126" y="209"/>
                </a:lnTo>
                <a:lnTo>
                  <a:pt x="132" y="227"/>
                </a:lnTo>
                <a:lnTo>
                  <a:pt x="132" y="239"/>
                </a:lnTo>
              </a:path>
            </a:pathLst>
          </a:custGeom>
          <a:solidFill>
            <a:srgbClr val="8DD00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5" name="Freeform 117"/>
          <p:cNvSpPr>
            <a:spLocks/>
          </p:cNvSpPr>
          <p:nvPr/>
        </p:nvSpPr>
        <p:spPr bwMode="auto">
          <a:xfrm>
            <a:off x="7997729" y="1345115"/>
            <a:ext cx="545691" cy="974345"/>
          </a:xfrm>
          <a:custGeom>
            <a:avLst/>
            <a:gdLst>
              <a:gd name="T0" fmla="*/ 55 w 299"/>
              <a:gd name="T1" fmla="*/ 392 h 484"/>
              <a:gd name="T2" fmla="*/ 55 w 299"/>
              <a:gd name="T3" fmla="*/ 397 h 484"/>
              <a:gd name="T4" fmla="*/ 66 w 299"/>
              <a:gd name="T5" fmla="*/ 413 h 484"/>
              <a:gd name="T6" fmla="*/ 72 w 299"/>
              <a:gd name="T7" fmla="*/ 419 h 484"/>
              <a:gd name="T8" fmla="*/ 78 w 299"/>
              <a:gd name="T9" fmla="*/ 435 h 484"/>
              <a:gd name="T10" fmla="*/ 83 w 299"/>
              <a:gd name="T11" fmla="*/ 419 h 484"/>
              <a:gd name="T12" fmla="*/ 89 w 299"/>
              <a:gd name="T13" fmla="*/ 397 h 484"/>
              <a:gd name="T14" fmla="*/ 100 w 299"/>
              <a:gd name="T15" fmla="*/ 376 h 484"/>
              <a:gd name="T16" fmla="*/ 100 w 299"/>
              <a:gd name="T17" fmla="*/ 370 h 484"/>
              <a:gd name="T18" fmla="*/ 111 w 299"/>
              <a:gd name="T19" fmla="*/ 343 h 484"/>
              <a:gd name="T20" fmla="*/ 116 w 299"/>
              <a:gd name="T21" fmla="*/ 354 h 484"/>
              <a:gd name="T22" fmla="*/ 122 w 299"/>
              <a:gd name="T23" fmla="*/ 349 h 484"/>
              <a:gd name="T24" fmla="*/ 122 w 299"/>
              <a:gd name="T25" fmla="*/ 338 h 484"/>
              <a:gd name="T26" fmla="*/ 143 w 299"/>
              <a:gd name="T27" fmla="*/ 333 h 484"/>
              <a:gd name="T28" fmla="*/ 143 w 299"/>
              <a:gd name="T29" fmla="*/ 323 h 484"/>
              <a:gd name="T30" fmla="*/ 154 w 299"/>
              <a:gd name="T31" fmla="*/ 323 h 484"/>
              <a:gd name="T32" fmla="*/ 160 w 299"/>
              <a:gd name="T33" fmla="*/ 306 h 484"/>
              <a:gd name="T34" fmla="*/ 171 w 299"/>
              <a:gd name="T35" fmla="*/ 290 h 484"/>
              <a:gd name="T36" fmla="*/ 171 w 299"/>
              <a:gd name="T37" fmla="*/ 285 h 484"/>
              <a:gd name="T38" fmla="*/ 187 w 299"/>
              <a:gd name="T39" fmla="*/ 280 h 484"/>
              <a:gd name="T40" fmla="*/ 193 w 299"/>
              <a:gd name="T41" fmla="*/ 269 h 484"/>
              <a:gd name="T42" fmla="*/ 204 w 299"/>
              <a:gd name="T43" fmla="*/ 258 h 484"/>
              <a:gd name="T44" fmla="*/ 221 w 299"/>
              <a:gd name="T45" fmla="*/ 263 h 484"/>
              <a:gd name="T46" fmla="*/ 237 w 299"/>
              <a:gd name="T47" fmla="*/ 242 h 484"/>
              <a:gd name="T48" fmla="*/ 259 w 299"/>
              <a:gd name="T49" fmla="*/ 226 h 484"/>
              <a:gd name="T50" fmla="*/ 265 w 299"/>
              <a:gd name="T51" fmla="*/ 220 h 484"/>
              <a:gd name="T52" fmla="*/ 276 w 299"/>
              <a:gd name="T53" fmla="*/ 209 h 484"/>
              <a:gd name="T54" fmla="*/ 265 w 299"/>
              <a:gd name="T55" fmla="*/ 204 h 484"/>
              <a:gd name="T56" fmla="*/ 265 w 299"/>
              <a:gd name="T57" fmla="*/ 199 h 484"/>
              <a:gd name="T58" fmla="*/ 265 w 299"/>
              <a:gd name="T59" fmla="*/ 193 h 484"/>
              <a:gd name="T60" fmla="*/ 259 w 299"/>
              <a:gd name="T61" fmla="*/ 177 h 484"/>
              <a:gd name="T62" fmla="*/ 248 w 299"/>
              <a:gd name="T63" fmla="*/ 172 h 484"/>
              <a:gd name="T64" fmla="*/ 243 w 299"/>
              <a:gd name="T65" fmla="*/ 177 h 484"/>
              <a:gd name="T66" fmla="*/ 226 w 299"/>
              <a:gd name="T67" fmla="*/ 151 h 484"/>
              <a:gd name="T68" fmla="*/ 232 w 299"/>
              <a:gd name="T69" fmla="*/ 146 h 484"/>
              <a:gd name="T70" fmla="*/ 221 w 299"/>
              <a:gd name="T71" fmla="*/ 146 h 484"/>
              <a:gd name="T72" fmla="*/ 210 w 299"/>
              <a:gd name="T73" fmla="*/ 140 h 484"/>
              <a:gd name="T74" fmla="*/ 204 w 299"/>
              <a:gd name="T75" fmla="*/ 140 h 484"/>
              <a:gd name="T76" fmla="*/ 198 w 299"/>
              <a:gd name="T77" fmla="*/ 124 h 484"/>
              <a:gd name="T78" fmla="*/ 133 w 299"/>
              <a:gd name="T79" fmla="*/ 5 h 484"/>
              <a:gd name="T80" fmla="*/ 122 w 299"/>
              <a:gd name="T81" fmla="*/ 5 h 484"/>
              <a:gd name="T82" fmla="*/ 116 w 299"/>
              <a:gd name="T83" fmla="*/ 11 h 484"/>
              <a:gd name="T84" fmla="*/ 100 w 299"/>
              <a:gd name="T85" fmla="*/ 16 h 484"/>
              <a:gd name="T86" fmla="*/ 83 w 299"/>
              <a:gd name="T87" fmla="*/ 32 h 484"/>
              <a:gd name="T88" fmla="*/ 78 w 299"/>
              <a:gd name="T89" fmla="*/ 11 h 484"/>
              <a:gd name="T90" fmla="*/ 72 w 299"/>
              <a:gd name="T91" fmla="*/ 11 h 484"/>
              <a:gd name="T92" fmla="*/ 33 w 299"/>
              <a:gd name="T93" fmla="*/ 92 h 484"/>
              <a:gd name="T94" fmla="*/ 39 w 299"/>
              <a:gd name="T95" fmla="*/ 108 h 484"/>
              <a:gd name="T96" fmla="*/ 39 w 299"/>
              <a:gd name="T97" fmla="*/ 124 h 484"/>
              <a:gd name="T98" fmla="*/ 28 w 299"/>
              <a:gd name="T99" fmla="*/ 135 h 484"/>
              <a:gd name="T100" fmla="*/ 33 w 299"/>
              <a:gd name="T101" fmla="*/ 177 h 484"/>
              <a:gd name="T102" fmla="*/ 22 w 299"/>
              <a:gd name="T103" fmla="*/ 199 h 484"/>
              <a:gd name="T104" fmla="*/ 22 w 299"/>
              <a:gd name="T105" fmla="*/ 215 h 484"/>
              <a:gd name="T106" fmla="*/ 17 w 299"/>
              <a:gd name="T107" fmla="*/ 220 h 484"/>
              <a:gd name="T108" fmla="*/ 17 w 299"/>
              <a:gd name="T109" fmla="*/ 231 h 484"/>
              <a:gd name="T110" fmla="*/ 6 w 299"/>
              <a:gd name="T111" fmla="*/ 231 h 484"/>
              <a:gd name="T112" fmla="*/ 0 w 299"/>
              <a:gd name="T113" fmla="*/ 231 h 48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99"/>
              <a:gd name="T172" fmla="*/ 0 h 484"/>
              <a:gd name="T173" fmla="*/ 299 w 299"/>
              <a:gd name="T174" fmla="*/ 484 h 48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99" h="484">
                <a:moveTo>
                  <a:pt x="0" y="257"/>
                </a:moveTo>
                <a:lnTo>
                  <a:pt x="60" y="436"/>
                </a:lnTo>
                <a:lnTo>
                  <a:pt x="60" y="442"/>
                </a:lnTo>
                <a:lnTo>
                  <a:pt x="60" y="448"/>
                </a:lnTo>
                <a:lnTo>
                  <a:pt x="72" y="460"/>
                </a:lnTo>
                <a:lnTo>
                  <a:pt x="78" y="460"/>
                </a:lnTo>
                <a:lnTo>
                  <a:pt x="78" y="466"/>
                </a:lnTo>
                <a:lnTo>
                  <a:pt x="84" y="484"/>
                </a:lnTo>
                <a:lnTo>
                  <a:pt x="90" y="478"/>
                </a:lnTo>
                <a:lnTo>
                  <a:pt x="90" y="466"/>
                </a:lnTo>
                <a:lnTo>
                  <a:pt x="90" y="454"/>
                </a:lnTo>
                <a:lnTo>
                  <a:pt x="96" y="442"/>
                </a:lnTo>
                <a:lnTo>
                  <a:pt x="102" y="424"/>
                </a:lnTo>
                <a:lnTo>
                  <a:pt x="108" y="418"/>
                </a:lnTo>
                <a:lnTo>
                  <a:pt x="108" y="412"/>
                </a:lnTo>
                <a:lnTo>
                  <a:pt x="102" y="400"/>
                </a:lnTo>
                <a:lnTo>
                  <a:pt x="120" y="382"/>
                </a:lnTo>
                <a:lnTo>
                  <a:pt x="126" y="382"/>
                </a:lnTo>
                <a:lnTo>
                  <a:pt x="126" y="394"/>
                </a:lnTo>
                <a:lnTo>
                  <a:pt x="132" y="394"/>
                </a:lnTo>
                <a:lnTo>
                  <a:pt x="132" y="388"/>
                </a:lnTo>
                <a:lnTo>
                  <a:pt x="132" y="382"/>
                </a:lnTo>
                <a:lnTo>
                  <a:pt x="132" y="376"/>
                </a:lnTo>
                <a:lnTo>
                  <a:pt x="150" y="376"/>
                </a:lnTo>
                <a:lnTo>
                  <a:pt x="155" y="371"/>
                </a:lnTo>
                <a:lnTo>
                  <a:pt x="155" y="365"/>
                </a:lnTo>
                <a:lnTo>
                  <a:pt x="155" y="359"/>
                </a:lnTo>
                <a:lnTo>
                  <a:pt x="161" y="359"/>
                </a:lnTo>
                <a:lnTo>
                  <a:pt x="167" y="359"/>
                </a:lnTo>
                <a:lnTo>
                  <a:pt x="173" y="353"/>
                </a:lnTo>
                <a:lnTo>
                  <a:pt x="173" y="341"/>
                </a:lnTo>
                <a:lnTo>
                  <a:pt x="173" y="329"/>
                </a:lnTo>
                <a:lnTo>
                  <a:pt x="185" y="323"/>
                </a:lnTo>
                <a:lnTo>
                  <a:pt x="185" y="317"/>
                </a:lnTo>
                <a:lnTo>
                  <a:pt x="197" y="317"/>
                </a:lnTo>
                <a:lnTo>
                  <a:pt x="203" y="311"/>
                </a:lnTo>
                <a:lnTo>
                  <a:pt x="203" y="305"/>
                </a:lnTo>
                <a:lnTo>
                  <a:pt x="209" y="299"/>
                </a:lnTo>
                <a:lnTo>
                  <a:pt x="215" y="299"/>
                </a:lnTo>
                <a:lnTo>
                  <a:pt x="221" y="287"/>
                </a:lnTo>
                <a:lnTo>
                  <a:pt x="233" y="287"/>
                </a:lnTo>
                <a:lnTo>
                  <a:pt x="239" y="293"/>
                </a:lnTo>
                <a:lnTo>
                  <a:pt x="251" y="275"/>
                </a:lnTo>
                <a:lnTo>
                  <a:pt x="257" y="269"/>
                </a:lnTo>
                <a:lnTo>
                  <a:pt x="275" y="257"/>
                </a:lnTo>
                <a:lnTo>
                  <a:pt x="281" y="251"/>
                </a:lnTo>
                <a:lnTo>
                  <a:pt x="281" y="245"/>
                </a:lnTo>
                <a:lnTo>
                  <a:pt x="287" y="245"/>
                </a:lnTo>
                <a:lnTo>
                  <a:pt x="293" y="245"/>
                </a:lnTo>
                <a:lnTo>
                  <a:pt x="299" y="233"/>
                </a:lnTo>
                <a:lnTo>
                  <a:pt x="293" y="227"/>
                </a:lnTo>
                <a:lnTo>
                  <a:pt x="287" y="227"/>
                </a:lnTo>
                <a:lnTo>
                  <a:pt x="287" y="221"/>
                </a:lnTo>
                <a:lnTo>
                  <a:pt x="287" y="215"/>
                </a:lnTo>
                <a:lnTo>
                  <a:pt x="287" y="209"/>
                </a:lnTo>
                <a:lnTo>
                  <a:pt x="281" y="197"/>
                </a:lnTo>
                <a:lnTo>
                  <a:pt x="275" y="191"/>
                </a:lnTo>
                <a:lnTo>
                  <a:pt x="269" y="191"/>
                </a:lnTo>
                <a:lnTo>
                  <a:pt x="269" y="197"/>
                </a:lnTo>
                <a:lnTo>
                  <a:pt x="263" y="197"/>
                </a:lnTo>
                <a:lnTo>
                  <a:pt x="257" y="197"/>
                </a:lnTo>
                <a:lnTo>
                  <a:pt x="245" y="168"/>
                </a:lnTo>
                <a:lnTo>
                  <a:pt x="251" y="168"/>
                </a:lnTo>
                <a:lnTo>
                  <a:pt x="251" y="162"/>
                </a:lnTo>
                <a:lnTo>
                  <a:pt x="245" y="162"/>
                </a:lnTo>
                <a:lnTo>
                  <a:pt x="239" y="162"/>
                </a:lnTo>
                <a:lnTo>
                  <a:pt x="227" y="156"/>
                </a:lnTo>
                <a:lnTo>
                  <a:pt x="221" y="156"/>
                </a:lnTo>
                <a:lnTo>
                  <a:pt x="215" y="138"/>
                </a:lnTo>
                <a:lnTo>
                  <a:pt x="179" y="24"/>
                </a:lnTo>
                <a:lnTo>
                  <a:pt x="144" y="6"/>
                </a:lnTo>
                <a:lnTo>
                  <a:pt x="138" y="0"/>
                </a:lnTo>
                <a:lnTo>
                  <a:pt x="132" y="6"/>
                </a:lnTo>
                <a:lnTo>
                  <a:pt x="126" y="6"/>
                </a:lnTo>
                <a:lnTo>
                  <a:pt x="126" y="12"/>
                </a:lnTo>
                <a:lnTo>
                  <a:pt x="120" y="12"/>
                </a:lnTo>
                <a:lnTo>
                  <a:pt x="108" y="18"/>
                </a:lnTo>
                <a:lnTo>
                  <a:pt x="96" y="30"/>
                </a:lnTo>
                <a:lnTo>
                  <a:pt x="90" y="36"/>
                </a:lnTo>
                <a:lnTo>
                  <a:pt x="84" y="24"/>
                </a:lnTo>
                <a:lnTo>
                  <a:pt x="84" y="12"/>
                </a:lnTo>
                <a:lnTo>
                  <a:pt x="78" y="12"/>
                </a:lnTo>
                <a:lnTo>
                  <a:pt x="66" y="12"/>
                </a:lnTo>
                <a:lnTo>
                  <a:pt x="36" y="102"/>
                </a:lnTo>
                <a:lnTo>
                  <a:pt x="36" y="114"/>
                </a:lnTo>
                <a:lnTo>
                  <a:pt x="42" y="120"/>
                </a:lnTo>
                <a:lnTo>
                  <a:pt x="42" y="132"/>
                </a:lnTo>
                <a:lnTo>
                  <a:pt x="42" y="138"/>
                </a:lnTo>
                <a:lnTo>
                  <a:pt x="36" y="144"/>
                </a:lnTo>
                <a:lnTo>
                  <a:pt x="30" y="150"/>
                </a:lnTo>
                <a:lnTo>
                  <a:pt x="42" y="185"/>
                </a:lnTo>
                <a:lnTo>
                  <a:pt x="36" y="197"/>
                </a:lnTo>
                <a:lnTo>
                  <a:pt x="36" y="203"/>
                </a:lnTo>
                <a:lnTo>
                  <a:pt x="24" y="221"/>
                </a:lnTo>
                <a:lnTo>
                  <a:pt x="24" y="227"/>
                </a:lnTo>
                <a:lnTo>
                  <a:pt x="24" y="239"/>
                </a:lnTo>
                <a:lnTo>
                  <a:pt x="24" y="245"/>
                </a:lnTo>
                <a:lnTo>
                  <a:pt x="18" y="245"/>
                </a:lnTo>
                <a:lnTo>
                  <a:pt x="18" y="251"/>
                </a:lnTo>
                <a:lnTo>
                  <a:pt x="18" y="257"/>
                </a:lnTo>
                <a:lnTo>
                  <a:pt x="12" y="257"/>
                </a:lnTo>
                <a:lnTo>
                  <a:pt x="6" y="257"/>
                </a:lnTo>
                <a:lnTo>
                  <a:pt x="0" y="257"/>
                </a:lnTo>
                <a:close/>
              </a:path>
            </a:pathLst>
          </a:custGeom>
          <a:solidFill>
            <a:srgbClr val="8DD00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6" name="Freeform 118"/>
          <p:cNvSpPr>
            <a:spLocks/>
          </p:cNvSpPr>
          <p:nvPr/>
        </p:nvSpPr>
        <p:spPr bwMode="auto">
          <a:xfrm>
            <a:off x="6702435" y="3127748"/>
            <a:ext cx="668275" cy="736919"/>
          </a:xfrm>
          <a:custGeom>
            <a:avLst/>
            <a:gdLst>
              <a:gd name="T0" fmla="*/ 111 w 365"/>
              <a:gd name="T1" fmla="*/ 0 h 364"/>
              <a:gd name="T2" fmla="*/ 111 w 365"/>
              <a:gd name="T3" fmla="*/ 16 h 364"/>
              <a:gd name="T4" fmla="*/ 117 w 365"/>
              <a:gd name="T5" fmla="*/ 33 h 364"/>
              <a:gd name="T6" fmla="*/ 106 w 365"/>
              <a:gd name="T7" fmla="*/ 71 h 364"/>
              <a:gd name="T8" fmla="*/ 111 w 365"/>
              <a:gd name="T9" fmla="*/ 87 h 364"/>
              <a:gd name="T10" fmla="*/ 100 w 365"/>
              <a:gd name="T11" fmla="*/ 102 h 364"/>
              <a:gd name="T12" fmla="*/ 83 w 365"/>
              <a:gd name="T13" fmla="*/ 118 h 364"/>
              <a:gd name="T14" fmla="*/ 72 w 365"/>
              <a:gd name="T15" fmla="*/ 124 h 364"/>
              <a:gd name="T16" fmla="*/ 61 w 365"/>
              <a:gd name="T17" fmla="*/ 129 h 364"/>
              <a:gd name="T18" fmla="*/ 56 w 365"/>
              <a:gd name="T19" fmla="*/ 140 h 364"/>
              <a:gd name="T20" fmla="*/ 50 w 365"/>
              <a:gd name="T21" fmla="*/ 167 h 364"/>
              <a:gd name="T22" fmla="*/ 33 w 365"/>
              <a:gd name="T23" fmla="*/ 167 h 364"/>
              <a:gd name="T24" fmla="*/ 22 w 365"/>
              <a:gd name="T25" fmla="*/ 189 h 364"/>
              <a:gd name="T26" fmla="*/ 22 w 365"/>
              <a:gd name="T27" fmla="*/ 211 h 364"/>
              <a:gd name="T28" fmla="*/ 11 w 365"/>
              <a:gd name="T29" fmla="*/ 227 h 364"/>
              <a:gd name="T30" fmla="*/ 0 w 365"/>
              <a:gd name="T31" fmla="*/ 238 h 364"/>
              <a:gd name="T32" fmla="*/ 0 w 365"/>
              <a:gd name="T33" fmla="*/ 254 h 364"/>
              <a:gd name="T34" fmla="*/ 22 w 365"/>
              <a:gd name="T35" fmla="*/ 276 h 364"/>
              <a:gd name="T36" fmla="*/ 33 w 365"/>
              <a:gd name="T37" fmla="*/ 291 h 364"/>
              <a:gd name="T38" fmla="*/ 44 w 365"/>
              <a:gd name="T39" fmla="*/ 296 h 364"/>
              <a:gd name="T40" fmla="*/ 44 w 365"/>
              <a:gd name="T41" fmla="*/ 296 h 364"/>
              <a:gd name="T42" fmla="*/ 56 w 365"/>
              <a:gd name="T43" fmla="*/ 302 h 364"/>
              <a:gd name="T44" fmla="*/ 56 w 365"/>
              <a:gd name="T45" fmla="*/ 313 h 364"/>
              <a:gd name="T46" fmla="*/ 83 w 365"/>
              <a:gd name="T47" fmla="*/ 329 h 364"/>
              <a:gd name="T48" fmla="*/ 100 w 365"/>
              <a:gd name="T49" fmla="*/ 324 h 364"/>
              <a:gd name="T50" fmla="*/ 111 w 365"/>
              <a:gd name="T51" fmla="*/ 313 h 364"/>
              <a:gd name="T52" fmla="*/ 117 w 365"/>
              <a:gd name="T53" fmla="*/ 318 h 364"/>
              <a:gd name="T54" fmla="*/ 144 w 365"/>
              <a:gd name="T55" fmla="*/ 313 h 364"/>
              <a:gd name="T56" fmla="*/ 150 w 365"/>
              <a:gd name="T57" fmla="*/ 302 h 364"/>
              <a:gd name="T58" fmla="*/ 167 w 365"/>
              <a:gd name="T59" fmla="*/ 291 h 364"/>
              <a:gd name="T60" fmla="*/ 183 w 365"/>
              <a:gd name="T61" fmla="*/ 276 h 364"/>
              <a:gd name="T62" fmla="*/ 183 w 365"/>
              <a:gd name="T63" fmla="*/ 259 h 364"/>
              <a:gd name="T64" fmla="*/ 211 w 365"/>
              <a:gd name="T65" fmla="*/ 178 h 364"/>
              <a:gd name="T66" fmla="*/ 222 w 365"/>
              <a:gd name="T67" fmla="*/ 183 h 364"/>
              <a:gd name="T68" fmla="*/ 228 w 365"/>
              <a:gd name="T69" fmla="*/ 189 h 364"/>
              <a:gd name="T70" fmla="*/ 244 w 365"/>
              <a:gd name="T71" fmla="*/ 178 h 364"/>
              <a:gd name="T72" fmla="*/ 255 w 365"/>
              <a:gd name="T73" fmla="*/ 146 h 364"/>
              <a:gd name="T74" fmla="*/ 271 w 365"/>
              <a:gd name="T75" fmla="*/ 135 h 364"/>
              <a:gd name="T76" fmla="*/ 282 w 365"/>
              <a:gd name="T77" fmla="*/ 129 h 364"/>
              <a:gd name="T78" fmla="*/ 288 w 365"/>
              <a:gd name="T79" fmla="*/ 113 h 364"/>
              <a:gd name="T80" fmla="*/ 288 w 365"/>
              <a:gd name="T81" fmla="*/ 108 h 364"/>
              <a:gd name="T82" fmla="*/ 294 w 365"/>
              <a:gd name="T83" fmla="*/ 87 h 364"/>
              <a:gd name="T84" fmla="*/ 327 w 365"/>
              <a:gd name="T85" fmla="*/ 102 h 364"/>
              <a:gd name="T86" fmla="*/ 338 w 365"/>
              <a:gd name="T87" fmla="*/ 102 h 364"/>
              <a:gd name="T88" fmla="*/ 332 w 365"/>
              <a:gd name="T89" fmla="*/ 71 h 364"/>
              <a:gd name="T90" fmla="*/ 327 w 365"/>
              <a:gd name="T91" fmla="*/ 60 h 364"/>
              <a:gd name="T92" fmla="*/ 310 w 365"/>
              <a:gd name="T93" fmla="*/ 65 h 364"/>
              <a:gd name="T94" fmla="*/ 282 w 365"/>
              <a:gd name="T95" fmla="*/ 71 h 364"/>
              <a:gd name="T96" fmla="*/ 271 w 365"/>
              <a:gd name="T97" fmla="*/ 76 h 364"/>
              <a:gd name="T98" fmla="*/ 260 w 365"/>
              <a:gd name="T99" fmla="*/ 71 h 364"/>
              <a:gd name="T100" fmla="*/ 249 w 365"/>
              <a:gd name="T101" fmla="*/ 81 h 364"/>
              <a:gd name="T102" fmla="*/ 239 w 365"/>
              <a:gd name="T103" fmla="*/ 92 h 364"/>
              <a:gd name="T104" fmla="*/ 217 w 365"/>
              <a:gd name="T105" fmla="*/ 113 h 364"/>
              <a:gd name="T106" fmla="*/ 206 w 365"/>
              <a:gd name="T107" fmla="*/ 71 h 364"/>
              <a:gd name="T108" fmla="*/ 117 w 365"/>
              <a:gd name="T109" fmla="*/ 0 h 36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65"/>
              <a:gd name="T166" fmla="*/ 0 h 364"/>
              <a:gd name="T167" fmla="*/ 365 w 365"/>
              <a:gd name="T168" fmla="*/ 364 h 36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65" h="364">
                <a:moveTo>
                  <a:pt x="126" y="0"/>
                </a:moveTo>
                <a:lnTo>
                  <a:pt x="120" y="0"/>
                </a:lnTo>
                <a:lnTo>
                  <a:pt x="120" y="6"/>
                </a:lnTo>
                <a:lnTo>
                  <a:pt x="120" y="18"/>
                </a:lnTo>
                <a:lnTo>
                  <a:pt x="108" y="24"/>
                </a:lnTo>
                <a:lnTo>
                  <a:pt x="126" y="36"/>
                </a:lnTo>
                <a:lnTo>
                  <a:pt x="120" y="72"/>
                </a:lnTo>
                <a:lnTo>
                  <a:pt x="114" y="78"/>
                </a:lnTo>
                <a:lnTo>
                  <a:pt x="114" y="90"/>
                </a:lnTo>
                <a:lnTo>
                  <a:pt x="120" y="96"/>
                </a:lnTo>
                <a:lnTo>
                  <a:pt x="120" y="107"/>
                </a:lnTo>
                <a:lnTo>
                  <a:pt x="108" y="113"/>
                </a:lnTo>
                <a:lnTo>
                  <a:pt x="90" y="131"/>
                </a:lnTo>
                <a:lnTo>
                  <a:pt x="90" y="137"/>
                </a:lnTo>
                <a:lnTo>
                  <a:pt x="78" y="137"/>
                </a:lnTo>
                <a:lnTo>
                  <a:pt x="72" y="137"/>
                </a:lnTo>
                <a:lnTo>
                  <a:pt x="66" y="143"/>
                </a:lnTo>
                <a:lnTo>
                  <a:pt x="66" y="149"/>
                </a:lnTo>
                <a:lnTo>
                  <a:pt x="60" y="155"/>
                </a:lnTo>
                <a:lnTo>
                  <a:pt x="54" y="173"/>
                </a:lnTo>
                <a:lnTo>
                  <a:pt x="54" y="185"/>
                </a:lnTo>
                <a:lnTo>
                  <a:pt x="48" y="197"/>
                </a:lnTo>
                <a:lnTo>
                  <a:pt x="36" y="185"/>
                </a:lnTo>
                <a:lnTo>
                  <a:pt x="30" y="185"/>
                </a:lnTo>
                <a:lnTo>
                  <a:pt x="24" y="209"/>
                </a:lnTo>
                <a:lnTo>
                  <a:pt x="24" y="221"/>
                </a:lnTo>
                <a:lnTo>
                  <a:pt x="24" y="233"/>
                </a:lnTo>
                <a:lnTo>
                  <a:pt x="18" y="233"/>
                </a:lnTo>
                <a:lnTo>
                  <a:pt x="12" y="251"/>
                </a:lnTo>
                <a:lnTo>
                  <a:pt x="0" y="251"/>
                </a:lnTo>
                <a:lnTo>
                  <a:pt x="0" y="263"/>
                </a:lnTo>
                <a:lnTo>
                  <a:pt x="0" y="269"/>
                </a:lnTo>
                <a:lnTo>
                  <a:pt x="0" y="281"/>
                </a:lnTo>
                <a:lnTo>
                  <a:pt x="6" y="287"/>
                </a:lnTo>
                <a:lnTo>
                  <a:pt x="24" y="305"/>
                </a:lnTo>
                <a:lnTo>
                  <a:pt x="30" y="322"/>
                </a:lnTo>
                <a:lnTo>
                  <a:pt x="36" y="322"/>
                </a:lnTo>
                <a:lnTo>
                  <a:pt x="48" y="328"/>
                </a:lnTo>
                <a:lnTo>
                  <a:pt x="54" y="334"/>
                </a:lnTo>
                <a:lnTo>
                  <a:pt x="60" y="334"/>
                </a:lnTo>
                <a:lnTo>
                  <a:pt x="66" y="334"/>
                </a:lnTo>
                <a:lnTo>
                  <a:pt x="60" y="346"/>
                </a:lnTo>
                <a:lnTo>
                  <a:pt x="72" y="358"/>
                </a:lnTo>
                <a:lnTo>
                  <a:pt x="90" y="364"/>
                </a:lnTo>
                <a:lnTo>
                  <a:pt x="102" y="364"/>
                </a:lnTo>
                <a:lnTo>
                  <a:pt x="108" y="358"/>
                </a:lnTo>
                <a:lnTo>
                  <a:pt x="108" y="352"/>
                </a:lnTo>
                <a:lnTo>
                  <a:pt x="120" y="346"/>
                </a:lnTo>
                <a:lnTo>
                  <a:pt x="126" y="352"/>
                </a:lnTo>
                <a:lnTo>
                  <a:pt x="132" y="352"/>
                </a:lnTo>
                <a:lnTo>
                  <a:pt x="156" y="346"/>
                </a:lnTo>
                <a:lnTo>
                  <a:pt x="156" y="334"/>
                </a:lnTo>
                <a:lnTo>
                  <a:pt x="162" y="334"/>
                </a:lnTo>
                <a:lnTo>
                  <a:pt x="180" y="322"/>
                </a:lnTo>
                <a:lnTo>
                  <a:pt x="186" y="322"/>
                </a:lnTo>
                <a:lnTo>
                  <a:pt x="198" y="305"/>
                </a:lnTo>
                <a:lnTo>
                  <a:pt x="198" y="299"/>
                </a:lnTo>
                <a:lnTo>
                  <a:pt x="198" y="287"/>
                </a:lnTo>
                <a:lnTo>
                  <a:pt x="210" y="263"/>
                </a:lnTo>
                <a:lnTo>
                  <a:pt x="228" y="197"/>
                </a:lnTo>
                <a:lnTo>
                  <a:pt x="234" y="197"/>
                </a:lnTo>
                <a:lnTo>
                  <a:pt x="240" y="203"/>
                </a:lnTo>
                <a:lnTo>
                  <a:pt x="246" y="209"/>
                </a:lnTo>
                <a:lnTo>
                  <a:pt x="258" y="209"/>
                </a:lnTo>
                <a:lnTo>
                  <a:pt x="263" y="197"/>
                </a:lnTo>
                <a:lnTo>
                  <a:pt x="269" y="173"/>
                </a:lnTo>
                <a:lnTo>
                  <a:pt x="275" y="161"/>
                </a:lnTo>
                <a:lnTo>
                  <a:pt x="287" y="167"/>
                </a:lnTo>
                <a:lnTo>
                  <a:pt x="293" y="149"/>
                </a:lnTo>
                <a:lnTo>
                  <a:pt x="299" y="149"/>
                </a:lnTo>
                <a:lnTo>
                  <a:pt x="305" y="143"/>
                </a:lnTo>
                <a:lnTo>
                  <a:pt x="311" y="125"/>
                </a:lnTo>
                <a:lnTo>
                  <a:pt x="317" y="119"/>
                </a:lnTo>
                <a:lnTo>
                  <a:pt x="311" y="119"/>
                </a:lnTo>
                <a:lnTo>
                  <a:pt x="311" y="96"/>
                </a:lnTo>
                <a:lnTo>
                  <a:pt x="317" y="96"/>
                </a:lnTo>
                <a:lnTo>
                  <a:pt x="317" y="90"/>
                </a:lnTo>
                <a:lnTo>
                  <a:pt x="353" y="113"/>
                </a:lnTo>
                <a:lnTo>
                  <a:pt x="359" y="119"/>
                </a:lnTo>
                <a:lnTo>
                  <a:pt x="365" y="113"/>
                </a:lnTo>
                <a:lnTo>
                  <a:pt x="365" y="96"/>
                </a:lnTo>
                <a:lnTo>
                  <a:pt x="359" y="78"/>
                </a:lnTo>
                <a:lnTo>
                  <a:pt x="353" y="78"/>
                </a:lnTo>
                <a:lnTo>
                  <a:pt x="353" y="66"/>
                </a:lnTo>
                <a:lnTo>
                  <a:pt x="341" y="72"/>
                </a:lnTo>
                <a:lnTo>
                  <a:pt x="335" y="72"/>
                </a:lnTo>
                <a:lnTo>
                  <a:pt x="329" y="66"/>
                </a:lnTo>
                <a:lnTo>
                  <a:pt x="305" y="78"/>
                </a:lnTo>
                <a:lnTo>
                  <a:pt x="305" y="84"/>
                </a:lnTo>
                <a:lnTo>
                  <a:pt x="293" y="84"/>
                </a:lnTo>
                <a:lnTo>
                  <a:pt x="281" y="84"/>
                </a:lnTo>
                <a:lnTo>
                  <a:pt x="281" y="78"/>
                </a:lnTo>
                <a:lnTo>
                  <a:pt x="275" y="90"/>
                </a:lnTo>
                <a:lnTo>
                  <a:pt x="269" y="90"/>
                </a:lnTo>
                <a:lnTo>
                  <a:pt x="263" y="102"/>
                </a:lnTo>
                <a:lnTo>
                  <a:pt x="258" y="102"/>
                </a:lnTo>
                <a:lnTo>
                  <a:pt x="240" y="119"/>
                </a:lnTo>
                <a:lnTo>
                  <a:pt x="234" y="125"/>
                </a:lnTo>
                <a:lnTo>
                  <a:pt x="234" y="131"/>
                </a:lnTo>
                <a:lnTo>
                  <a:pt x="222" y="78"/>
                </a:lnTo>
                <a:lnTo>
                  <a:pt x="138" y="96"/>
                </a:lnTo>
                <a:lnTo>
                  <a:pt x="126" y="0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7" name="Freeform 120"/>
          <p:cNvSpPr>
            <a:spLocks/>
          </p:cNvSpPr>
          <p:nvPr/>
        </p:nvSpPr>
        <p:spPr bwMode="auto">
          <a:xfrm>
            <a:off x="4944758" y="4153607"/>
            <a:ext cx="747359" cy="763796"/>
          </a:xfrm>
          <a:custGeom>
            <a:avLst/>
            <a:gdLst>
              <a:gd name="T0" fmla="*/ 0 w 407"/>
              <a:gd name="T1" fmla="*/ 15 h 376"/>
              <a:gd name="T2" fmla="*/ 339 w 407"/>
              <a:gd name="T3" fmla="*/ 0 h 376"/>
              <a:gd name="T4" fmla="*/ 339 w 407"/>
              <a:gd name="T5" fmla="*/ 5 h 376"/>
              <a:gd name="T6" fmla="*/ 345 w 407"/>
              <a:gd name="T7" fmla="*/ 10 h 376"/>
              <a:gd name="T8" fmla="*/ 350 w 407"/>
              <a:gd name="T9" fmla="*/ 15 h 376"/>
              <a:gd name="T10" fmla="*/ 350 w 407"/>
              <a:gd name="T11" fmla="*/ 26 h 376"/>
              <a:gd name="T12" fmla="*/ 339 w 407"/>
              <a:gd name="T13" fmla="*/ 32 h 376"/>
              <a:gd name="T14" fmla="*/ 328 w 407"/>
              <a:gd name="T15" fmla="*/ 43 h 376"/>
              <a:gd name="T16" fmla="*/ 328 w 407"/>
              <a:gd name="T17" fmla="*/ 48 h 376"/>
              <a:gd name="T18" fmla="*/ 378 w 407"/>
              <a:gd name="T19" fmla="*/ 48 h 376"/>
              <a:gd name="T20" fmla="*/ 378 w 407"/>
              <a:gd name="T21" fmla="*/ 54 h 376"/>
              <a:gd name="T22" fmla="*/ 378 w 407"/>
              <a:gd name="T23" fmla="*/ 54 h 376"/>
              <a:gd name="T24" fmla="*/ 372 w 407"/>
              <a:gd name="T25" fmla="*/ 64 h 376"/>
              <a:gd name="T26" fmla="*/ 367 w 407"/>
              <a:gd name="T27" fmla="*/ 75 h 376"/>
              <a:gd name="T28" fmla="*/ 361 w 407"/>
              <a:gd name="T29" fmla="*/ 92 h 376"/>
              <a:gd name="T30" fmla="*/ 350 w 407"/>
              <a:gd name="T31" fmla="*/ 108 h 376"/>
              <a:gd name="T32" fmla="*/ 356 w 407"/>
              <a:gd name="T33" fmla="*/ 119 h 376"/>
              <a:gd name="T34" fmla="*/ 350 w 407"/>
              <a:gd name="T35" fmla="*/ 135 h 376"/>
              <a:gd name="T36" fmla="*/ 350 w 407"/>
              <a:gd name="T37" fmla="*/ 135 h 376"/>
              <a:gd name="T38" fmla="*/ 345 w 407"/>
              <a:gd name="T39" fmla="*/ 141 h 376"/>
              <a:gd name="T40" fmla="*/ 339 w 407"/>
              <a:gd name="T41" fmla="*/ 146 h 376"/>
              <a:gd name="T42" fmla="*/ 328 w 407"/>
              <a:gd name="T43" fmla="*/ 162 h 376"/>
              <a:gd name="T44" fmla="*/ 322 w 407"/>
              <a:gd name="T45" fmla="*/ 179 h 376"/>
              <a:gd name="T46" fmla="*/ 322 w 407"/>
              <a:gd name="T47" fmla="*/ 189 h 376"/>
              <a:gd name="T48" fmla="*/ 322 w 407"/>
              <a:gd name="T49" fmla="*/ 200 h 376"/>
              <a:gd name="T50" fmla="*/ 306 w 407"/>
              <a:gd name="T51" fmla="*/ 205 h 376"/>
              <a:gd name="T52" fmla="*/ 294 w 407"/>
              <a:gd name="T53" fmla="*/ 221 h 376"/>
              <a:gd name="T54" fmla="*/ 294 w 407"/>
              <a:gd name="T55" fmla="*/ 227 h 376"/>
              <a:gd name="T56" fmla="*/ 294 w 407"/>
              <a:gd name="T57" fmla="*/ 238 h 376"/>
              <a:gd name="T58" fmla="*/ 283 w 407"/>
              <a:gd name="T59" fmla="*/ 243 h 376"/>
              <a:gd name="T60" fmla="*/ 283 w 407"/>
              <a:gd name="T61" fmla="*/ 254 h 376"/>
              <a:gd name="T62" fmla="*/ 283 w 407"/>
              <a:gd name="T63" fmla="*/ 265 h 376"/>
              <a:gd name="T64" fmla="*/ 273 w 407"/>
              <a:gd name="T65" fmla="*/ 281 h 376"/>
              <a:gd name="T66" fmla="*/ 279 w 407"/>
              <a:gd name="T67" fmla="*/ 292 h 376"/>
              <a:gd name="T68" fmla="*/ 283 w 407"/>
              <a:gd name="T69" fmla="*/ 303 h 376"/>
              <a:gd name="T70" fmla="*/ 283 w 407"/>
              <a:gd name="T71" fmla="*/ 308 h 376"/>
              <a:gd name="T72" fmla="*/ 289 w 407"/>
              <a:gd name="T73" fmla="*/ 314 h 376"/>
              <a:gd name="T74" fmla="*/ 289 w 407"/>
              <a:gd name="T75" fmla="*/ 319 h 376"/>
              <a:gd name="T76" fmla="*/ 283 w 407"/>
              <a:gd name="T77" fmla="*/ 319 h 376"/>
              <a:gd name="T78" fmla="*/ 283 w 407"/>
              <a:gd name="T79" fmla="*/ 330 h 376"/>
              <a:gd name="T80" fmla="*/ 283 w 407"/>
              <a:gd name="T81" fmla="*/ 336 h 376"/>
              <a:gd name="T82" fmla="*/ 50 w 407"/>
              <a:gd name="T83" fmla="*/ 341 h 376"/>
              <a:gd name="T84" fmla="*/ 50 w 407"/>
              <a:gd name="T85" fmla="*/ 292 h 376"/>
              <a:gd name="T86" fmla="*/ 39 w 407"/>
              <a:gd name="T87" fmla="*/ 287 h 376"/>
              <a:gd name="T88" fmla="*/ 28 w 407"/>
              <a:gd name="T89" fmla="*/ 292 h 376"/>
              <a:gd name="T90" fmla="*/ 28 w 407"/>
              <a:gd name="T91" fmla="*/ 292 h 376"/>
              <a:gd name="T92" fmla="*/ 17 w 407"/>
              <a:gd name="T93" fmla="*/ 281 h 376"/>
              <a:gd name="T94" fmla="*/ 17 w 407"/>
              <a:gd name="T95" fmla="*/ 119 h 376"/>
              <a:gd name="T96" fmla="*/ 0 w 407"/>
              <a:gd name="T97" fmla="*/ 15 h 376"/>
              <a:gd name="T98" fmla="*/ 0 w 407"/>
              <a:gd name="T99" fmla="*/ 15 h 37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07"/>
              <a:gd name="T151" fmla="*/ 0 h 376"/>
              <a:gd name="T152" fmla="*/ 407 w 407"/>
              <a:gd name="T153" fmla="*/ 376 h 37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07" h="376">
                <a:moveTo>
                  <a:pt x="0" y="17"/>
                </a:moveTo>
                <a:lnTo>
                  <a:pt x="365" y="0"/>
                </a:lnTo>
                <a:lnTo>
                  <a:pt x="365" y="5"/>
                </a:lnTo>
                <a:lnTo>
                  <a:pt x="371" y="11"/>
                </a:lnTo>
                <a:lnTo>
                  <a:pt x="377" y="17"/>
                </a:lnTo>
                <a:lnTo>
                  <a:pt x="377" y="29"/>
                </a:lnTo>
                <a:lnTo>
                  <a:pt x="365" y="35"/>
                </a:lnTo>
                <a:lnTo>
                  <a:pt x="353" y="47"/>
                </a:lnTo>
                <a:lnTo>
                  <a:pt x="353" y="53"/>
                </a:lnTo>
                <a:lnTo>
                  <a:pt x="407" y="53"/>
                </a:lnTo>
                <a:lnTo>
                  <a:pt x="407" y="59"/>
                </a:lnTo>
                <a:lnTo>
                  <a:pt x="401" y="71"/>
                </a:lnTo>
                <a:lnTo>
                  <a:pt x="395" y="83"/>
                </a:lnTo>
                <a:lnTo>
                  <a:pt x="389" y="101"/>
                </a:lnTo>
                <a:lnTo>
                  <a:pt x="377" y="119"/>
                </a:lnTo>
                <a:lnTo>
                  <a:pt x="383" y="131"/>
                </a:lnTo>
                <a:lnTo>
                  <a:pt x="377" y="149"/>
                </a:lnTo>
                <a:lnTo>
                  <a:pt x="371" y="155"/>
                </a:lnTo>
                <a:lnTo>
                  <a:pt x="365" y="161"/>
                </a:lnTo>
                <a:lnTo>
                  <a:pt x="353" y="179"/>
                </a:lnTo>
                <a:lnTo>
                  <a:pt x="347" y="197"/>
                </a:lnTo>
                <a:lnTo>
                  <a:pt x="347" y="208"/>
                </a:lnTo>
                <a:lnTo>
                  <a:pt x="347" y="220"/>
                </a:lnTo>
                <a:lnTo>
                  <a:pt x="329" y="226"/>
                </a:lnTo>
                <a:lnTo>
                  <a:pt x="317" y="244"/>
                </a:lnTo>
                <a:lnTo>
                  <a:pt x="317" y="250"/>
                </a:lnTo>
                <a:lnTo>
                  <a:pt x="317" y="262"/>
                </a:lnTo>
                <a:lnTo>
                  <a:pt x="305" y="268"/>
                </a:lnTo>
                <a:lnTo>
                  <a:pt x="305" y="280"/>
                </a:lnTo>
                <a:lnTo>
                  <a:pt x="305" y="292"/>
                </a:lnTo>
                <a:lnTo>
                  <a:pt x="294" y="310"/>
                </a:lnTo>
                <a:lnTo>
                  <a:pt x="300" y="322"/>
                </a:lnTo>
                <a:lnTo>
                  <a:pt x="305" y="334"/>
                </a:lnTo>
                <a:lnTo>
                  <a:pt x="305" y="340"/>
                </a:lnTo>
                <a:lnTo>
                  <a:pt x="311" y="346"/>
                </a:lnTo>
                <a:lnTo>
                  <a:pt x="311" y="352"/>
                </a:lnTo>
                <a:lnTo>
                  <a:pt x="305" y="352"/>
                </a:lnTo>
                <a:lnTo>
                  <a:pt x="305" y="364"/>
                </a:lnTo>
                <a:lnTo>
                  <a:pt x="305" y="370"/>
                </a:lnTo>
                <a:lnTo>
                  <a:pt x="54" y="376"/>
                </a:lnTo>
                <a:lnTo>
                  <a:pt x="54" y="322"/>
                </a:lnTo>
                <a:lnTo>
                  <a:pt x="42" y="316"/>
                </a:lnTo>
                <a:lnTo>
                  <a:pt x="30" y="322"/>
                </a:lnTo>
                <a:lnTo>
                  <a:pt x="18" y="310"/>
                </a:lnTo>
                <a:lnTo>
                  <a:pt x="18" y="131"/>
                </a:lnTo>
                <a:lnTo>
                  <a:pt x="0" y="17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8" name="Freeform 121"/>
          <p:cNvSpPr>
            <a:spLocks/>
          </p:cNvSpPr>
          <p:nvPr/>
        </p:nvSpPr>
        <p:spPr bwMode="auto">
          <a:xfrm>
            <a:off x="2073949" y="2791768"/>
            <a:ext cx="832377" cy="1144575"/>
          </a:xfrm>
          <a:custGeom>
            <a:avLst/>
            <a:gdLst>
              <a:gd name="T0" fmla="*/ 371 w 454"/>
              <a:gd name="T1" fmla="*/ 511 h 567"/>
              <a:gd name="T2" fmla="*/ 421 w 454"/>
              <a:gd name="T3" fmla="*/ 145 h 567"/>
              <a:gd name="T4" fmla="*/ 283 w 454"/>
              <a:gd name="T5" fmla="*/ 123 h 567"/>
              <a:gd name="T6" fmla="*/ 300 w 454"/>
              <a:gd name="T7" fmla="*/ 32 h 567"/>
              <a:gd name="T8" fmla="*/ 88 w 454"/>
              <a:gd name="T9" fmla="*/ 0 h 567"/>
              <a:gd name="T10" fmla="*/ 0 w 454"/>
              <a:gd name="T11" fmla="*/ 457 h 567"/>
              <a:gd name="T12" fmla="*/ 371 w 454"/>
              <a:gd name="T13" fmla="*/ 511 h 567"/>
              <a:gd name="T14" fmla="*/ 371 w 454"/>
              <a:gd name="T15" fmla="*/ 511 h 5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4"/>
              <a:gd name="T25" fmla="*/ 0 h 567"/>
              <a:gd name="T26" fmla="*/ 454 w 454"/>
              <a:gd name="T27" fmla="*/ 567 h 56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4" h="567">
                <a:moveTo>
                  <a:pt x="400" y="567"/>
                </a:moveTo>
                <a:lnTo>
                  <a:pt x="454" y="161"/>
                </a:lnTo>
                <a:lnTo>
                  <a:pt x="305" y="137"/>
                </a:lnTo>
                <a:lnTo>
                  <a:pt x="323" y="36"/>
                </a:lnTo>
                <a:lnTo>
                  <a:pt x="95" y="0"/>
                </a:lnTo>
                <a:lnTo>
                  <a:pt x="0" y="507"/>
                </a:lnTo>
                <a:lnTo>
                  <a:pt x="400" y="567"/>
                </a:lnTo>
                <a:close/>
              </a:path>
            </a:pathLst>
          </a:custGeom>
          <a:solidFill>
            <a:srgbClr val="8DD00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249" name="Group 167"/>
          <p:cNvGrpSpPr>
            <a:grpSpLocks/>
          </p:cNvGrpSpPr>
          <p:nvPr/>
        </p:nvGrpSpPr>
        <p:grpSpPr bwMode="auto">
          <a:xfrm>
            <a:off x="1860416" y="5273545"/>
            <a:ext cx="1059747" cy="774995"/>
            <a:chOff x="325" y="2191"/>
            <a:chExt cx="683" cy="443"/>
          </a:xfrm>
          <a:solidFill>
            <a:srgbClr val="8DD000"/>
          </a:solidFill>
        </p:grpSpPr>
        <p:sp>
          <p:nvSpPr>
            <p:cNvPr id="250" name="Freeform 249"/>
            <p:cNvSpPr>
              <a:spLocks/>
            </p:cNvSpPr>
            <p:nvPr/>
          </p:nvSpPr>
          <p:spPr bwMode="auto">
            <a:xfrm>
              <a:off x="858" y="2457"/>
              <a:ext cx="150" cy="177"/>
            </a:xfrm>
            <a:custGeom>
              <a:avLst/>
              <a:gdLst>
                <a:gd name="T0" fmla="*/ 0 w 194"/>
                <a:gd name="T1" fmla="*/ 59 h 229"/>
                <a:gd name="T2" fmla="*/ 15 w 194"/>
                <a:gd name="T3" fmla="*/ 118 h 229"/>
                <a:gd name="T4" fmla="*/ 15 w 194"/>
                <a:gd name="T5" fmla="*/ 148 h 229"/>
                <a:gd name="T6" fmla="*/ 60 w 194"/>
                <a:gd name="T7" fmla="*/ 177 h 229"/>
                <a:gd name="T8" fmla="*/ 74 w 194"/>
                <a:gd name="T9" fmla="*/ 148 h 229"/>
                <a:gd name="T10" fmla="*/ 150 w 194"/>
                <a:gd name="T11" fmla="*/ 104 h 229"/>
                <a:gd name="T12" fmla="*/ 120 w 194"/>
                <a:gd name="T13" fmla="*/ 45 h 229"/>
                <a:gd name="T14" fmla="*/ 29 w 194"/>
                <a:gd name="T15" fmla="*/ 0 h 229"/>
                <a:gd name="T16" fmla="*/ 29 w 194"/>
                <a:gd name="T17" fmla="*/ 45 h 229"/>
                <a:gd name="T18" fmla="*/ 0 w 194"/>
                <a:gd name="T19" fmla="*/ 59 h 2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229"/>
                <a:gd name="T32" fmla="*/ 194 w 194"/>
                <a:gd name="T33" fmla="*/ 229 h 2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229">
                  <a:moveTo>
                    <a:pt x="0" y="76"/>
                  </a:moveTo>
                  <a:lnTo>
                    <a:pt x="20" y="153"/>
                  </a:lnTo>
                  <a:lnTo>
                    <a:pt x="20" y="191"/>
                  </a:lnTo>
                  <a:lnTo>
                    <a:pt x="78" y="229"/>
                  </a:lnTo>
                  <a:lnTo>
                    <a:pt x="96" y="191"/>
                  </a:lnTo>
                  <a:lnTo>
                    <a:pt x="194" y="134"/>
                  </a:lnTo>
                  <a:lnTo>
                    <a:pt x="155" y="58"/>
                  </a:lnTo>
                  <a:lnTo>
                    <a:pt x="38" y="0"/>
                  </a:lnTo>
                  <a:lnTo>
                    <a:pt x="38" y="58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Freeform 250"/>
            <p:cNvSpPr>
              <a:spLocks/>
            </p:cNvSpPr>
            <p:nvPr/>
          </p:nvSpPr>
          <p:spPr bwMode="auto">
            <a:xfrm>
              <a:off x="858" y="2457"/>
              <a:ext cx="150" cy="177"/>
            </a:xfrm>
            <a:custGeom>
              <a:avLst/>
              <a:gdLst>
                <a:gd name="T0" fmla="*/ 0 w 194"/>
                <a:gd name="T1" fmla="*/ 59 h 229"/>
                <a:gd name="T2" fmla="*/ 15 w 194"/>
                <a:gd name="T3" fmla="*/ 118 h 229"/>
                <a:gd name="T4" fmla="*/ 15 w 194"/>
                <a:gd name="T5" fmla="*/ 148 h 229"/>
                <a:gd name="T6" fmla="*/ 60 w 194"/>
                <a:gd name="T7" fmla="*/ 177 h 229"/>
                <a:gd name="T8" fmla="*/ 74 w 194"/>
                <a:gd name="T9" fmla="*/ 148 h 229"/>
                <a:gd name="T10" fmla="*/ 150 w 194"/>
                <a:gd name="T11" fmla="*/ 104 h 229"/>
                <a:gd name="T12" fmla="*/ 120 w 194"/>
                <a:gd name="T13" fmla="*/ 45 h 229"/>
                <a:gd name="T14" fmla="*/ 29 w 194"/>
                <a:gd name="T15" fmla="*/ 0 h 229"/>
                <a:gd name="T16" fmla="*/ 29 w 194"/>
                <a:gd name="T17" fmla="*/ 45 h 229"/>
                <a:gd name="T18" fmla="*/ 0 w 194"/>
                <a:gd name="T19" fmla="*/ 59 h 2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229"/>
                <a:gd name="T32" fmla="*/ 194 w 194"/>
                <a:gd name="T33" fmla="*/ 229 h 2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229">
                  <a:moveTo>
                    <a:pt x="0" y="76"/>
                  </a:moveTo>
                  <a:lnTo>
                    <a:pt x="20" y="153"/>
                  </a:lnTo>
                  <a:lnTo>
                    <a:pt x="20" y="191"/>
                  </a:lnTo>
                  <a:lnTo>
                    <a:pt x="78" y="229"/>
                  </a:lnTo>
                  <a:lnTo>
                    <a:pt x="96" y="191"/>
                  </a:lnTo>
                  <a:lnTo>
                    <a:pt x="194" y="134"/>
                  </a:lnTo>
                  <a:lnTo>
                    <a:pt x="155" y="58"/>
                  </a:lnTo>
                  <a:lnTo>
                    <a:pt x="38" y="0"/>
                  </a:lnTo>
                  <a:lnTo>
                    <a:pt x="38" y="58"/>
                  </a:lnTo>
                  <a:lnTo>
                    <a:pt x="0" y="76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2" name="Freeform 251"/>
            <p:cNvSpPr>
              <a:spLocks/>
            </p:cNvSpPr>
            <p:nvPr/>
          </p:nvSpPr>
          <p:spPr bwMode="auto">
            <a:xfrm>
              <a:off x="784" y="2354"/>
              <a:ext cx="90" cy="59"/>
            </a:xfrm>
            <a:custGeom>
              <a:avLst/>
              <a:gdLst>
                <a:gd name="T0" fmla="*/ 31 w 115"/>
                <a:gd name="T1" fmla="*/ 59 h 77"/>
                <a:gd name="T2" fmla="*/ 74 w 115"/>
                <a:gd name="T3" fmla="*/ 59 h 77"/>
                <a:gd name="T4" fmla="*/ 90 w 115"/>
                <a:gd name="T5" fmla="*/ 30 h 77"/>
                <a:gd name="T6" fmla="*/ 45 w 115"/>
                <a:gd name="T7" fmla="*/ 15 h 77"/>
                <a:gd name="T8" fmla="*/ 31 w 115"/>
                <a:gd name="T9" fmla="*/ 15 h 77"/>
                <a:gd name="T10" fmla="*/ 14 w 115"/>
                <a:gd name="T11" fmla="*/ 0 h 77"/>
                <a:gd name="T12" fmla="*/ 0 w 115"/>
                <a:gd name="T13" fmla="*/ 15 h 77"/>
                <a:gd name="T14" fmla="*/ 14 w 115"/>
                <a:gd name="T15" fmla="*/ 44 h 77"/>
                <a:gd name="T16" fmla="*/ 31 w 115"/>
                <a:gd name="T17" fmla="*/ 59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"/>
                <a:gd name="T28" fmla="*/ 0 h 77"/>
                <a:gd name="T29" fmla="*/ 115 w 115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" h="77">
                  <a:moveTo>
                    <a:pt x="39" y="77"/>
                  </a:moveTo>
                  <a:lnTo>
                    <a:pt x="95" y="77"/>
                  </a:lnTo>
                  <a:lnTo>
                    <a:pt x="115" y="39"/>
                  </a:lnTo>
                  <a:lnTo>
                    <a:pt x="57" y="19"/>
                  </a:lnTo>
                  <a:lnTo>
                    <a:pt x="39" y="19"/>
                  </a:lnTo>
                  <a:lnTo>
                    <a:pt x="18" y="0"/>
                  </a:lnTo>
                  <a:lnTo>
                    <a:pt x="0" y="19"/>
                  </a:lnTo>
                  <a:lnTo>
                    <a:pt x="18" y="58"/>
                  </a:lnTo>
                  <a:lnTo>
                    <a:pt x="39" y="77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3" name="Freeform 252"/>
            <p:cNvSpPr>
              <a:spLocks/>
            </p:cNvSpPr>
            <p:nvPr/>
          </p:nvSpPr>
          <p:spPr bwMode="auto">
            <a:xfrm>
              <a:off x="784" y="2354"/>
              <a:ext cx="90" cy="59"/>
            </a:xfrm>
            <a:custGeom>
              <a:avLst/>
              <a:gdLst>
                <a:gd name="T0" fmla="*/ 31 w 115"/>
                <a:gd name="T1" fmla="*/ 59 h 77"/>
                <a:gd name="T2" fmla="*/ 74 w 115"/>
                <a:gd name="T3" fmla="*/ 59 h 77"/>
                <a:gd name="T4" fmla="*/ 90 w 115"/>
                <a:gd name="T5" fmla="*/ 30 h 77"/>
                <a:gd name="T6" fmla="*/ 45 w 115"/>
                <a:gd name="T7" fmla="*/ 15 h 77"/>
                <a:gd name="T8" fmla="*/ 31 w 115"/>
                <a:gd name="T9" fmla="*/ 15 h 77"/>
                <a:gd name="T10" fmla="*/ 14 w 115"/>
                <a:gd name="T11" fmla="*/ 0 h 77"/>
                <a:gd name="T12" fmla="*/ 0 w 115"/>
                <a:gd name="T13" fmla="*/ 15 h 77"/>
                <a:gd name="T14" fmla="*/ 14 w 115"/>
                <a:gd name="T15" fmla="*/ 44 h 77"/>
                <a:gd name="T16" fmla="*/ 31 w 115"/>
                <a:gd name="T17" fmla="*/ 59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"/>
                <a:gd name="T28" fmla="*/ 0 h 77"/>
                <a:gd name="T29" fmla="*/ 115 w 115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" h="77">
                  <a:moveTo>
                    <a:pt x="39" y="77"/>
                  </a:moveTo>
                  <a:lnTo>
                    <a:pt x="95" y="77"/>
                  </a:lnTo>
                  <a:lnTo>
                    <a:pt x="115" y="39"/>
                  </a:lnTo>
                  <a:lnTo>
                    <a:pt x="57" y="19"/>
                  </a:lnTo>
                  <a:lnTo>
                    <a:pt x="39" y="19"/>
                  </a:lnTo>
                  <a:lnTo>
                    <a:pt x="18" y="0"/>
                  </a:lnTo>
                  <a:lnTo>
                    <a:pt x="0" y="19"/>
                  </a:lnTo>
                  <a:lnTo>
                    <a:pt x="18" y="58"/>
                  </a:lnTo>
                  <a:lnTo>
                    <a:pt x="39" y="77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4" name="Freeform 253"/>
            <p:cNvSpPr>
              <a:spLocks/>
            </p:cNvSpPr>
            <p:nvPr/>
          </p:nvSpPr>
          <p:spPr bwMode="auto">
            <a:xfrm>
              <a:off x="770" y="2413"/>
              <a:ext cx="29" cy="13"/>
            </a:xfrm>
            <a:custGeom>
              <a:avLst/>
              <a:gdLst>
                <a:gd name="T0" fmla="*/ 0 w 38"/>
                <a:gd name="T1" fmla="*/ 13 h 19"/>
                <a:gd name="T2" fmla="*/ 29 w 38"/>
                <a:gd name="T3" fmla="*/ 0 h 19"/>
                <a:gd name="T4" fmla="*/ 29 w 38"/>
                <a:gd name="T5" fmla="*/ 13 h 19"/>
                <a:gd name="T6" fmla="*/ 0 w 38"/>
                <a:gd name="T7" fmla="*/ 13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19"/>
                <a:gd name="T14" fmla="*/ 38 w 38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19">
                  <a:moveTo>
                    <a:pt x="0" y="19"/>
                  </a:moveTo>
                  <a:lnTo>
                    <a:pt x="38" y="0"/>
                  </a:lnTo>
                  <a:lnTo>
                    <a:pt x="38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5" name="Freeform 254"/>
            <p:cNvSpPr>
              <a:spLocks/>
            </p:cNvSpPr>
            <p:nvPr/>
          </p:nvSpPr>
          <p:spPr bwMode="auto">
            <a:xfrm>
              <a:off x="770" y="2413"/>
              <a:ext cx="29" cy="13"/>
            </a:xfrm>
            <a:custGeom>
              <a:avLst/>
              <a:gdLst>
                <a:gd name="T0" fmla="*/ 0 w 38"/>
                <a:gd name="T1" fmla="*/ 13 h 19"/>
                <a:gd name="T2" fmla="*/ 29 w 38"/>
                <a:gd name="T3" fmla="*/ 0 h 19"/>
                <a:gd name="T4" fmla="*/ 29 w 38"/>
                <a:gd name="T5" fmla="*/ 13 h 19"/>
                <a:gd name="T6" fmla="*/ 0 w 38"/>
                <a:gd name="T7" fmla="*/ 13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19"/>
                <a:gd name="T14" fmla="*/ 38 w 38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19">
                  <a:moveTo>
                    <a:pt x="0" y="19"/>
                  </a:moveTo>
                  <a:lnTo>
                    <a:pt x="38" y="0"/>
                  </a:lnTo>
                  <a:lnTo>
                    <a:pt x="38" y="19"/>
                  </a:lnTo>
                  <a:lnTo>
                    <a:pt x="0" y="19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6" name="Freeform 255"/>
            <p:cNvSpPr>
              <a:spLocks/>
            </p:cNvSpPr>
            <p:nvPr/>
          </p:nvSpPr>
          <p:spPr bwMode="auto">
            <a:xfrm>
              <a:off x="742" y="2371"/>
              <a:ext cx="30" cy="29"/>
            </a:xfrm>
            <a:custGeom>
              <a:avLst/>
              <a:gdLst>
                <a:gd name="T0" fmla="*/ 15 w 38"/>
                <a:gd name="T1" fmla="*/ 0 h 37"/>
                <a:gd name="T2" fmla="*/ 21 w 38"/>
                <a:gd name="T3" fmla="*/ 1 h 37"/>
                <a:gd name="T4" fmla="*/ 25 w 38"/>
                <a:gd name="T5" fmla="*/ 5 h 37"/>
                <a:gd name="T6" fmla="*/ 28 w 38"/>
                <a:gd name="T7" fmla="*/ 9 h 37"/>
                <a:gd name="T8" fmla="*/ 30 w 38"/>
                <a:gd name="T9" fmla="*/ 15 h 37"/>
                <a:gd name="T10" fmla="*/ 28 w 38"/>
                <a:gd name="T11" fmla="*/ 21 h 37"/>
                <a:gd name="T12" fmla="*/ 25 w 38"/>
                <a:gd name="T13" fmla="*/ 26 h 37"/>
                <a:gd name="T14" fmla="*/ 21 w 38"/>
                <a:gd name="T15" fmla="*/ 28 h 37"/>
                <a:gd name="T16" fmla="*/ 15 w 38"/>
                <a:gd name="T17" fmla="*/ 29 h 37"/>
                <a:gd name="T18" fmla="*/ 9 w 38"/>
                <a:gd name="T19" fmla="*/ 28 h 37"/>
                <a:gd name="T20" fmla="*/ 4 w 38"/>
                <a:gd name="T21" fmla="*/ 26 h 37"/>
                <a:gd name="T22" fmla="*/ 1 w 38"/>
                <a:gd name="T23" fmla="*/ 21 h 37"/>
                <a:gd name="T24" fmla="*/ 0 w 38"/>
                <a:gd name="T25" fmla="*/ 15 h 37"/>
                <a:gd name="T26" fmla="*/ 1 w 38"/>
                <a:gd name="T27" fmla="*/ 9 h 37"/>
                <a:gd name="T28" fmla="*/ 4 w 38"/>
                <a:gd name="T29" fmla="*/ 5 h 37"/>
                <a:gd name="T30" fmla="*/ 9 w 38"/>
                <a:gd name="T31" fmla="*/ 1 h 37"/>
                <a:gd name="T32" fmla="*/ 15 w 38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7"/>
                <a:gd name="T53" fmla="*/ 38 w 38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7">
                  <a:moveTo>
                    <a:pt x="19" y="0"/>
                  </a:moveTo>
                  <a:lnTo>
                    <a:pt x="26" y="1"/>
                  </a:lnTo>
                  <a:lnTo>
                    <a:pt x="32" y="6"/>
                  </a:lnTo>
                  <a:lnTo>
                    <a:pt x="36" y="12"/>
                  </a:lnTo>
                  <a:lnTo>
                    <a:pt x="38" y="19"/>
                  </a:lnTo>
                  <a:lnTo>
                    <a:pt x="36" y="27"/>
                  </a:lnTo>
                  <a:lnTo>
                    <a:pt x="32" y="33"/>
                  </a:lnTo>
                  <a:lnTo>
                    <a:pt x="26" y="36"/>
                  </a:lnTo>
                  <a:lnTo>
                    <a:pt x="19" y="37"/>
                  </a:lnTo>
                  <a:lnTo>
                    <a:pt x="11" y="36"/>
                  </a:lnTo>
                  <a:lnTo>
                    <a:pt x="5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7" name="Freeform 256"/>
            <p:cNvSpPr>
              <a:spLocks/>
            </p:cNvSpPr>
            <p:nvPr/>
          </p:nvSpPr>
          <p:spPr bwMode="auto">
            <a:xfrm>
              <a:off x="742" y="2371"/>
              <a:ext cx="30" cy="29"/>
            </a:xfrm>
            <a:custGeom>
              <a:avLst/>
              <a:gdLst>
                <a:gd name="T0" fmla="*/ 15 w 38"/>
                <a:gd name="T1" fmla="*/ 0 h 37"/>
                <a:gd name="T2" fmla="*/ 15 w 38"/>
                <a:gd name="T3" fmla="*/ 0 h 37"/>
                <a:gd name="T4" fmla="*/ 21 w 38"/>
                <a:gd name="T5" fmla="*/ 1 h 37"/>
                <a:gd name="T6" fmla="*/ 25 w 38"/>
                <a:gd name="T7" fmla="*/ 5 h 37"/>
                <a:gd name="T8" fmla="*/ 28 w 38"/>
                <a:gd name="T9" fmla="*/ 9 h 37"/>
                <a:gd name="T10" fmla="*/ 30 w 38"/>
                <a:gd name="T11" fmla="*/ 15 h 37"/>
                <a:gd name="T12" fmla="*/ 30 w 38"/>
                <a:gd name="T13" fmla="*/ 15 h 37"/>
                <a:gd name="T14" fmla="*/ 28 w 38"/>
                <a:gd name="T15" fmla="*/ 21 h 37"/>
                <a:gd name="T16" fmla="*/ 25 w 38"/>
                <a:gd name="T17" fmla="*/ 26 h 37"/>
                <a:gd name="T18" fmla="*/ 21 w 38"/>
                <a:gd name="T19" fmla="*/ 28 h 37"/>
                <a:gd name="T20" fmla="*/ 15 w 38"/>
                <a:gd name="T21" fmla="*/ 29 h 37"/>
                <a:gd name="T22" fmla="*/ 15 w 38"/>
                <a:gd name="T23" fmla="*/ 29 h 37"/>
                <a:gd name="T24" fmla="*/ 9 w 38"/>
                <a:gd name="T25" fmla="*/ 28 h 37"/>
                <a:gd name="T26" fmla="*/ 4 w 38"/>
                <a:gd name="T27" fmla="*/ 26 h 37"/>
                <a:gd name="T28" fmla="*/ 1 w 38"/>
                <a:gd name="T29" fmla="*/ 21 h 37"/>
                <a:gd name="T30" fmla="*/ 0 w 38"/>
                <a:gd name="T31" fmla="*/ 15 h 37"/>
                <a:gd name="T32" fmla="*/ 0 w 38"/>
                <a:gd name="T33" fmla="*/ 15 h 37"/>
                <a:gd name="T34" fmla="*/ 1 w 38"/>
                <a:gd name="T35" fmla="*/ 9 h 37"/>
                <a:gd name="T36" fmla="*/ 4 w 38"/>
                <a:gd name="T37" fmla="*/ 5 h 37"/>
                <a:gd name="T38" fmla="*/ 9 w 38"/>
                <a:gd name="T39" fmla="*/ 1 h 37"/>
                <a:gd name="T40" fmla="*/ 15 w 38"/>
                <a:gd name="T41" fmla="*/ 0 h 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37"/>
                <a:gd name="T65" fmla="*/ 38 w 38"/>
                <a:gd name="T66" fmla="*/ 37 h 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37">
                  <a:moveTo>
                    <a:pt x="19" y="0"/>
                  </a:moveTo>
                  <a:lnTo>
                    <a:pt x="19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6" y="12"/>
                  </a:lnTo>
                  <a:lnTo>
                    <a:pt x="38" y="19"/>
                  </a:lnTo>
                  <a:lnTo>
                    <a:pt x="36" y="27"/>
                  </a:lnTo>
                  <a:lnTo>
                    <a:pt x="32" y="33"/>
                  </a:lnTo>
                  <a:lnTo>
                    <a:pt x="26" y="36"/>
                  </a:lnTo>
                  <a:lnTo>
                    <a:pt x="19" y="37"/>
                  </a:lnTo>
                  <a:lnTo>
                    <a:pt x="11" y="36"/>
                  </a:lnTo>
                  <a:lnTo>
                    <a:pt x="5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8" name="Freeform 257"/>
            <p:cNvSpPr>
              <a:spLocks/>
            </p:cNvSpPr>
            <p:nvPr/>
          </p:nvSpPr>
          <p:spPr bwMode="auto">
            <a:xfrm>
              <a:off x="696" y="2325"/>
              <a:ext cx="74" cy="29"/>
            </a:xfrm>
            <a:custGeom>
              <a:avLst/>
              <a:gdLst>
                <a:gd name="T0" fmla="*/ 0 w 95"/>
                <a:gd name="T1" fmla="*/ 29 h 38"/>
                <a:gd name="T2" fmla="*/ 60 w 95"/>
                <a:gd name="T3" fmla="*/ 29 h 38"/>
                <a:gd name="T4" fmla="*/ 74 w 95"/>
                <a:gd name="T5" fmla="*/ 0 h 38"/>
                <a:gd name="T6" fmla="*/ 15 w 95"/>
                <a:gd name="T7" fmla="*/ 0 h 38"/>
                <a:gd name="T8" fmla="*/ 0 w 95"/>
                <a:gd name="T9" fmla="*/ 29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38"/>
                <a:gd name="T17" fmla="*/ 95 w 9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38">
                  <a:moveTo>
                    <a:pt x="0" y="38"/>
                  </a:moveTo>
                  <a:lnTo>
                    <a:pt x="77" y="38"/>
                  </a:lnTo>
                  <a:lnTo>
                    <a:pt x="95" y="0"/>
                  </a:lnTo>
                  <a:lnTo>
                    <a:pt x="19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9" name="Freeform 258"/>
            <p:cNvSpPr>
              <a:spLocks/>
            </p:cNvSpPr>
            <p:nvPr/>
          </p:nvSpPr>
          <p:spPr bwMode="auto">
            <a:xfrm>
              <a:off x="696" y="2325"/>
              <a:ext cx="74" cy="29"/>
            </a:xfrm>
            <a:custGeom>
              <a:avLst/>
              <a:gdLst>
                <a:gd name="T0" fmla="*/ 0 w 95"/>
                <a:gd name="T1" fmla="*/ 29 h 38"/>
                <a:gd name="T2" fmla="*/ 60 w 95"/>
                <a:gd name="T3" fmla="*/ 29 h 38"/>
                <a:gd name="T4" fmla="*/ 74 w 95"/>
                <a:gd name="T5" fmla="*/ 0 h 38"/>
                <a:gd name="T6" fmla="*/ 15 w 95"/>
                <a:gd name="T7" fmla="*/ 0 h 38"/>
                <a:gd name="T8" fmla="*/ 0 w 95"/>
                <a:gd name="T9" fmla="*/ 29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38"/>
                <a:gd name="T17" fmla="*/ 95 w 9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38">
                  <a:moveTo>
                    <a:pt x="0" y="38"/>
                  </a:moveTo>
                  <a:lnTo>
                    <a:pt x="77" y="38"/>
                  </a:lnTo>
                  <a:lnTo>
                    <a:pt x="95" y="0"/>
                  </a:lnTo>
                  <a:lnTo>
                    <a:pt x="19" y="0"/>
                  </a:lnTo>
                  <a:lnTo>
                    <a:pt x="0" y="38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0" name="Freeform 259"/>
            <p:cNvSpPr>
              <a:spLocks/>
            </p:cNvSpPr>
            <p:nvPr/>
          </p:nvSpPr>
          <p:spPr bwMode="auto">
            <a:xfrm>
              <a:off x="385" y="2191"/>
              <a:ext cx="74" cy="46"/>
            </a:xfrm>
            <a:custGeom>
              <a:avLst/>
              <a:gdLst>
                <a:gd name="T0" fmla="*/ 0 w 96"/>
                <a:gd name="T1" fmla="*/ 30 h 59"/>
                <a:gd name="T2" fmla="*/ 29 w 96"/>
                <a:gd name="T3" fmla="*/ 46 h 59"/>
                <a:gd name="T4" fmla="*/ 59 w 96"/>
                <a:gd name="T5" fmla="*/ 46 h 59"/>
                <a:gd name="T6" fmla="*/ 74 w 96"/>
                <a:gd name="T7" fmla="*/ 16 h 59"/>
                <a:gd name="T8" fmla="*/ 44 w 96"/>
                <a:gd name="T9" fmla="*/ 0 h 59"/>
                <a:gd name="T10" fmla="*/ 15 w 96"/>
                <a:gd name="T11" fmla="*/ 16 h 59"/>
                <a:gd name="T12" fmla="*/ 0 w 96"/>
                <a:gd name="T13" fmla="*/ 30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59"/>
                <a:gd name="T23" fmla="*/ 96 w 96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59">
                  <a:moveTo>
                    <a:pt x="0" y="38"/>
                  </a:moveTo>
                  <a:lnTo>
                    <a:pt x="38" y="59"/>
                  </a:lnTo>
                  <a:lnTo>
                    <a:pt x="76" y="59"/>
                  </a:lnTo>
                  <a:lnTo>
                    <a:pt x="96" y="20"/>
                  </a:lnTo>
                  <a:lnTo>
                    <a:pt x="57" y="0"/>
                  </a:lnTo>
                  <a:lnTo>
                    <a:pt x="19" y="20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1" name="Freeform 260"/>
            <p:cNvSpPr>
              <a:spLocks/>
            </p:cNvSpPr>
            <p:nvPr/>
          </p:nvSpPr>
          <p:spPr bwMode="auto">
            <a:xfrm>
              <a:off x="385" y="2191"/>
              <a:ext cx="74" cy="46"/>
            </a:xfrm>
            <a:custGeom>
              <a:avLst/>
              <a:gdLst>
                <a:gd name="T0" fmla="*/ 0 w 96"/>
                <a:gd name="T1" fmla="*/ 30 h 59"/>
                <a:gd name="T2" fmla="*/ 29 w 96"/>
                <a:gd name="T3" fmla="*/ 46 h 59"/>
                <a:gd name="T4" fmla="*/ 59 w 96"/>
                <a:gd name="T5" fmla="*/ 46 h 59"/>
                <a:gd name="T6" fmla="*/ 74 w 96"/>
                <a:gd name="T7" fmla="*/ 16 h 59"/>
                <a:gd name="T8" fmla="*/ 44 w 96"/>
                <a:gd name="T9" fmla="*/ 0 h 59"/>
                <a:gd name="T10" fmla="*/ 15 w 96"/>
                <a:gd name="T11" fmla="*/ 16 h 59"/>
                <a:gd name="T12" fmla="*/ 0 w 96"/>
                <a:gd name="T13" fmla="*/ 30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59"/>
                <a:gd name="T23" fmla="*/ 96 w 96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59">
                  <a:moveTo>
                    <a:pt x="0" y="38"/>
                  </a:moveTo>
                  <a:lnTo>
                    <a:pt x="38" y="59"/>
                  </a:lnTo>
                  <a:lnTo>
                    <a:pt x="76" y="59"/>
                  </a:lnTo>
                  <a:lnTo>
                    <a:pt x="96" y="20"/>
                  </a:lnTo>
                  <a:lnTo>
                    <a:pt x="57" y="0"/>
                  </a:lnTo>
                  <a:lnTo>
                    <a:pt x="19" y="20"/>
                  </a:lnTo>
                  <a:lnTo>
                    <a:pt x="0" y="38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2" name="Freeform 261"/>
            <p:cNvSpPr>
              <a:spLocks/>
            </p:cNvSpPr>
            <p:nvPr/>
          </p:nvSpPr>
          <p:spPr bwMode="auto">
            <a:xfrm>
              <a:off x="325" y="2191"/>
              <a:ext cx="31" cy="46"/>
            </a:xfrm>
            <a:custGeom>
              <a:avLst/>
              <a:gdLst>
                <a:gd name="T0" fmla="*/ 0 w 39"/>
                <a:gd name="T1" fmla="*/ 46 h 59"/>
                <a:gd name="T2" fmla="*/ 31 w 39"/>
                <a:gd name="T3" fmla="*/ 16 h 59"/>
                <a:gd name="T4" fmla="*/ 31 w 39"/>
                <a:gd name="T5" fmla="*/ 0 h 59"/>
                <a:gd name="T6" fmla="*/ 0 w 39"/>
                <a:gd name="T7" fmla="*/ 30 h 59"/>
                <a:gd name="T8" fmla="*/ 0 w 39"/>
                <a:gd name="T9" fmla="*/ 4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9"/>
                <a:gd name="T17" fmla="*/ 39 w 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9">
                  <a:moveTo>
                    <a:pt x="0" y="59"/>
                  </a:moveTo>
                  <a:lnTo>
                    <a:pt x="39" y="20"/>
                  </a:lnTo>
                  <a:lnTo>
                    <a:pt x="39" y="0"/>
                  </a:lnTo>
                  <a:lnTo>
                    <a:pt x="0" y="38"/>
                  </a:lnTo>
                  <a:lnTo>
                    <a:pt x="0" y="59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3" name="Freeform 262"/>
            <p:cNvSpPr>
              <a:spLocks/>
            </p:cNvSpPr>
            <p:nvPr/>
          </p:nvSpPr>
          <p:spPr bwMode="auto">
            <a:xfrm>
              <a:off x="325" y="2191"/>
              <a:ext cx="31" cy="46"/>
            </a:xfrm>
            <a:custGeom>
              <a:avLst/>
              <a:gdLst>
                <a:gd name="T0" fmla="*/ 0 w 39"/>
                <a:gd name="T1" fmla="*/ 46 h 59"/>
                <a:gd name="T2" fmla="*/ 31 w 39"/>
                <a:gd name="T3" fmla="*/ 16 h 59"/>
                <a:gd name="T4" fmla="*/ 31 w 39"/>
                <a:gd name="T5" fmla="*/ 0 h 59"/>
                <a:gd name="T6" fmla="*/ 0 w 39"/>
                <a:gd name="T7" fmla="*/ 30 h 59"/>
                <a:gd name="T8" fmla="*/ 0 w 39"/>
                <a:gd name="T9" fmla="*/ 4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9"/>
                <a:gd name="T17" fmla="*/ 39 w 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9">
                  <a:moveTo>
                    <a:pt x="0" y="59"/>
                  </a:moveTo>
                  <a:lnTo>
                    <a:pt x="39" y="20"/>
                  </a:lnTo>
                  <a:lnTo>
                    <a:pt x="39" y="0"/>
                  </a:lnTo>
                  <a:lnTo>
                    <a:pt x="0" y="38"/>
                  </a:lnTo>
                  <a:lnTo>
                    <a:pt x="0" y="59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4" name="Freeform 263"/>
            <p:cNvSpPr>
              <a:spLocks/>
            </p:cNvSpPr>
            <p:nvPr/>
          </p:nvSpPr>
          <p:spPr bwMode="auto">
            <a:xfrm>
              <a:off x="577" y="2265"/>
              <a:ext cx="76" cy="60"/>
            </a:xfrm>
            <a:custGeom>
              <a:avLst/>
              <a:gdLst>
                <a:gd name="T0" fmla="*/ 31 w 97"/>
                <a:gd name="T1" fmla="*/ 60 h 77"/>
                <a:gd name="T2" fmla="*/ 76 w 97"/>
                <a:gd name="T3" fmla="*/ 60 h 77"/>
                <a:gd name="T4" fmla="*/ 76 w 97"/>
                <a:gd name="T5" fmla="*/ 30 h 77"/>
                <a:gd name="T6" fmla="*/ 45 w 97"/>
                <a:gd name="T7" fmla="*/ 0 h 77"/>
                <a:gd name="T8" fmla="*/ 0 w 97"/>
                <a:gd name="T9" fmla="*/ 14 h 77"/>
                <a:gd name="T10" fmla="*/ 31 w 97"/>
                <a:gd name="T11" fmla="*/ 6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77"/>
                <a:gd name="T20" fmla="*/ 97 w 97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77">
                  <a:moveTo>
                    <a:pt x="39" y="77"/>
                  </a:moveTo>
                  <a:lnTo>
                    <a:pt x="97" y="77"/>
                  </a:lnTo>
                  <a:lnTo>
                    <a:pt x="97" y="39"/>
                  </a:lnTo>
                  <a:lnTo>
                    <a:pt x="58" y="0"/>
                  </a:lnTo>
                  <a:lnTo>
                    <a:pt x="0" y="18"/>
                  </a:lnTo>
                  <a:lnTo>
                    <a:pt x="39" y="77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5" name="Freeform 264"/>
            <p:cNvSpPr>
              <a:spLocks/>
            </p:cNvSpPr>
            <p:nvPr/>
          </p:nvSpPr>
          <p:spPr bwMode="auto">
            <a:xfrm>
              <a:off x="577" y="2265"/>
              <a:ext cx="76" cy="60"/>
            </a:xfrm>
            <a:custGeom>
              <a:avLst/>
              <a:gdLst>
                <a:gd name="T0" fmla="*/ 31 w 97"/>
                <a:gd name="T1" fmla="*/ 60 h 77"/>
                <a:gd name="T2" fmla="*/ 76 w 97"/>
                <a:gd name="T3" fmla="*/ 60 h 77"/>
                <a:gd name="T4" fmla="*/ 76 w 97"/>
                <a:gd name="T5" fmla="*/ 30 h 77"/>
                <a:gd name="T6" fmla="*/ 45 w 97"/>
                <a:gd name="T7" fmla="*/ 0 h 77"/>
                <a:gd name="T8" fmla="*/ 0 w 97"/>
                <a:gd name="T9" fmla="*/ 14 h 77"/>
                <a:gd name="T10" fmla="*/ 31 w 97"/>
                <a:gd name="T11" fmla="*/ 6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77"/>
                <a:gd name="T20" fmla="*/ 97 w 97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77">
                  <a:moveTo>
                    <a:pt x="39" y="77"/>
                  </a:moveTo>
                  <a:lnTo>
                    <a:pt x="97" y="77"/>
                  </a:lnTo>
                  <a:lnTo>
                    <a:pt x="97" y="39"/>
                  </a:lnTo>
                  <a:lnTo>
                    <a:pt x="58" y="0"/>
                  </a:lnTo>
                  <a:lnTo>
                    <a:pt x="0" y="18"/>
                  </a:lnTo>
                  <a:lnTo>
                    <a:pt x="39" y="77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66" name="Freeform 189"/>
          <p:cNvSpPr>
            <a:spLocks/>
          </p:cNvSpPr>
          <p:nvPr/>
        </p:nvSpPr>
        <p:spPr bwMode="auto">
          <a:xfrm>
            <a:off x="6097429" y="5179472"/>
            <a:ext cx="1362251" cy="1131135"/>
          </a:xfrm>
          <a:custGeom>
            <a:avLst/>
            <a:gdLst>
              <a:gd name="T0" fmla="*/ 0 w 742"/>
              <a:gd name="T1" fmla="*/ 43 h 561"/>
              <a:gd name="T2" fmla="*/ 0 w 742"/>
              <a:gd name="T3" fmla="*/ 54 h 561"/>
              <a:gd name="T4" fmla="*/ 11 w 742"/>
              <a:gd name="T5" fmla="*/ 65 h 561"/>
              <a:gd name="T6" fmla="*/ 17 w 742"/>
              <a:gd name="T7" fmla="*/ 81 h 561"/>
              <a:gd name="T8" fmla="*/ 22 w 742"/>
              <a:gd name="T9" fmla="*/ 92 h 561"/>
              <a:gd name="T10" fmla="*/ 17 w 742"/>
              <a:gd name="T11" fmla="*/ 102 h 561"/>
              <a:gd name="T12" fmla="*/ 33 w 742"/>
              <a:gd name="T13" fmla="*/ 96 h 561"/>
              <a:gd name="T14" fmla="*/ 45 w 742"/>
              <a:gd name="T15" fmla="*/ 81 h 561"/>
              <a:gd name="T16" fmla="*/ 56 w 742"/>
              <a:gd name="T17" fmla="*/ 81 h 561"/>
              <a:gd name="T18" fmla="*/ 50 w 742"/>
              <a:gd name="T19" fmla="*/ 92 h 561"/>
              <a:gd name="T20" fmla="*/ 100 w 742"/>
              <a:gd name="T21" fmla="*/ 81 h 561"/>
              <a:gd name="T22" fmla="*/ 100 w 742"/>
              <a:gd name="T23" fmla="*/ 86 h 561"/>
              <a:gd name="T24" fmla="*/ 139 w 742"/>
              <a:gd name="T25" fmla="*/ 96 h 561"/>
              <a:gd name="T26" fmla="*/ 156 w 742"/>
              <a:gd name="T27" fmla="*/ 96 h 561"/>
              <a:gd name="T28" fmla="*/ 173 w 742"/>
              <a:gd name="T29" fmla="*/ 102 h 561"/>
              <a:gd name="T30" fmla="*/ 173 w 742"/>
              <a:gd name="T31" fmla="*/ 107 h 561"/>
              <a:gd name="T32" fmla="*/ 201 w 742"/>
              <a:gd name="T33" fmla="*/ 134 h 561"/>
              <a:gd name="T34" fmla="*/ 195 w 742"/>
              <a:gd name="T35" fmla="*/ 140 h 561"/>
              <a:gd name="T36" fmla="*/ 189 w 742"/>
              <a:gd name="T37" fmla="*/ 140 h 561"/>
              <a:gd name="T38" fmla="*/ 228 w 742"/>
              <a:gd name="T39" fmla="*/ 134 h 561"/>
              <a:gd name="T40" fmla="*/ 278 w 742"/>
              <a:gd name="T41" fmla="*/ 113 h 561"/>
              <a:gd name="T42" fmla="*/ 278 w 742"/>
              <a:gd name="T43" fmla="*/ 96 h 561"/>
              <a:gd name="T44" fmla="*/ 345 w 742"/>
              <a:gd name="T45" fmla="*/ 118 h 561"/>
              <a:gd name="T46" fmla="*/ 383 w 742"/>
              <a:gd name="T47" fmla="*/ 150 h 561"/>
              <a:gd name="T48" fmla="*/ 411 w 742"/>
              <a:gd name="T49" fmla="*/ 167 h 561"/>
              <a:gd name="T50" fmla="*/ 428 w 742"/>
              <a:gd name="T51" fmla="*/ 194 h 561"/>
              <a:gd name="T52" fmla="*/ 428 w 742"/>
              <a:gd name="T53" fmla="*/ 258 h 561"/>
              <a:gd name="T54" fmla="*/ 445 w 742"/>
              <a:gd name="T55" fmla="*/ 295 h 561"/>
              <a:gd name="T56" fmla="*/ 439 w 742"/>
              <a:gd name="T57" fmla="*/ 269 h 561"/>
              <a:gd name="T58" fmla="*/ 456 w 742"/>
              <a:gd name="T59" fmla="*/ 279 h 561"/>
              <a:gd name="T60" fmla="*/ 461 w 742"/>
              <a:gd name="T61" fmla="*/ 275 h 561"/>
              <a:gd name="T62" fmla="*/ 461 w 742"/>
              <a:gd name="T63" fmla="*/ 284 h 561"/>
              <a:gd name="T64" fmla="*/ 450 w 742"/>
              <a:gd name="T65" fmla="*/ 311 h 561"/>
              <a:gd name="T66" fmla="*/ 461 w 742"/>
              <a:gd name="T67" fmla="*/ 328 h 561"/>
              <a:gd name="T68" fmla="*/ 495 w 742"/>
              <a:gd name="T69" fmla="*/ 371 h 561"/>
              <a:gd name="T70" fmla="*/ 506 w 742"/>
              <a:gd name="T71" fmla="*/ 376 h 561"/>
              <a:gd name="T72" fmla="*/ 523 w 742"/>
              <a:gd name="T73" fmla="*/ 403 h 561"/>
              <a:gd name="T74" fmla="*/ 550 w 742"/>
              <a:gd name="T75" fmla="*/ 446 h 561"/>
              <a:gd name="T76" fmla="*/ 600 w 742"/>
              <a:gd name="T77" fmla="*/ 478 h 561"/>
              <a:gd name="T78" fmla="*/ 622 w 742"/>
              <a:gd name="T79" fmla="*/ 489 h 561"/>
              <a:gd name="T80" fmla="*/ 611 w 742"/>
              <a:gd name="T81" fmla="*/ 494 h 561"/>
              <a:gd name="T82" fmla="*/ 605 w 742"/>
              <a:gd name="T83" fmla="*/ 500 h 561"/>
              <a:gd name="T84" fmla="*/ 628 w 742"/>
              <a:gd name="T85" fmla="*/ 505 h 561"/>
              <a:gd name="T86" fmla="*/ 678 w 742"/>
              <a:gd name="T87" fmla="*/ 478 h 561"/>
              <a:gd name="T88" fmla="*/ 672 w 742"/>
              <a:gd name="T89" fmla="*/ 446 h 561"/>
              <a:gd name="T90" fmla="*/ 678 w 742"/>
              <a:gd name="T91" fmla="*/ 403 h 561"/>
              <a:gd name="T92" fmla="*/ 672 w 742"/>
              <a:gd name="T93" fmla="*/ 333 h 561"/>
              <a:gd name="T94" fmla="*/ 633 w 742"/>
              <a:gd name="T95" fmla="*/ 264 h 561"/>
              <a:gd name="T96" fmla="*/ 611 w 742"/>
              <a:gd name="T97" fmla="*/ 231 h 561"/>
              <a:gd name="T98" fmla="*/ 611 w 742"/>
              <a:gd name="T99" fmla="*/ 204 h 561"/>
              <a:gd name="T100" fmla="*/ 578 w 742"/>
              <a:gd name="T101" fmla="*/ 156 h 561"/>
              <a:gd name="T102" fmla="*/ 550 w 742"/>
              <a:gd name="T103" fmla="*/ 129 h 561"/>
              <a:gd name="T104" fmla="*/ 512 w 742"/>
              <a:gd name="T105" fmla="*/ 43 h 561"/>
              <a:gd name="T106" fmla="*/ 506 w 742"/>
              <a:gd name="T107" fmla="*/ 32 h 561"/>
              <a:gd name="T108" fmla="*/ 495 w 742"/>
              <a:gd name="T109" fmla="*/ 11 h 561"/>
              <a:gd name="T110" fmla="*/ 456 w 742"/>
              <a:gd name="T111" fmla="*/ 5 h 561"/>
              <a:gd name="T112" fmla="*/ 461 w 742"/>
              <a:gd name="T113" fmla="*/ 38 h 561"/>
              <a:gd name="T114" fmla="*/ 445 w 742"/>
              <a:gd name="T115" fmla="*/ 43 h 561"/>
              <a:gd name="T116" fmla="*/ 217 w 742"/>
              <a:gd name="T117" fmla="*/ 38 h 561"/>
              <a:gd name="T118" fmla="*/ 212 w 742"/>
              <a:gd name="T119" fmla="*/ 22 h 56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42"/>
              <a:gd name="T181" fmla="*/ 0 h 561"/>
              <a:gd name="T182" fmla="*/ 742 w 742"/>
              <a:gd name="T183" fmla="*/ 561 h 56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42" h="561">
                <a:moveTo>
                  <a:pt x="228" y="24"/>
                </a:moveTo>
                <a:lnTo>
                  <a:pt x="0" y="42"/>
                </a:lnTo>
                <a:lnTo>
                  <a:pt x="0" y="48"/>
                </a:lnTo>
                <a:lnTo>
                  <a:pt x="0" y="54"/>
                </a:lnTo>
                <a:lnTo>
                  <a:pt x="0" y="60"/>
                </a:lnTo>
                <a:lnTo>
                  <a:pt x="6" y="72"/>
                </a:lnTo>
                <a:lnTo>
                  <a:pt x="12" y="72"/>
                </a:lnTo>
                <a:lnTo>
                  <a:pt x="18" y="78"/>
                </a:lnTo>
                <a:lnTo>
                  <a:pt x="18" y="84"/>
                </a:lnTo>
                <a:lnTo>
                  <a:pt x="18" y="90"/>
                </a:lnTo>
                <a:lnTo>
                  <a:pt x="18" y="96"/>
                </a:lnTo>
                <a:lnTo>
                  <a:pt x="24" y="96"/>
                </a:lnTo>
                <a:lnTo>
                  <a:pt x="24" y="102"/>
                </a:lnTo>
                <a:lnTo>
                  <a:pt x="18" y="107"/>
                </a:lnTo>
                <a:lnTo>
                  <a:pt x="18" y="113"/>
                </a:lnTo>
                <a:lnTo>
                  <a:pt x="36" y="107"/>
                </a:lnTo>
                <a:lnTo>
                  <a:pt x="42" y="96"/>
                </a:lnTo>
                <a:lnTo>
                  <a:pt x="42" y="90"/>
                </a:lnTo>
                <a:lnTo>
                  <a:pt x="48" y="90"/>
                </a:lnTo>
                <a:lnTo>
                  <a:pt x="54" y="90"/>
                </a:lnTo>
                <a:lnTo>
                  <a:pt x="60" y="90"/>
                </a:lnTo>
                <a:lnTo>
                  <a:pt x="60" y="96"/>
                </a:lnTo>
                <a:lnTo>
                  <a:pt x="54" y="102"/>
                </a:lnTo>
                <a:lnTo>
                  <a:pt x="60" y="102"/>
                </a:lnTo>
                <a:lnTo>
                  <a:pt x="72" y="102"/>
                </a:lnTo>
                <a:lnTo>
                  <a:pt x="108" y="90"/>
                </a:lnTo>
                <a:lnTo>
                  <a:pt x="120" y="84"/>
                </a:lnTo>
                <a:lnTo>
                  <a:pt x="120" y="90"/>
                </a:lnTo>
                <a:lnTo>
                  <a:pt x="108" y="96"/>
                </a:lnTo>
                <a:lnTo>
                  <a:pt x="114" y="96"/>
                </a:lnTo>
                <a:lnTo>
                  <a:pt x="132" y="102"/>
                </a:lnTo>
                <a:lnTo>
                  <a:pt x="150" y="107"/>
                </a:lnTo>
                <a:lnTo>
                  <a:pt x="168" y="113"/>
                </a:lnTo>
                <a:lnTo>
                  <a:pt x="168" y="107"/>
                </a:lnTo>
                <a:lnTo>
                  <a:pt x="174" y="107"/>
                </a:lnTo>
                <a:lnTo>
                  <a:pt x="180" y="113"/>
                </a:lnTo>
                <a:lnTo>
                  <a:pt x="186" y="113"/>
                </a:lnTo>
                <a:lnTo>
                  <a:pt x="192" y="113"/>
                </a:lnTo>
                <a:lnTo>
                  <a:pt x="192" y="119"/>
                </a:lnTo>
                <a:lnTo>
                  <a:pt x="186" y="119"/>
                </a:lnTo>
                <a:lnTo>
                  <a:pt x="192" y="125"/>
                </a:lnTo>
                <a:lnTo>
                  <a:pt x="210" y="143"/>
                </a:lnTo>
                <a:lnTo>
                  <a:pt x="216" y="149"/>
                </a:lnTo>
                <a:lnTo>
                  <a:pt x="210" y="155"/>
                </a:lnTo>
                <a:lnTo>
                  <a:pt x="204" y="149"/>
                </a:lnTo>
                <a:lnTo>
                  <a:pt x="204" y="155"/>
                </a:lnTo>
                <a:lnTo>
                  <a:pt x="210" y="161"/>
                </a:lnTo>
                <a:lnTo>
                  <a:pt x="240" y="149"/>
                </a:lnTo>
                <a:lnTo>
                  <a:pt x="246" y="149"/>
                </a:lnTo>
                <a:lnTo>
                  <a:pt x="252" y="143"/>
                </a:lnTo>
                <a:lnTo>
                  <a:pt x="282" y="125"/>
                </a:lnTo>
                <a:lnTo>
                  <a:pt x="299" y="125"/>
                </a:lnTo>
                <a:lnTo>
                  <a:pt x="299" y="119"/>
                </a:lnTo>
                <a:lnTo>
                  <a:pt x="293" y="119"/>
                </a:lnTo>
                <a:lnTo>
                  <a:pt x="299" y="107"/>
                </a:lnTo>
                <a:lnTo>
                  <a:pt x="329" y="102"/>
                </a:lnTo>
                <a:lnTo>
                  <a:pt x="365" y="125"/>
                </a:lnTo>
                <a:lnTo>
                  <a:pt x="371" y="131"/>
                </a:lnTo>
                <a:lnTo>
                  <a:pt x="377" y="137"/>
                </a:lnTo>
                <a:lnTo>
                  <a:pt x="389" y="149"/>
                </a:lnTo>
                <a:lnTo>
                  <a:pt x="413" y="167"/>
                </a:lnTo>
                <a:lnTo>
                  <a:pt x="413" y="179"/>
                </a:lnTo>
                <a:lnTo>
                  <a:pt x="425" y="185"/>
                </a:lnTo>
                <a:lnTo>
                  <a:pt x="443" y="185"/>
                </a:lnTo>
                <a:lnTo>
                  <a:pt x="455" y="203"/>
                </a:lnTo>
                <a:lnTo>
                  <a:pt x="461" y="209"/>
                </a:lnTo>
                <a:lnTo>
                  <a:pt x="461" y="215"/>
                </a:lnTo>
                <a:lnTo>
                  <a:pt x="467" y="239"/>
                </a:lnTo>
                <a:lnTo>
                  <a:pt x="461" y="263"/>
                </a:lnTo>
                <a:lnTo>
                  <a:pt x="461" y="287"/>
                </a:lnTo>
                <a:lnTo>
                  <a:pt x="461" y="310"/>
                </a:lnTo>
                <a:lnTo>
                  <a:pt x="461" y="316"/>
                </a:lnTo>
                <a:lnTo>
                  <a:pt x="479" y="328"/>
                </a:lnTo>
                <a:lnTo>
                  <a:pt x="485" y="316"/>
                </a:lnTo>
                <a:lnTo>
                  <a:pt x="479" y="316"/>
                </a:lnTo>
                <a:lnTo>
                  <a:pt x="473" y="299"/>
                </a:lnTo>
                <a:lnTo>
                  <a:pt x="485" y="299"/>
                </a:lnTo>
                <a:lnTo>
                  <a:pt x="491" y="310"/>
                </a:lnTo>
                <a:lnTo>
                  <a:pt x="497" y="305"/>
                </a:lnTo>
                <a:lnTo>
                  <a:pt x="503" y="305"/>
                </a:lnTo>
                <a:lnTo>
                  <a:pt x="503" y="310"/>
                </a:lnTo>
                <a:lnTo>
                  <a:pt x="497" y="316"/>
                </a:lnTo>
                <a:lnTo>
                  <a:pt x="491" y="322"/>
                </a:lnTo>
                <a:lnTo>
                  <a:pt x="485" y="340"/>
                </a:lnTo>
                <a:lnTo>
                  <a:pt x="485" y="346"/>
                </a:lnTo>
                <a:lnTo>
                  <a:pt x="479" y="352"/>
                </a:lnTo>
                <a:lnTo>
                  <a:pt x="491" y="358"/>
                </a:lnTo>
                <a:lnTo>
                  <a:pt x="497" y="364"/>
                </a:lnTo>
                <a:lnTo>
                  <a:pt x="509" y="400"/>
                </a:lnTo>
                <a:lnTo>
                  <a:pt x="533" y="412"/>
                </a:lnTo>
                <a:lnTo>
                  <a:pt x="533" y="406"/>
                </a:lnTo>
                <a:lnTo>
                  <a:pt x="545" y="406"/>
                </a:lnTo>
                <a:lnTo>
                  <a:pt x="545" y="418"/>
                </a:lnTo>
                <a:lnTo>
                  <a:pt x="545" y="424"/>
                </a:lnTo>
                <a:lnTo>
                  <a:pt x="557" y="442"/>
                </a:lnTo>
                <a:lnTo>
                  <a:pt x="563" y="448"/>
                </a:lnTo>
                <a:lnTo>
                  <a:pt x="575" y="448"/>
                </a:lnTo>
                <a:lnTo>
                  <a:pt x="587" y="490"/>
                </a:lnTo>
                <a:lnTo>
                  <a:pt x="592" y="496"/>
                </a:lnTo>
                <a:lnTo>
                  <a:pt x="616" y="496"/>
                </a:lnTo>
                <a:lnTo>
                  <a:pt x="622" y="502"/>
                </a:lnTo>
                <a:lnTo>
                  <a:pt x="646" y="531"/>
                </a:lnTo>
                <a:lnTo>
                  <a:pt x="658" y="543"/>
                </a:lnTo>
                <a:lnTo>
                  <a:pt x="664" y="543"/>
                </a:lnTo>
                <a:lnTo>
                  <a:pt x="670" y="543"/>
                </a:lnTo>
                <a:lnTo>
                  <a:pt x="670" y="549"/>
                </a:lnTo>
                <a:lnTo>
                  <a:pt x="664" y="549"/>
                </a:lnTo>
                <a:lnTo>
                  <a:pt x="658" y="549"/>
                </a:lnTo>
                <a:lnTo>
                  <a:pt x="652" y="549"/>
                </a:lnTo>
                <a:lnTo>
                  <a:pt x="652" y="555"/>
                </a:lnTo>
                <a:lnTo>
                  <a:pt x="658" y="561"/>
                </a:lnTo>
                <a:lnTo>
                  <a:pt x="670" y="561"/>
                </a:lnTo>
                <a:lnTo>
                  <a:pt x="676" y="561"/>
                </a:lnTo>
                <a:lnTo>
                  <a:pt x="688" y="555"/>
                </a:lnTo>
                <a:lnTo>
                  <a:pt x="724" y="543"/>
                </a:lnTo>
                <a:lnTo>
                  <a:pt x="730" y="531"/>
                </a:lnTo>
                <a:lnTo>
                  <a:pt x="730" y="525"/>
                </a:lnTo>
                <a:lnTo>
                  <a:pt x="724" y="508"/>
                </a:lnTo>
                <a:lnTo>
                  <a:pt x="724" y="496"/>
                </a:lnTo>
                <a:lnTo>
                  <a:pt x="730" y="478"/>
                </a:lnTo>
                <a:lnTo>
                  <a:pt x="742" y="484"/>
                </a:lnTo>
                <a:lnTo>
                  <a:pt x="730" y="448"/>
                </a:lnTo>
                <a:lnTo>
                  <a:pt x="736" y="430"/>
                </a:lnTo>
                <a:lnTo>
                  <a:pt x="730" y="394"/>
                </a:lnTo>
                <a:lnTo>
                  <a:pt x="724" y="370"/>
                </a:lnTo>
                <a:lnTo>
                  <a:pt x="718" y="358"/>
                </a:lnTo>
                <a:lnTo>
                  <a:pt x="694" y="328"/>
                </a:lnTo>
                <a:lnTo>
                  <a:pt x="682" y="293"/>
                </a:lnTo>
                <a:lnTo>
                  <a:pt x="658" y="263"/>
                </a:lnTo>
                <a:lnTo>
                  <a:pt x="664" y="263"/>
                </a:lnTo>
                <a:lnTo>
                  <a:pt x="658" y="257"/>
                </a:lnTo>
                <a:lnTo>
                  <a:pt x="652" y="245"/>
                </a:lnTo>
                <a:lnTo>
                  <a:pt x="652" y="233"/>
                </a:lnTo>
                <a:lnTo>
                  <a:pt x="658" y="227"/>
                </a:lnTo>
                <a:lnTo>
                  <a:pt x="658" y="221"/>
                </a:lnTo>
                <a:lnTo>
                  <a:pt x="634" y="191"/>
                </a:lnTo>
                <a:lnTo>
                  <a:pt x="622" y="173"/>
                </a:lnTo>
                <a:lnTo>
                  <a:pt x="610" y="167"/>
                </a:lnTo>
                <a:lnTo>
                  <a:pt x="592" y="143"/>
                </a:lnTo>
                <a:lnTo>
                  <a:pt x="569" y="107"/>
                </a:lnTo>
                <a:lnTo>
                  <a:pt x="569" y="84"/>
                </a:lnTo>
                <a:lnTo>
                  <a:pt x="551" y="48"/>
                </a:lnTo>
                <a:lnTo>
                  <a:pt x="545" y="42"/>
                </a:lnTo>
                <a:lnTo>
                  <a:pt x="545" y="36"/>
                </a:lnTo>
                <a:lnTo>
                  <a:pt x="539" y="12"/>
                </a:lnTo>
                <a:lnTo>
                  <a:pt x="539" y="6"/>
                </a:lnTo>
                <a:lnTo>
                  <a:pt x="533" y="12"/>
                </a:lnTo>
                <a:lnTo>
                  <a:pt x="515" y="6"/>
                </a:lnTo>
                <a:lnTo>
                  <a:pt x="497" y="0"/>
                </a:lnTo>
                <a:lnTo>
                  <a:pt x="491" y="6"/>
                </a:lnTo>
                <a:lnTo>
                  <a:pt x="491" y="12"/>
                </a:lnTo>
                <a:lnTo>
                  <a:pt x="491" y="18"/>
                </a:lnTo>
                <a:lnTo>
                  <a:pt x="497" y="42"/>
                </a:lnTo>
                <a:lnTo>
                  <a:pt x="491" y="54"/>
                </a:lnTo>
                <a:lnTo>
                  <a:pt x="479" y="48"/>
                </a:lnTo>
                <a:lnTo>
                  <a:pt x="473" y="36"/>
                </a:lnTo>
                <a:lnTo>
                  <a:pt x="240" y="48"/>
                </a:lnTo>
                <a:lnTo>
                  <a:pt x="234" y="42"/>
                </a:lnTo>
                <a:lnTo>
                  <a:pt x="234" y="36"/>
                </a:lnTo>
                <a:lnTo>
                  <a:pt x="228" y="24"/>
                </a:lnTo>
              </a:path>
            </a:pathLst>
          </a:custGeom>
          <a:solidFill>
            <a:sysClr val="window" lastClr="FFFFFF">
              <a:lumMod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7" name="Freeform 49"/>
          <p:cNvSpPr>
            <a:spLocks/>
          </p:cNvSpPr>
          <p:nvPr/>
        </p:nvSpPr>
        <p:spPr bwMode="auto">
          <a:xfrm>
            <a:off x="1126896" y="1095058"/>
            <a:ext cx="1002411" cy="795155"/>
          </a:xfrm>
          <a:custGeom>
            <a:avLst/>
            <a:gdLst>
              <a:gd name="T0" fmla="*/ 6 w 545"/>
              <a:gd name="T1" fmla="*/ 215 h 394"/>
              <a:gd name="T2" fmla="*/ 0 w 545"/>
              <a:gd name="T3" fmla="*/ 215 h 394"/>
              <a:gd name="T4" fmla="*/ 6 w 545"/>
              <a:gd name="T5" fmla="*/ 199 h 394"/>
              <a:gd name="T6" fmla="*/ 6 w 545"/>
              <a:gd name="T7" fmla="*/ 188 h 394"/>
              <a:gd name="T8" fmla="*/ 6 w 545"/>
              <a:gd name="T9" fmla="*/ 183 h 394"/>
              <a:gd name="T10" fmla="*/ 11 w 545"/>
              <a:gd name="T11" fmla="*/ 194 h 394"/>
              <a:gd name="T12" fmla="*/ 11 w 545"/>
              <a:gd name="T13" fmla="*/ 199 h 394"/>
              <a:gd name="T14" fmla="*/ 17 w 545"/>
              <a:gd name="T15" fmla="*/ 194 h 394"/>
              <a:gd name="T16" fmla="*/ 17 w 545"/>
              <a:gd name="T17" fmla="*/ 188 h 394"/>
              <a:gd name="T18" fmla="*/ 17 w 545"/>
              <a:gd name="T19" fmla="*/ 178 h 394"/>
              <a:gd name="T20" fmla="*/ 11 w 545"/>
              <a:gd name="T21" fmla="*/ 161 h 394"/>
              <a:gd name="T22" fmla="*/ 22 w 545"/>
              <a:gd name="T23" fmla="*/ 161 h 394"/>
              <a:gd name="T24" fmla="*/ 33 w 545"/>
              <a:gd name="T25" fmla="*/ 156 h 394"/>
              <a:gd name="T26" fmla="*/ 22 w 545"/>
              <a:gd name="T27" fmla="*/ 150 h 394"/>
              <a:gd name="T28" fmla="*/ 17 w 545"/>
              <a:gd name="T29" fmla="*/ 150 h 394"/>
              <a:gd name="T30" fmla="*/ 17 w 545"/>
              <a:gd name="T31" fmla="*/ 134 h 394"/>
              <a:gd name="T32" fmla="*/ 17 w 545"/>
              <a:gd name="T33" fmla="*/ 118 h 394"/>
              <a:gd name="T34" fmla="*/ 17 w 545"/>
              <a:gd name="T35" fmla="*/ 86 h 394"/>
              <a:gd name="T36" fmla="*/ 11 w 545"/>
              <a:gd name="T37" fmla="*/ 54 h 394"/>
              <a:gd name="T38" fmla="*/ 17 w 545"/>
              <a:gd name="T39" fmla="*/ 27 h 394"/>
              <a:gd name="T40" fmla="*/ 67 w 545"/>
              <a:gd name="T41" fmla="*/ 49 h 394"/>
              <a:gd name="T42" fmla="*/ 106 w 545"/>
              <a:gd name="T43" fmla="*/ 65 h 394"/>
              <a:gd name="T44" fmla="*/ 128 w 545"/>
              <a:gd name="T45" fmla="*/ 76 h 394"/>
              <a:gd name="T46" fmla="*/ 140 w 545"/>
              <a:gd name="T47" fmla="*/ 81 h 394"/>
              <a:gd name="T48" fmla="*/ 140 w 545"/>
              <a:gd name="T49" fmla="*/ 107 h 394"/>
              <a:gd name="T50" fmla="*/ 128 w 545"/>
              <a:gd name="T51" fmla="*/ 123 h 394"/>
              <a:gd name="T52" fmla="*/ 128 w 545"/>
              <a:gd name="T53" fmla="*/ 134 h 394"/>
              <a:gd name="T54" fmla="*/ 123 w 545"/>
              <a:gd name="T55" fmla="*/ 145 h 394"/>
              <a:gd name="T56" fmla="*/ 128 w 545"/>
              <a:gd name="T57" fmla="*/ 150 h 394"/>
              <a:gd name="T58" fmla="*/ 145 w 545"/>
              <a:gd name="T59" fmla="*/ 123 h 394"/>
              <a:gd name="T60" fmla="*/ 151 w 545"/>
              <a:gd name="T61" fmla="*/ 113 h 394"/>
              <a:gd name="T62" fmla="*/ 162 w 545"/>
              <a:gd name="T63" fmla="*/ 96 h 394"/>
              <a:gd name="T64" fmla="*/ 151 w 545"/>
              <a:gd name="T65" fmla="*/ 54 h 394"/>
              <a:gd name="T66" fmla="*/ 151 w 545"/>
              <a:gd name="T67" fmla="*/ 49 h 394"/>
              <a:gd name="T68" fmla="*/ 162 w 545"/>
              <a:gd name="T69" fmla="*/ 38 h 394"/>
              <a:gd name="T70" fmla="*/ 156 w 545"/>
              <a:gd name="T71" fmla="*/ 22 h 394"/>
              <a:gd name="T72" fmla="*/ 151 w 545"/>
              <a:gd name="T73" fmla="*/ 0 h 394"/>
              <a:gd name="T74" fmla="*/ 345 w 545"/>
              <a:gd name="T75" fmla="*/ 49 h 394"/>
              <a:gd name="T76" fmla="*/ 507 w 545"/>
              <a:gd name="T77" fmla="*/ 81 h 394"/>
              <a:gd name="T78" fmla="*/ 451 w 545"/>
              <a:gd name="T79" fmla="*/ 317 h 394"/>
              <a:gd name="T80" fmla="*/ 446 w 545"/>
              <a:gd name="T81" fmla="*/ 323 h 394"/>
              <a:gd name="T82" fmla="*/ 451 w 545"/>
              <a:gd name="T83" fmla="*/ 328 h 394"/>
              <a:gd name="T84" fmla="*/ 451 w 545"/>
              <a:gd name="T85" fmla="*/ 339 h 394"/>
              <a:gd name="T86" fmla="*/ 451 w 545"/>
              <a:gd name="T87" fmla="*/ 344 h 394"/>
              <a:gd name="T88" fmla="*/ 451 w 545"/>
              <a:gd name="T89" fmla="*/ 355 h 394"/>
              <a:gd name="T90" fmla="*/ 306 w 545"/>
              <a:gd name="T91" fmla="*/ 328 h 394"/>
              <a:gd name="T92" fmla="*/ 295 w 545"/>
              <a:gd name="T93" fmla="*/ 328 h 394"/>
              <a:gd name="T94" fmla="*/ 278 w 545"/>
              <a:gd name="T95" fmla="*/ 323 h 394"/>
              <a:gd name="T96" fmla="*/ 267 w 545"/>
              <a:gd name="T97" fmla="*/ 328 h 394"/>
              <a:gd name="T98" fmla="*/ 245 w 545"/>
              <a:gd name="T99" fmla="*/ 323 h 394"/>
              <a:gd name="T100" fmla="*/ 229 w 545"/>
              <a:gd name="T101" fmla="*/ 328 h 394"/>
              <a:gd name="T102" fmla="*/ 212 w 545"/>
              <a:gd name="T103" fmla="*/ 323 h 394"/>
              <a:gd name="T104" fmla="*/ 167 w 545"/>
              <a:gd name="T105" fmla="*/ 323 h 394"/>
              <a:gd name="T106" fmla="*/ 140 w 545"/>
              <a:gd name="T107" fmla="*/ 306 h 394"/>
              <a:gd name="T108" fmla="*/ 112 w 545"/>
              <a:gd name="T109" fmla="*/ 306 h 394"/>
              <a:gd name="T110" fmla="*/ 67 w 545"/>
              <a:gd name="T111" fmla="*/ 296 h 394"/>
              <a:gd name="T112" fmla="*/ 67 w 545"/>
              <a:gd name="T113" fmla="*/ 269 h 394"/>
              <a:gd name="T114" fmla="*/ 67 w 545"/>
              <a:gd name="T115" fmla="*/ 248 h 394"/>
              <a:gd name="T116" fmla="*/ 39 w 545"/>
              <a:gd name="T117" fmla="*/ 237 h 394"/>
              <a:gd name="T118" fmla="*/ 33 w 545"/>
              <a:gd name="T119" fmla="*/ 226 h 39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45"/>
              <a:gd name="T181" fmla="*/ 0 h 394"/>
              <a:gd name="T182" fmla="*/ 545 w 545"/>
              <a:gd name="T183" fmla="*/ 394 h 39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45" h="394">
                <a:moveTo>
                  <a:pt x="24" y="245"/>
                </a:moveTo>
                <a:lnTo>
                  <a:pt x="6" y="239"/>
                </a:lnTo>
                <a:lnTo>
                  <a:pt x="0" y="239"/>
                </a:lnTo>
                <a:lnTo>
                  <a:pt x="0" y="233"/>
                </a:lnTo>
                <a:lnTo>
                  <a:pt x="6" y="221"/>
                </a:lnTo>
                <a:lnTo>
                  <a:pt x="6" y="215"/>
                </a:lnTo>
                <a:lnTo>
                  <a:pt x="6" y="209"/>
                </a:lnTo>
                <a:lnTo>
                  <a:pt x="6" y="203"/>
                </a:lnTo>
                <a:lnTo>
                  <a:pt x="12" y="209"/>
                </a:lnTo>
                <a:lnTo>
                  <a:pt x="12" y="215"/>
                </a:lnTo>
                <a:lnTo>
                  <a:pt x="12" y="221"/>
                </a:lnTo>
                <a:lnTo>
                  <a:pt x="18" y="215"/>
                </a:lnTo>
                <a:lnTo>
                  <a:pt x="18" y="209"/>
                </a:lnTo>
                <a:lnTo>
                  <a:pt x="24" y="203"/>
                </a:lnTo>
                <a:lnTo>
                  <a:pt x="18" y="197"/>
                </a:lnTo>
                <a:lnTo>
                  <a:pt x="12" y="191"/>
                </a:lnTo>
                <a:lnTo>
                  <a:pt x="12" y="179"/>
                </a:lnTo>
                <a:lnTo>
                  <a:pt x="18" y="179"/>
                </a:lnTo>
                <a:lnTo>
                  <a:pt x="24" y="179"/>
                </a:lnTo>
                <a:lnTo>
                  <a:pt x="36" y="173"/>
                </a:lnTo>
                <a:lnTo>
                  <a:pt x="24" y="167"/>
                </a:lnTo>
                <a:lnTo>
                  <a:pt x="24" y="161"/>
                </a:lnTo>
                <a:lnTo>
                  <a:pt x="18" y="167"/>
                </a:lnTo>
                <a:lnTo>
                  <a:pt x="18" y="155"/>
                </a:lnTo>
                <a:lnTo>
                  <a:pt x="18" y="149"/>
                </a:lnTo>
                <a:lnTo>
                  <a:pt x="18" y="137"/>
                </a:lnTo>
                <a:lnTo>
                  <a:pt x="18" y="131"/>
                </a:lnTo>
                <a:lnTo>
                  <a:pt x="18" y="119"/>
                </a:lnTo>
                <a:lnTo>
                  <a:pt x="18" y="96"/>
                </a:lnTo>
                <a:lnTo>
                  <a:pt x="24" y="90"/>
                </a:lnTo>
                <a:lnTo>
                  <a:pt x="12" y="60"/>
                </a:lnTo>
                <a:lnTo>
                  <a:pt x="12" y="42"/>
                </a:lnTo>
                <a:lnTo>
                  <a:pt x="18" y="30"/>
                </a:lnTo>
                <a:lnTo>
                  <a:pt x="18" y="18"/>
                </a:lnTo>
                <a:lnTo>
                  <a:pt x="72" y="54"/>
                </a:lnTo>
                <a:lnTo>
                  <a:pt x="96" y="66"/>
                </a:lnTo>
                <a:lnTo>
                  <a:pt x="114" y="72"/>
                </a:lnTo>
                <a:lnTo>
                  <a:pt x="126" y="84"/>
                </a:lnTo>
                <a:lnTo>
                  <a:pt x="138" y="84"/>
                </a:lnTo>
                <a:lnTo>
                  <a:pt x="144" y="84"/>
                </a:lnTo>
                <a:lnTo>
                  <a:pt x="150" y="90"/>
                </a:lnTo>
                <a:lnTo>
                  <a:pt x="150" y="113"/>
                </a:lnTo>
                <a:lnTo>
                  <a:pt x="150" y="119"/>
                </a:lnTo>
                <a:lnTo>
                  <a:pt x="138" y="125"/>
                </a:lnTo>
                <a:lnTo>
                  <a:pt x="138" y="137"/>
                </a:lnTo>
                <a:lnTo>
                  <a:pt x="138" y="143"/>
                </a:lnTo>
                <a:lnTo>
                  <a:pt x="138" y="149"/>
                </a:lnTo>
                <a:lnTo>
                  <a:pt x="138" y="155"/>
                </a:lnTo>
                <a:lnTo>
                  <a:pt x="132" y="161"/>
                </a:lnTo>
                <a:lnTo>
                  <a:pt x="138" y="167"/>
                </a:lnTo>
                <a:lnTo>
                  <a:pt x="150" y="161"/>
                </a:lnTo>
                <a:lnTo>
                  <a:pt x="156" y="137"/>
                </a:lnTo>
                <a:lnTo>
                  <a:pt x="162" y="137"/>
                </a:lnTo>
                <a:lnTo>
                  <a:pt x="162" y="125"/>
                </a:lnTo>
                <a:lnTo>
                  <a:pt x="174" y="113"/>
                </a:lnTo>
                <a:lnTo>
                  <a:pt x="174" y="107"/>
                </a:lnTo>
                <a:lnTo>
                  <a:pt x="174" y="84"/>
                </a:lnTo>
                <a:lnTo>
                  <a:pt x="162" y="60"/>
                </a:lnTo>
                <a:lnTo>
                  <a:pt x="162" y="54"/>
                </a:lnTo>
                <a:lnTo>
                  <a:pt x="168" y="54"/>
                </a:lnTo>
                <a:lnTo>
                  <a:pt x="174" y="42"/>
                </a:lnTo>
                <a:lnTo>
                  <a:pt x="174" y="24"/>
                </a:lnTo>
                <a:lnTo>
                  <a:pt x="168" y="24"/>
                </a:lnTo>
                <a:lnTo>
                  <a:pt x="162" y="18"/>
                </a:lnTo>
                <a:lnTo>
                  <a:pt x="162" y="0"/>
                </a:lnTo>
                <a:lnTo>
                  <a:pt x="269" y="24"/>
                </a:lnTo>
                <a:lnTo>
                  <a:pt x="371" y="54"/>
                </a:lnTo>
                <a:lnTo>
                  <a:pt x="545" y="90"/>
                </a:lnTo>
                <a:lnTo>
                  <a:pt x="485" y="352"/>
                </a:lnTo>
                <a:lnTo>
                  <a:pt x="479" y="358"/>
                </a:lnTo>
                <a:lnTo>
                  <a:pt x="485" y="364"/>
                </a:lnTo>
                <a:lnTo>
                  <a:pt x="485" y="370"/>
                </a:lnTo>
                <a:lnTo>
                  <a:pt x="485" y="376"/>
                </a:lnTo>
                <a:lnTo>
                  <a:pt x="485" y="382"/>
                </a:lnTo>
                <a:lnTo>
                  <a:pt x="485" y="388"/>
                </a:lnTo>
                <a:lnTo>
                  <a:pt x="485" y="394"/>
                </a:lnTo>
                <a:lnTo>
                  <a:pt x="341" y="358"/>
                </a:lnTo>
                <a:lnTo>
                  <a:pt x="329" y="364"/>
                </a:lnTo>
                <a:lnTo>
                  <a:pt x="323" y="364"/>
                </a:lnTo>
                <a:lnTo>
                  <a:pt x="317" y="364"/>
                </a:lnTo>
                <a:lnTo>
                  <a:pt x="305" y="364"/>
                </a:lnTo>
                <a:lnTo>
                  <a:pt x="299" y="358"/>
                </a:lnTo>
                <a:lnTo>
                  <a:pt x="293" y="358"/>
                </a:lnTo>
                <a:lnTo>
                  <a:pt x="287" y="364"/>
                </a:lnTo>
                <a:lnTo>
                  <a:pt x="275" y="358"/>
                </a:lnTo>
                <a:lnTo>
                  <a:pt x="263" y="358"/>
                </a:lnTo>
                <a:lnTo>
                  <a:pt x="258" y="364"/>
                </a:lnTo>
                <a:lnTo>
                  <a:pt x="246" y="364"/>
                </a:lnTo>
                <a:lnTo>
                  <a:pt x="228" y="364"/>
                </a:lnTo>
                <a:lnTo>
                  <a:pt x="228" y="358"/>
                </a:lnTo>
                <a:lnTo>
                  <a:pt x="216" y="358"/>
                </a:lnTo>
                <a:lnTo>
                  <a:pt x="180" y="358"/>
                </a:lnTo>
                <a:lnTo>
                  <a:pt x="174" y="352"/>
                </a:lnTo>
                <a:lnTo>
                  <a:pt x="150" y="340"/>
                </a:lnTo>
                <a:lnTo>
                  <a:pt x="132" y="340"/>
                </a:lnTo>
                <a:lnTo>
                  <a:pt x="120" y="340"/>
                </a:lnTo>
                <a:lnTo>
                  <a:pt x="96" y="340"/>
                </a:lnTo>
                <a:lnTo>
                  <a:pt x="72" y="328"/>
                </a:lnTo>
                <a:lnTo>
                  <a:pt x="66" y="322"/>
                </a:lnTo>
                <a:lnTo>
                  <a:pt x="72" y="299"/>
                </a:lnTo>
                <a:lnTo>
                  <a:pt x="72" y="293"/>
                </a:lnTo>
                <a:lnTo>
                  <a:pt x="72" y="275"/>
                </a:lnTo>
                <a:lnTo>
                  <a:pt x="54" y="263"/>
                </a:lnTo>
                <a:lnTo>
                  <a:pt x="42" y="263"/>
                </a:lnTo>
                <a:lnTo>
                  <a:pt x="42" y="257"/>
                </a:lnTo>
                <a:lnTo>
                  <a:pt x="36" y="251"/>
                </a:lnTo>
                <a:lnTo>
                  <a:pt x="24" y="245"/>
                </a:lnTo>
              </a:path>
            </a:pathLst>
          </a:custGeom>
          <a:solidFill>
            <a:srgbClr val="8DD00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8" name="Freeform 105"/>
          <p:cNvSpPr>
            <a:spLocks/>
          </p:cNvSpPr>
          <p:nvPr/>
        </p:nvSpPr>
        <p:spPr bwMode="auto">
          <a:xfrm>
            <a:off x="7109722" y="3181209"/>
            <a:ext cx="676183" cy="360619"/>
          </a:xfrm>
          <a:custGeom>
            <a:avLst/>
            <a:gdLst>
              <a:gd name="T0" fmla="*/ 199 w 370"/>
              <a:gd name="T1" fmla="*/ 11 h 179"/>
              <a:gd name="T2" fmla="*/ 11 w 370"/>
              <a:gd name="T3" fmla="*/ 96 h 179"/>
              <a:gd name="T4" fmla="*/ 17 w 370"/>
              <a:gd name="T5" fmla="*/ 85 h 179"/>
              <a:gd name="T6" fmla="*/ 38 w 370"/>
              <a:gd name="T7" fmla="*/ 70 h 179"/>
              <a:gd name="T8" fmla="*/ 49 w 370"/>
              <a:gd name="T9" fmla="*/ 59 h 179"/>
              <a:gd name="T10" fmla="*/ 55 w 370"/>
              <a:gd name="T11" fmla="*/ 54 h 179"/>
              <a:gd name="T12" fmla="*/ 77 w 370"/>
              <a:gd name="T13" fmla="*/ 54 h 179"/>
              <a:gd name="T14" fmla="*/ 99 w 370"/>
              <a:gd name="T15" fmla="*/ 38 h 179"/>
              <a:gd name="T16" fmla="*/ 110 w 370"/>
              <a:gd name="T17" fmla="*/ 43 h 179"/>
              <a:gd name="T18" fmla="*/ 121 w 370"/>
              <a:gd name="T19" fmla="*/ 49 h 179"/>
              <a:gd name="T20" fmla="*/ 132 w 370"/>
              <a:gd name="T21" fmla="*/ 65 h 179"/>
              <a:gd name="T22" fmla="*/ 143 w 370"/>
              <a:gd name="T23" fmla="*/ 65 h 179"/>
              <a:gd name="T24" fmla="*/ 149 w 370"/>
              <a:gd name="T25" fmla="*/ 75 h 179"/>
              <a:gd name="T26" fmla="*/ 171 w 370"/>
              <a:gd name="T27" fmla="*/ 85 h 179"/>
              <a:gd name="T28" fmla="*/ 188 w 370"/>
              <a:gd name="T29" fmla="*/ 96 h 179"/>
              <a:gd name="T30" fmla="*/ 193 w 370"/>
              <a:gd name="T31" fmla="*/ 107 h 179"/>
              <a:gd name="T32" fmla="*/ 177 w 370"/>
              <a:gd name="T33" fmla="*/ 139 h 179"/>
              <a:gd name="T34" fmla="*/ 188 w 370"/>
              <a:gd name="T35" fmla="*/ 145 h 179"/>
              <a:gd name="T36" fmla="*/ 204 w 370"/>
              <a:gd name="T37" fmla="*/ 150 h 179"/>
              <a:gd name="T38" fmla="*/ 210 w 370"/>
              <a:gd name="T39" fmla="*/ 150 h 179"/>
              <a:gd name="T40" fmla="*/ 232 w 370"/>
              <a:gd name="T41" fmla="*/ 150 h 179"/>
              <a:gd name="T42" fmla="*/ 254 w 370"/>
              <a:gd name="T43" fmla="*/ 156 h 179"/>
              <a:gd name="T44" fmla="*/ 260 w 370"/>
              <a:gd name="T45" fmla="*/ 156 h 179"/>
              <a:gd name="T46" fmla="*/ 249 w 370"/>
              <a:gd name="T47" fmla="*/ 139 h 179"/>
              <a:gd name="T48" fmla="*/ 238 w 370"/>
              <a:gd name="T49" fmla="*/ 134 h 179"/>
              <a:gd name="T50" fmla="*/ 243 w 370"/>
              <a:gd name="T51" fmla="*/ 134 h 179"/>
              <a:gd name="T52" fmla="*/ 238 w 370"/>
              <a:gd name="T53" fmla="*/ 129 h 179"/>
              <a:gd name="T54" fmla="*/ 226 w 370"/>
              <a:gd name="T55" fmla="*/ 102 h 179"/>
              <a:gd name="T56" fmla="*/ 226 w 370"/>
              <a:gd name="T57" fmla="*/ 85 h 179"/>
              <a:gd name="T58" fmla="*/ 226 w 370"/>
              <a:gd name="T59" fmla="*/ 65 h 179"/>
              <a:gd name="T60" fmla="*/ 221 w 370"/>
              <a:gd name="T61" fmla="*/ 59 h 179"/>
              <a:gd name="T62" fmla="*/ 226 w 370"/>
              <a:gd name="T63" fmla="*/ 49 h 179"/>
              <a:gd name="T64" fmla="*/ 243 w 370"/>
              <a:gd name="T65" fmla="*/ 38 h 179"/>
              <a:gd name="T66" fmla="*/ 249 w 370"/>
              <a:gd name="T67" fmla="*/ 22 h 179"/>
              <a:gd name="T68" fmla="*/ 260 w 370"/>
              <a:gd name="T69" fmla="*/ 27 h 179"/>
              <a:gd name="T70" fmla="*/ 249 w 370"/>
              <a:gd name="T71" fmla="*/ 43 h 179"/>
              <a:gd name="T72" fmla="*/ 238 w 370"/>
              <a:gd name="T73" fmla="*/ 54 h 179"/>
              <a:gd name="T74" fmla="*/ 249 w 370"/>
              <a:gd name="T75" fmla="*/ 65 h 179"/>
              <a:gd name="T76" fmla="*/ 254 w 370"/>
              <a:gd name="T77" fmla="*/ 85 h 179"/>
              <a:gd name="T78" fmla="*/ 243 w 370"/>
              <a:gd name="T79" fmla="*/ 96 h 179"/>
              <a:gd name="T80" fmla="*/ 254 w 370"/>
              <a:gd name="T81" fmla="*/ 102 h 179"/>
              <a:gd name="T82" fmla="*/ 254 w 370"/>
              <a:gd name="T83" fmla="*/ 112 h 179"/>
              <a:gd name="T84" fmla="*/ 260 w 370"/>
              <a:gd name="T85" fmla="*/ 129 h 179"/>
              <a:gd name="T86" fmla="*/ 276 w 370"/>
              <a:gd name="T87" fmla="*/ 139 h 179"/>
              <a:gd name="T88" fmla="*/ 282 w 370"/>
              <a:gd name="T89" fmla="*/ 134 h 179"/>
              <a:gd name="T90" fmla="*/ 287 w 370"/>
              <a:gd name="T91" fmla="*/ 139 h 179"/>
              <a:gd name="T92" fmla="*/ 293 w 370"/>
              <a:gd name="T93" fmla="*/ 156 h 179"/>
              <a:gd name="T94" fmla="*/ 304 w 370"/>
              <a:gd name="T95" fmla="*/ 161 h 179"/>
              <a:gd name="T96" fmla="*/ 310 w 370"/>
              <a:gd name="T97" fmla="*/ 156 h 179"/>
              <a:gd name="T98" fmla="*/ 336 w 370"/>
              <a:gd name="T99" fmla="*/ 145 h 179"/>
              <a:gd name="T100" fmla="*/ 342 w 370"/>
              <a:gd name="T101" fmla="*/ 107 h 179"/>
              <a:gd name="T102" fmla="*/ 293 w 370"/>
              <a:gd name="T103" fmla="*/ 112 h 17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70"/>
              <a:gd name="T157" fmla="*/ 0 h 179"/>
              <a:gd name="T158" fmla="*/ 370 w 370"/>
              <a:gd name="T159" fmla="*/ 179 h 17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70" h="179">
                <a:moveTo>
                  <a:pt x="281" y="0"/>
                </a:moveTo>
                <a:lnTo>
                  <a:pt x="215" y="12"/>
                </a:lnTo>
                <a:lnTo>
                  <a:pt x="0" y="54"/>
                </a:lnTo>
                <a:lnTo>
                  <a:pt x="12" y="107"/>
                </a:lnTo>
                <a:lnTo>
                  <a:pt x="12" y="101"/>
                </a:lnTo>
                <a:lnTo>
                  <a:pt x="18" y="95"/>
                </a:lnTo>
                <a:lnTo>
                  <a:pt x="36" y="78"/>
                </a:lnTo>
                <a:lnTo>
                  <a:pt x="41" y="78"/>
                </a:lnTo>
                <a:lnTo>
                  <a:pt x="47" y="66"/>
                </a:lnTo>
                <a:lnTo>
                  <a:pt x="53" y="66"/>
                </a:lnTo>
                <a:lnTo>
                  <a:pt x="59" y="54"/>
                </a:lnTo>
                <a:lnTo>
                  <a:pt x="59" y="60"/>
                </a:lnTo>
                <a:lnTo>
                  <a:pt x="71" y="60"/>
                </a:lnTo>
                <a:lnTo>
                  <a:pt x="83" y="60"/>
                </a:lnTo>
                <a:lnTo>
                  <a:pt x="83" y="54"/>
                </a:lnTo>
                <a:lnTo>
                  <a:pt x="107" y="42"/>
                </a:lnTo>
                <a:lnTo>
                  <a:pt x="113" y="48"/>
                </a:lnTo>
                <a:lnTo>
                  <a:pt x="119" y="48"/>
                </a:lnTo>
                <a:lnTo>
                  <a:pt x="131" y="42"/>
                </a:lnTo>
                <a:lnTo>
                  <a:pt x="131" y="54"/>
                </a:lnTo>
                <a:lnTo>
                  <a:pt x="137" y="54"/>
                </a:lnTo>
                <a:lnTo>
                  <a:pt x="143" y="72"/>
                </a:lnTo>
                <a:lnTo>
                  <a:pt x="149" y="72"/>
                </a:lnTo>
                <a:lnTo>
                  <a:pt x="155" y="72"/>
                </a:lnTo>
                <a:lnTo>
                  <a:pt x="167" y="78"/>
                </a:lnTo>
                <a:lnTo>
                  <a:pt x="161" y="83"/>
                </a:lnTo>
                <a:lnTo>
                  <a:pt x="167" y="95"/>
                </a:lnTo>
                <a:lnTo>
                  <a:pt x="185" y="95"/>
                </a:lnTo>
                <a:lnTo>
                  <a:pt x="191" y="101"/>
                </a:lnTo>
                <a:lnTo>
                  <a:pt x="203" y="107"/>
                </a:lnTo>
                <a:lnTo>
                  <a:pt x="209" y="113"/>
                </a:lnTo>
                <a:lnTo>
                  <a:pt x="209" y="119"/>
                </a:lnTo>
                <a:lnTo>
                  <a:pt x="197" y="137"/>
                </a:lnTo>
                <a:lnTo>
                  <a:pt x="191" y="155"/>
                </a:lnTo>
                <a:lnTo>
                  <a:pt x="191" y="161"/>
                </a:lnTo>
                <a:lnTo>
                  <a:pt x="203" y="161"/>
                </a:lnTo>
                <a:lnTo>
                  <a:pt x="215" y="155"/>
                </a:lnTo>
                <a:lnTo>
                  <a:pt x="221" y="167"/>
                </a:lnTo>
                <a:lnTo>
                  <a:pt x="227" y="167"/>
                </a:lnTo>
                <a:lnTo>
                  <a:pt x="239" y="167"/>
                </a:lnTo>
                <a:lnTo>
                  <a:pt x="251" y="167"/>
                </a:lnTo>
                <a:lnTo>
                  <a:pt x="269" y="173"/>
                </a:lnTo>
                <a:lnTo>
                  <a:pt x="275" y="173"/>
                </a:lnTo>
                <a:lnTo>
                  <a:pt x="281" y="173"/>
                </a:lnTo>
                <a:lnTo>
                  <a:pt x="275" y="167"/>
                </a:lnTo>
                <a:lnTo>
                  <a:pt x="269" y="155"/>
                </a:lnTo>
                <a:lnTo>
                  <a:pt x="263" y="155"/>
                </a:lnTo>
                <a:lnTo>
                  <a:pt x="257" y="149"/>
                </a:lnTo>
                <a:lnTo>
                  <a:pt x="263" y="149"/>
                </a:lnTo>
                <a:lnTo>
                  <a:pt x="269" y="143"/>
                </a:lnTo>
                <a:lnTo>
                  <a:pt x="257" y="143"/>
                </a:lnTo>
                <a:lnTo>
                  <a:pt x="251" y="131"/>
                </a:lnTo>
                <a:lnTo>
                  <a:pt x="245" y="113"/>
                </a:lnTo>
                <a:lnTo>
                  <a:pt x="245" y="107"/>
                </a:lnTo>
                <a:lnTo>
                  <a:pt x="245" y="95"/>
                </a:lnTo>
                <a:lnTo>
                  <a:pt x="245" y="78"/>
                </a:lnTo>
                <a:lnTo>
                  <a:pt x="245" y="72"/>
                </a:lnTo>
                <a:lnTo>
                  <a:pt x="239" y="72"/>
                </a:lnTo>
                <a:lnTo>
                  <a:pt x="239" y="66"/>
                </a:lnTo>
                <a:lnTo>
                  <a:pt x="239" y="60"/>
                </a:lnTo>
                <a:lnTo>
                  <a:pt x="245" y="54"/>
                </a:lnTo>
                <a:lnTo>
                  <a:pt x="245" y="48"/>
                </a:lnTo>
                <a:lnTo>
                  <a:pt x="263" y="42"/>
                </a:lnTo>
                <a:lnTo>
                  <a:pt x="263" y="36"/>
                </a:lnTo>
                <a:lnTo>
                  <a:pt x="269" y="24"/>
                </a:lnTo>
                <a:lnTo>
                  <a:pt x="275" y="24"/>
                </a:lnTo>
                <a:lnTo>
                  <a:pt x="281" y="30"/>
                </a:lnTo>
                <a:lnTo>
                  <a:pt x="275" y="42"/>
                </a:lnTo>
                <a:lnTo>
                  <a:pt x="269" y="48"/>
                </a:lnTo>
                <a:lnTo>
                  <a:pt x="263" y="54"/>
                </a:lnTo>
                <a:lnTo>
                  <a:pt x="257" y="60"/>
                </a:lnTo>
                <a:lnTo>
                  <a:pt x="263" y="72"/>
                </a:lnTo>
                <a:lnTo>
                  <a:pt x="269" y="72"/>
                </a:lnTo>
                <a:lnTo>
                  <a:pt x="275" y="95"/>
                </a:lnTo>
                <a:lnTo>
                  <a:pt x="263" y="101"/>
                </a:lnTo>
                <a:lnTo>
                  <a:pt x="263" y="107"/>
                </a:lnTo>
                <a:lnTo>
                  <a:pt x="275" y="107"/>
                </a:lnTo>
                <a:lnTo>
                  <a:pt x="275" y="113"/>
                </a:lnTo>
                <a:lnTo>
                  <a:pt x="275" y="125"/>
                </a:lnTo>
                <a:lnTo>
                  <a:pt x="275" y="131"/>
                </a:lnTo>
                <a:lnTo>
                  <a:pt x="281" y="143"/>
                </a:lnTo>
                <a:lnTo>
                  <a:pt x="293" y="155"/>
                </a:lnTo>
                <a:lnTo>
                  <a:pt x="299" y="155"/>
                </a:lnTo>
                <a:lnTo>
                  <a:pt x="299" y="149"/>
                </a:lnTo>
                <a:lnTo>
                  <a:pt x="305" y="149"/>
                </a:lnTo>
                <a:lnTo>
                  <a:pt x="311" y="149"/>
                </a:lnTo>
                <a:lnTo>
                  <a:pt x="311" y="155"/>
                </a:lnTo>
                <a:lnTo>
                  <a:pt x="317" y="167"/>
                </a:lnTo>
                <a:lnTo>
                  <a:pt x="317" y="173"/>
                </a:lnTo>
                <a:lnTo>
                  <a:pt x="317" y="179"/>
                </a:lnTo>
                <a:lnTo>
                  <a:pt x="329" y="179"/>
                </a:lnTo>
                <a:lnTo>
                  <a:pt x="335" y="173"/>
                </a:lnTo>
                <a:lnTo>
                  <a:pt x="364" y="161"/>
                </a:lnTo>
                <a:lnTo>
                  <a:pt x="364" y="149"/>
                </a:lnTo>
                <a:lnTo>
                  <a:pt x="370" y="119"/>
                </a:lnTo>
                <a:lnTo>
                  <a:pt x="370" y="113"/>
                </a:lnTo>
                <a:lnTo>
                  <a:pt x="317" y="125"/>
                </a:lnTo>
                <a:lnTo>
                  <a:pt x="281" y="0"/>
                </a:lnTo>
              </a:path>
            </a:pathLst>
          </a:custGeom>
          <a:solidFill>
            <a:srgbClr val="8DD00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9" name="Oval 268"/>
          <p:cNvSpPr/>
          <p:nvPr/>
        </p:nvSpPr>
        <p:spPr>
          <a:xfrm>
            <a:off x="7387678" y="3319252"/>
            <a:ext cx="124231" cy="145592"/>
          </a:xfrm>
          <a:prstGeom prst="ellipse">
            <a:avLst/>
          </a:prstGeom>
          <a:solidFill>
            <a:sysClr val="window" lastClr="FFFFFF">
              <a:lumMod val="50000"/>
            </a:sys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1" name="Rectangle 270"/>
          <p:cNvSpPr/>
          <p:nvPr/>
        </p:nvSpPr>
        <p:spPr>
          <a:xfrm>
            <a:off x="3581734" y="6472447"/>
            <a:ext cx="227448" cy="227448"/>
          </a:xfrm>
          <a:prstGeom prst="rect">
            <a:avLst/>
          </a:prstGeom>
          <a:solidFill>
            <a:srgbClr val="8DD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" name="Rectangle 271"/>
          <p:cNvSpPr/>
          <p:nvPr/>
        </p:nvSpPr>
        <p:spPr>
          <a:xfrm>
            <a:off x="3849414" y="6293094"/>
            <a:ext cx="19672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State Laws</a:t>
            </a:r>
            <a:endParaRPr kumimoji="0" lang="en-US" sz="3200" b="0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5024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6"/>
          <p:cNvGrpSpPr>
            <a:grpSpLocks/>
          </p:cNvGrpSpPr>
          <p:nvPr/>
        </p:nvGrpSpPr>
        <p:grpSpPr bwMode="auto">
          <a:xfrm>
            <a:off x="103393" y="5106042"/>
            <a:ext cx="2113564" cy="1646305"/>
            <a:chOff x="864" y="2462"/>
            <a:chExt cx="1366" cy="94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87" name="Freeform 7"/>
            <p:cNvSpPr>
              <a:spLocks/>
            </p:cNvSpPr>
            <p:nvPr/>
          </p:nvSpPr>
          <p:spPr bwMode="auto">
            <a:xfrm>
              <a:off x="1272" y="2462"/>
              <a:ext cx="958" cy="839"/>
            </a:xfrm>
            <a:custGeom>
              <a:avLst/>
              <a:gdLst>
                <a:gd name="T0" fmla="*/ 73 w 2262"/>
                <a:gd name="T1" fmla="*/ 159 h 1918"/>
                <a:gd name="T2" fmla="*/ 130 w 2262"/>
                <a:gd name="T3" fmla="*/ 210 h 1918"/>
                <a:gd name="T4" fmla="*/ 89 w 2262"/>
                <a:gd name="T5" fmla="*/ 261 h 1918"/>
                <a:gd name="T6" fmla="*/ 81 w 2262"/>
                <a:gd name="T7" fmla="*/ 227 h 1918"/>
                <a:gd name="T8" fmla="*/ 25 w 2262"/>
                <a:gd name="T9" fmla="*/ 286 h 1918"/>
                <a:gd name="T10" fmla="*/ 57 w 2262"/>
                <a:gd name="T11" fmla="*/ 336 h 1918"/>
                <a:gd name="T12" fmla="*/ 138 w 2262"/>
                <a:gd name="T13" fmla="*/ 319 h 1918"/>
                <a:gd name="T14" fmla="*/ 114 w 2262"/>
                <a:gd name="T15" fmla="*/ 386 h 1918"/>
                <a:gd name="T16" fmla="*/ 89 w 2262"/>
                <a:gd name="T17" fmla="*/ 411 h 1918"/>
                <a:gd name="T18" fmla="*/ 49 w 2262"/>
                <a:gd name="T19" fmla="*/ 429 h 1918"/>
                <a:gd name="T20" fmla="*/ 33 w 2262"/>
                <a:gd name="T21" fmla="*/ 512 h 1918"/>
                <a:gd name="T22" fmla="*/ 57 w 2262"/>
                <a:gd name="T23" fmla="*/ 562 h 1918"/>
                <a:gd name="T24" fmla="*/ 114 w 2262"/>
                <a:gd name="T25" fmla="*/ 587 h 1918"/>
                <a:gd name="T26" fmla="*/ 114 w 2262"/>
                <a:gd name="T27" fmla="*/ 629 h 1918"/>
                <a:gd name="T28" fmla="*/ 178 w 2262"/>
                <a:gd name="T29" fmla="*/ 647 h 1918"/>
                <a:gd name="T30" fmla="*/ 211 w 2262"/>
                <a:gd name="T31" fmla="*/ 655 h 1918"/>
                <a:gd name="T32" fmla="*/ 146 w 2262"/>
                <a:gd name="T33" fmla="*/ 739 h 1918"/>
                <a:gd name="T34" fmla="*/ 97 w 2262"/>
                <a:gd name="T35" fmla="*/ 772 h 1918"/>
                <a:gd name="T36" fmla="*/ 17 w 2262"/>
                <a:gd name="T37" fmla="*/ 814 h 1918"/>
                <a:gd name="T38" fmla="*/ 17 w 2262"/>
                <a:gd name="T39" fmla="*/ 839 h 1918"/>
                <a:gd name="T40" fmla="*/ 146 w 2262"/>
                <a:gd name="T41" fmla="*/ 781 h 1918"/>
                <a:gd name="T42" fmla="*/ 317 w 2262"/>
                <a:gd name="T43" fmla="*/ 629 h 1918"/>
                <a:gd name="T44" fmla="*/ 301 w 2262"/>
                <a:gd name="T45" fmla="*/ 612 h 1918"/>
                <a:gd name="T46" fmla="*/ 390 w 2262"/>
                <a:gd name="T47" fmla="*/ 496 h 1918"/>
                <a:gd name="T48" fmla="*/ 365 w 2262"/>
                <a:gd name="T49" fmla="*/ 529 h 1918"/>
                <a:gd name="T50" fmla="*/ 374 w 2262"/>
                <a:gd name="T51" fmla="*/ 571 h 1918"/>
                <a:gd name="T52" fmla="*/ 365 w 2262"/>
                <a:gd name="T53" fmla="*/ 596 h 1918"/>
                <a:gd name="T54" fmla="*/ 438 w 2262"/>
                <a:gd name="T55" fmla="*/ 554 h 1918"/>
                <a:gd name="T56" fmla="*/ 438 w 2262"/>
                <a:gd name="T57" fmla="*/ 512 h 1918"/>
                <a:gd name="T58" fmla="*/ 544 w 2262"/>
                <a:gd name="T59" fmla="*/ 538 h 1918"/>
                <a:gd name="T60" fmla="*/ 617 w 2262"/>
                <a:gd name="T61" fmla="*/ 529 h 1918"/>
                <a:gd name="T62" fmla="*/ 739 w 2262"/>
                <a:gd name="T63" fmla="*/ 571 h 1918"/>
                <a:gd name="T64" fmla="*/ 780 w 2262"/>
                <a:gd name="T65" fmla="*/ 621 h 1918"/>
                <a:gd name="T66" fmla="*/ 845 w 2262"/>
                <a:gd name="T67" fmla="*/ 671 h 1918"/>
                <a:gd name="T68" fmla="*/ 958 w 2262"/>
                <a:gd name="T69" fmla="*/ 680 h 1918"/>
                <a:gd name="T70" fmla="*/ 942 w 2262"/>
                <a:gd name="T71" fmla="*/ 612 h 1918"/>
                <a:gd name="T72" fmla="*/ 894 w 2262"/>
                <a:gd name="T73" fmla="*/ 604 h 1918"/>
                <a:gd name="T74" fmla="*/ 828 w 2262"/>
                <a:gd name="T75" fmla="*/ 554 h 1918"/>
                <a:gd name="T76" fmla="*/ 748 w 2262"/>
                <a:gd name="T77" fmla="*/ 496 h 1918"/>
                <a:gd name="T78" fmla="*/ 714 w 2262"/>
                <a:gd name="T79" fmla="*/ 538 h 1918"/>
                <a:gd name="T80" fmla="*/ 658 w 2262"/>
                <a:gd name="T81" fmla="*/ 487 h 1918"/>
                <a:gd name="T82" fmla="*/ 593 w 2262"/>
                <a:gd name="T83" fmla="*/ 420 h 1918"/>
                <a:gd name="T84" fmla="*/ 519 w 2262"/>
                <a:gd name="T85" fmla="*/ 109 h 1918"/>
                <a:gd name="T86" fmla="*/ 455 w 2262"/>
                <a:gd name="T87" fmla="*/ 26 h 1918"/>
                <a:gd name="T88" fmla="*/ 349 w 2262"/>
                <a:gd name="T89" fmla="*/ 26 h 1918"/>
                <a:gd name="T90" fmla="*/ 301 w 2262"/>
                <a:gd name="T91" fmla="*/ 26 h 1918"/>
                <a:gd name="T92" fmla="*/ 227 w 2262"/>
                <a:gd name="T93" fmla="*/ 0 h 1918"/>
                <a:gd name="T94" fmla="*/ 178 w 2262"/>
                <a:gd name="T95" fmla="*/ 18 h 1918"/>
                <a:gd name="T96" fmla="*/ 122 w 2262"/>
                <a:gd name="T97" fmla="*/ 68 h 1918"/>
                <a:gd name="T98" fmla="*/ 97 w 2262"/>
                <a:gd name="T99" fmla="*/ 109 h 1918"/>
                <a:gd name="T100" fmla="*/ 49 w 2262"/>
                <a:gd name="T101" fmla="*/ 135 h 19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62"/>
                <a:gd name="T154" fmla="*/ 0 h 1918"/>
                <a:gd name="T155" fmla="*/ 2262 w 2262"/>
                <a:gd name="T156" fmla="*/ 1918 h 19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62" h="1918">
                  <a:moveTo>
                    <a:pt x="115" y="309"/>
                  </a:moveTo>
                  <a:lnTo>
                    <a:pt x="173" y="364"/>
                  </a:lnTo>
                  <a:lnTo>
                    <a:pt x="230" y="461"/>
                  </a:lnTo>
                  <a:lnTo>
                    <a:pt x="306" y="480"/>
                  </a:lnTo>
                  <a:lnTo>
                    <a:pt x="306" y="596"/>
                  </a:lnTo>
                  <a:lnTo>
                    <a:pt x="211" y="596"/>
                  </a:lnTo>
                  <a:lnTo>
                    <a:pt x="211" y="520"/>
                  </a:lnTo>
                  <a:lnTo>
                    <a:pt x="192" y="520"/>
                  </a:lnTo>
                  <a:lnTo>
                    <a:pt x="0" y="596"/>
                  </a:lnTo>
                  <a:lnTo>
                    <a:pt x="58" y="654"/>
                  </a:lnTo>
                  <a:lnTo>
                    <a:pt x="58" y="730"/>
                  </a:lnTo>
                  <a:lnTo>
                    <a:pt x="134" y="769"/>
                  </a:lnTo>
                  <a:lnTo>
                    <a:pt x="250" y="788"/>
                  </a:lnTo>
                  <a:lnTo>
                    <a:pt x="327" y="730"/>
                  </a:lnTo>
                  <a:lnTo>
                    <a:pt x="345" y="864"/>
                  </a:lnTo>
                  <a:lnTo>
                    <a:pt x="269" y="883"/>
                  </a:lnTo>
                  <a:lnTo>
                    <a:pt x="250" y="921"/>
                  </a:lnTo>
                  <a:lnTo>
                    <a:pt x="211" y="940"/>
                  </a:lnTo>
                  <a:lnTo>
                    <a:pt x="154" y="903"/>
                  </a:lnTo>
                  <a:lnTo>
                    <a:pt x="115" y="980"/>
                  </a:lnTo>
                  <a:lnTo>
                    <a:pt x="19" y="1075"/>
                  </a:lnTo>
                  <a:lnTo>
                    <a:pt x="77" y="1171"/>
                  </a:lnTo>
                  <a:lnTo>
                    <a:pt x="58" y="1209"/>
                  </a:lnTo>
                  <a:lnTo>
                    <a:pt x="134" y="1285"/>
                  </a:lnTo>
                  <a:lnTo>
                    <a:pt x="230" y="1285"/>
                  </a:lnTo>
                  <a:lnTo>
                    <a:pt x="269" y="1343"/>
                  </a:lnTo>
                  <a:lnTo>
                    <a:pt x="250" y="1381"/>
                  </a:lnTo>
                  <a:lnTo>
                    <a:pt x="269" y="1439"/>
                  </a:lnTo>
                  <a:lnTo>
                    <a:pt x="345" y="1400"/>
                  </a:lnTo>
                  <a:lnTo>
                    <a:pt x="421" y="1478"/>
                  </a:lnTo>
                  <a:lnTo>
                    <a:pt x="536" y="1419"/>
                  </a:lnTo>
                  <a:lnTo>
                    <a:pt x="498" y="1497"/>
                  </a:lnTo>
                  <a:lnTo>
                    <a:pt x="498" y="1574"/>
                  </a:lnTo>
                  <a:lnTo>
                    <a:pt x="345" y="1689"/>
                  </a:lnTo>
                  <a:lnTo>
                    <a:pt x="288" y="1765"/>
                  </a:lnTo>
                  <a:lnTo>
                    <a:pt x="230" y="1765"/>
                  </a:lnTo>
                  <a:lnTo>
                    <a:pt x="134" y="1841"/>
                  </a:lnTo>
                  <a:lnTo>
                    <a:pt x="39" y="1861"/>
                  </a:lnTo>
                  <a:lnTo>
                    <a:pt x="0" y="1900"/>
                  </a:lnTo>
                  <a:lnTo>
                    <a:pt x="39" y="1918"/>
                  </a:lnTo>
                  <a:lnTo>
                    <a:pt x="230" y="1841"/>
                  </a:lnTo>
                  <a:lnTo>
                    <a:pt x="345" y="1785"/>
                  </a:lnTo>
                  <a:lnTo>
                    <a:pt x="574" y="1631"/>
                  </a:lnTo>
                  <a:lnTo>
                    <a:pt x="748" y="1439"/>
                  </a:lnTo>
                  <a:lnTo>
                    <a:pt x="767" y="1400"/>
                  </a:lnTo>
                  <a:lnTo>
                    <a:pt x="710" y="1400"/>
                  </a:lnTo>
                  <a:lnTo>
                    <a:pt x="882" y="1151"/>
                  </a:lnTo>
                  <a:lnTo>
                    <a:pt x="921" y="1133"/>
                  </a:lnTo>
                  <a:lnTo>
                    <a:pt x="921" y="1171"/>
                  </a:lnTo>
                  <a:lnTo>
                    <a:pt x="863" y="1209"/>
                  </a:lnTo>
                  <a:lnTo>
                    <a:pt x="845" y="1324"/>
                  </a:lnTo>
                  <a:lnTo>
                    <a:pt x="882" y="1305"/>
                  </a:lnTo>
                  <a:lnTo>
                    <a:pt x="845" y="1343"/>
                  </a:lnTo>
                  <a:lnTo>
                    <a:pt x="863" y="1363"/>
                  </a:lnTo>
                  <a:lnTo>
                    <a:pt x="979" y="1285"/>
                  </a:lnTo>
                  <a:lnTo>
                    <a:pt x="1035" y="1266"/>
                  </a:lnTo>
                  <a:lnTo>
                    <a:pt x="1055" y="1209"/>
                  </a:lnTo>
                  <a:lnTo>
                    <a:pt x="1035" y="1171"/>
                  </a:lnTo>
                  <a:lnTo>
                    <a:pt x="1150" y="1151"/>
                  </a:lnTo>
                  <a:lnTo>
                    <a:pt x="1285" y="1229"/>
                  </a:lnTo>
                  <a:lnTo>
                    <a:pt x="1400" y="1190"/>
                  </a:lnTo>
                  <a:lnTo>
                    <a:pt x="1457" y="1209"/>
                  </a:lnTo>
                  <a:lnTo>
                    <a:pt x="1534" y="1209"/>
                  </a:lnTo>
                  <a:lnTo>
                    <a:pt x="1745" y="1305"/>
                  </a:lnTo>
                  <a:lnTo>
                    <a:pt x="1784" y="1343"/>
                  </a:lnTo>
                  <a:lnTo>
                    <a:pt x="1841" y="1419"/>
                  </a:lnTo>
                  <a:lnTo>
                    <a:pt x="1955" y="1497"/>
                  </a:lnTo>
                  <a:lnTo>
                    <a:pt x="1995" y="1535"/>
                  </a:lnTo>
                  <a:lnTo>
                    <a:pt x="2129" y="1611"/>
                  </a:lnTo>
                  <a:lnTo>
                    <a:pt x="2262" y="1555"/>
                  </a:lnTo>
                  <a:lnTo>
                    <a:pt x="2262" y="1478"/>
                  </a:lnTo>
                  <a:lnTo>
                    <a:pt x="2225" y="1400"/>
                  </a:lnTo>
                  <a:lnTo>
                    <a:pt x="2167" y="1381"/>
                  </a:lnTo>
                  <a:lnTo>
                    <a:pt x="2110" y="1381"/>
                  </a:lnTo>
                  <a:lnTo>
                    <a:pt x="2033" y="1324"/>
                  </a:lnTo>
                  <a:lnTo>
                    <a:pt x="1955" y="1266"/>
                  </a:lnTo>
                  <a:lnTo>
                    <a:pt x="1802" y="1114"/>
                  </a:lnTo>
                  <a:lnTo>
                    <a:pt x="1765" y="1133"/>
                  </a:lnTo>
                  <a:lnTo>
                    <a:pt x="1726" y="1190"/>
                  </a:lnTo>
                  <a:lnTo>
                    <a:pt x="1687" y="1229"/>
                  </a:lnTo>
                  <a:lnTo>
                    <a:pt x="1553" y="1151"/>
                  </a:lnTo>
                  <a:lnTo>
                    <a:pt x="1553" y="1114"/>
                  </a:lnTo>
                  <a:lnTo>
                    <a:pt x="1439" y="1151"/>
                  </a:lnTo>
                  <a:lnTo>
                    <a:pt x="1400" y="959"/>
                  </a:lnTo>
                  <a:lnTo>
                    <a:pt x="1305" y="538"/>
                  </a:lnTo>
                  <a:lnTo>
                    <a:pt x="1226" y="250"/>
                  </a:lnTo>
                  <a:lnTo>
                    <a:pt x="1189" y="117"/>
                  </a:lnTo>
                  <a:lnTo>
                    <a:pt x="1074" y="59"/>
                  </a:lnTo>
                  <a:lnTo>
                    <a:pt x="1015" y="97"/>
                  </a:lnTo>
                  <a:lnTo>
                    <a:pt x="824" y="59"/>
                  </a:lnTo>
                  <a:lnTo>
                    <a:pt x="767" y="79"/>
                  </a:lnTo>
                  <a:lnTo>
                    <a:pt x="710" y="59"/>
                  </a:lnTo>
                  <a:lnTo>
                    <a:pt x="710" y="41"/>
                  </a:lnTo>
                  <a:lnTo>
                    <a:pt x="536" y="0"/>
                  </a:lnTo>
                  <a:lnTo>
                    <a:pt x="519" y="41"/>
                  </a:lnTo>
                  <a:lnTo>
                    <a:pt x="421" y="41"/>
                  </a:lnTo>
                  <a:lnTo>
                    <a:pt x="345" y="97"/>
                  </a:lnTo>
                  <a:lnTo>
                    <a:pt x="288" y="155"/>
                  </a:lnTo>
                  <a:lnTo>
                    <a:pt x="269" y="212"/>
                  </a:lnTo>
                  <a:lnTo>
                    <a:pt x="230" y="250"/>
                  </a:lnTo>
                  <a:lnTo>
                    <a:pt x="154" y="250"/>
                  </a:lnTo>
                  <a:lnTo>
                    <a:pt x="115" y="309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Freeform 8"/>
            <p:cNvSpPr>
              <a:spLocks/>
            </p:cNvSpPr>
            <p:nvPr/>
          </p:nvSpPr>
          <p:spPr bwMode="auto">
            <a:xfrm>
              <a:off x="1272" y="2462"/>
              <a:ext cx="958" cy="839"/>
            </a:xfrm>
            <a:custGeom>
              <a:avLst/>
              <a:gdLst>
                <a:gd name="T0" fmla="*/ 73 w 2262"/>
                <a:gd name="T1" fmla="*/ 159 h 1918"/>
                <a:gd name="T2" fmla="*/ 130 w 2262"/>
                <a:gd name="T3" fmla="*/ 210 h 1918"/>
                <a:gd name="T4" fmla="*/ 89 w 2262"/>
                <a:gd name="T5" fmla="*/ 261 h 1918"/>
                <a:gd name="T6" fmla="*/ 81 w 2262"/>
                <a:gd name="T7" fmla="*/ 227 h 1918"/>
                <a:gd name="T8" fmla="*/ 25 w 2262"/>
                <a:gd name="T9" fmla="*/ 286 h 1918"/>
                <a:gd name="T10" fmla="*/ 57 w 2262"/>
                <a:gd name="T11" fmla="*/ 336 h 1918"/>
                <a:gd name="T12" fmla="*/ 138 w 2262"/>
                <a:gd name="T13" fmla="*/ 319 h 1918"/>
                <a:gd name="T14" fmla="*/ 114 w 2262"/>
                <a:gd name="T15" fmla="*/ 386 h 1918"/>
                <a:gd name="T16" fmla="*/ 89 w 2262"/>
                <a:gd name="T17" fmla="*/ 411 h 1918"/>
                <a:gd name="T18" fmla="*/ 49 w 2262"/>
                <a:gd name="T19" fmla="*/ 429 h 1918"/>
                <a:gd name="T20" fmla="*/ 33 w 2262"/>
                <a:gd name="T21" fmla="*/ 512 h 1918"/>
                <a:gd name="T22" fmla="*/ 57 w 2262"/>
                <a:gd name="T23" fmla="*/ 562 h 1918"/>
                <a:gd name="T24" fmla="*/ 114 w 2262"/>
                <a:gd name="T25" fmla="*/ 587 h 1918"/>
                <a:gd name="T26" fmla="*/ 114 w 2262"/>
                <a:gd name="T27" fmla="*/ 629 h 1918"/>
                <a:gd name="T28" fmla="*/ 178 w 2262"/>
                <a:gd name="T29" fmla="*/ 647 h 1918"/>
                <a:gd name="T30" fmla="*/ 211 w 2262"/>
                <a:gd name="T31" fmla="*/ 655 h 1918"/>
                <a:gd name="T32" fmla="*/ 146 w 2262"/>
                <a:gd name="T33" fmla="*/ 739 h 1918"/>
                <a:gd name="T34" fmla="*/ 97 w 2262"/>
                <a:gd name="T35" fmla="*/ 772 h 1918"/>
                <a:gd name="T36" fmla="*/ 17 w 2262"/>
                <a:gd name="T37" fmla="*/ 814 h 1918"/>
                <a:gd name="T38" fmla="*/ 17 w 2262"/>
                <a:gd name="T39" fmla="*/ 839 h 1918"/>
                <a:gd name="T40" fmla="*/ 146 w 2262"/>
                <a:gd name="T41" fmla="*/ 781 h 1918"/>
                <a:gd name="T42" fmla="*/ 317 w 2262"/>
                <a:gd name="T43" fmla="*/ 629 h 1918"/>
                <a:gd name="T44" fmla="*/ 301 w 2262"/>
                <a:gd name="T45" fmla="*/ 612 h 1918"/>
                <a:gd name="T46" fmla="*/ 390 w 2262"/>
                <a:gd name="T47" fmla="*/ 496 h 1918"/>
                <a:gd name="T48" fmla="*/ 365 w 2262"/>
                <a:gd name="T49" fmla="*/ 529 h 1918"/>
                <a:gd name="T50" fmla="*/ 374 w 2262"/>
                <a:gd name="T51" fmla="*/ 571 h 1918"/>
                <a:gd name="T52" fmla="*/ 365 w 2262"/>
                <a:gd name="T53" fmla="*/ 596 h 1918"/>
                <a:gd name="T54" fmla="*/ 438 w 2262"/>
                <a:gd name="T55" fmla="*/ 554 h 1918"/>
                <a:gd name="T56" fmla="*/ 438 w 2262"/>
                <a:gd name="T57" fmla="*/ 512 h 1918"/>
                <a:gd name="T58" fmla="*/ 544 w 2262"/>
                <a:gd name="T59" fmla="*/ 538 h 1918"/>
                <a:gd name="T60" fmla="*/ 617 w 2262"/>
                <a:gd name="T61" fmla="*/ 529 h 1918"/>
                <a:gd name="T62" fmla="*/ 739 w 2262"/>
                <a:gd name="T63" fmla="*/ 571 h 1918"/>
                <a:gd name="T64" fmla="*/ 780 w 2262"/>
                <a:gd name="T65" fmla="*/ 621 h 1918"/>
                <a:gd name="T66" fmla="*/ 845 w 2262"/>
                <a:gd name="T67" fmla="*/ 671 h 1918"/>
                <a:gd name="T68" fmla="*/ 958 w 2262"/>
                <a:gd name="T69" fmla="*/ 680 h 1918"/>
                <a:gd name="T70" fmla="*/ 942 w 2262"/>
                <a:gd name="T71" fmla="*/ 612 h 1918"/>
                <a:gd name="T72" fmla="*/ 894 w 2262"/>
                <a:gd name="T73" fmla="*/ 604 h 1918"/>
                <a:gd name="T74" fmla="*/ 828 w 2262"/>
                <a:gd name="T75" fmla="*/ 554 h 1918"/>
                <a:gd name="T76" fmla="*/ 748 w 2262"/>
                <a:gd name="T77" fmla="*/ 496 h 1918"/>
                <a:gd name="T78" fmla="*/ 714 w 2262"/>
                <a:gd name="T79" fmla="*/ 538 h 1918"/>
                <a:gd name="T80" fmla="*/ 658 w 2262"/>
                <a:gd name="T81" fmla="*/ 487 h 1918"/>
                <a:gd name="T82" fmla="*/ 593 w 2262"/>
                <a:gd name="T83" fmla="*/ 420 h 1918"/>
                <a:gd name="T84" fmla="*/ 519 w 2262"/>
                <a:gd name="T85" fmla="*/ 109 h 1918"/>
                <a:gd name="T86" fmla="*/ 455 w 2262"/>
                <a:gd name="T87" fmla="*/ 26 h 1918"/>
                <a:gd name="T88" fmla="*/ 349 w 2262"/>
                <a:gd name="T89" fmla="*/ 26 h 1918"/>
                <a:gd name="T90" fmla="*/ 301 w 2262"/>
                <a:gd name="T91" fmla="*/ 26 h 1918"/>
                <a:gd name="T92" fmla="*/ 227 w 2262"/>
                <a:gd name="T93" fmla="*/ 0 h 1918"/>
                <a:gd name="T94" fmla="*/ 178 w 2262"/>
                <a:gd name="T95" fmla="*/ 18 h 1918"/>
                <a:gd name="T96" fmla="*/ 122 w 2262"/>
                <a:gd name="T97" fmla="*/ 68 h 1918"/>
                <a:gd name="T98" fmla="*/ 97 w 2262"/>
                <a:gd name="T99" fmla="*/ 109 h 1918"/>
                <a:gd name="T100" fmla="*/ 49 w 2262"/>
                <a:gd name="T101" fmla="*/ 135 h 19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62"/>
                <a:gd name="T154" fmla="*/ 0 h 1918"/>
                <a:gd name="T155" fmla="*/ 2262 w 2262"/>
                <a:gd name="T156" fmla="*/ 1918 h 19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62" h="1918">
                  <a:moveTo>
                    <a:pt x="115" y="309"/>
                  </a:moveTo>
                  <a:lnTo>
                    <a:pt x="173" y="364"/>
                  </a:lnTo>
                  <a:lnTo>
                    <a:pt x="230" y="461"/>
                  </a:lnTo>
                  <a:lnTo>
                    <a:pt x="306" y="480"/>
                  </a:lnTo>
                  <a:lnTo>
                    <a:pt x="306" y="596"/>
                  </a:lnTo>
                  <a:lnTo>
                    <a:pt x="211" y="596"/>
                  </a:lnTo>
                  <a:lnTo>
                    <a:pt x="211" y="520"/>
                  </a:lnTo>
                  <a:lnTo>
                    <a:pt x="192" y="520"/>
                  </a:lnTo>
                  <a:lnTo>
                    <a:pt x="0" y="596"/>
                  </a:lnTo>
                  <a:lnTo>
                    <a:pt x="58" y="654"/>
                  </a:lnTo>
                  <a:lnTo>
                    <a:pt x="58" y="730"/>
                  </a:lnTo>
                  <a:lnTo>
                    <a:pt x="134" y="769"/>
                  </a:lnTo>
                  <a:lnTo>
                    <a:pt x="250" y="788"/>
                  </a:lnTo>
                  <a:lnTo>
                    <a:pt x="327" y="730"/>
                  </a:lnTo>
                  <a:lnTo>
                    <a:pt x="345" y="864"/>
                  </a:lnTo>
                  <a:lnTo>
                    <a:pt x="269" y="883"/>
                  </a:lnTo>
                  <a:lnTo>
                    <a:pt x="250" y="921"/>
                  </a:lnTo>
                  <a:lnTo>
                    <a:pt x="211" y="940"/>
                  </a:lnTo>
                  <a:lnTo>
                    <a:pt x="154" y="903"/>
                  </a:lnTo>
                  <a:lnTo>
                    <a:pt x="115" y="980"/>
                  </a:lnTo>
                  <a:lnTo>
                    <a:pt x="19" y="1075"/>
                  </a:lnTo>
                  <a:lnTo>
                    <a:pt x="77" y="1171"/>
                  </a:lnTo>
                  <a:lnTo>
                    <a:pt x="58" y="1209"/>
                  </a:lnTo>
                  <a:lnTo>
                    <a:pt x="134" y="1285"/>
                  </a:lnTo>
                  <a:lnTo>
                    <a:pt x="230" y="1285"/>
                  </a:lnTo>
                  <a:lnTo>
                    <a:pt x="269" y="1343"/>
                  </a:lnTo>
                  <a:lnTo>
                    <a:pt x="250" y="1381"/>
                  </a:lnTo>
                  <a:lnTo>
                    <a:pt x="269" y="1439"/>
                  </a:lnTo>
                  <a:lnTo>
                    <a:pt x="345" y="1400"/>
                  </a:lnTo>
                  <a:lnTo>
                    <a:pt x="421" y="1478"/>
                  </a:lnTo>
                  <a:lnTo>
                    <a:pt x="536" y="1419"/>
                  </a:lnTo>
                  <a:lnTo>
                    <a:pt x="498" y="1497"/>
                  </a:lnTo>
                  <a:lnTo>
                    <a:pt x="498" y="1574"/>
                  </a:lnTo>
                  <a:lnTo>
                    <a:pt x="345" y="1689"/>
                  </a:lnTo>
                  <a:lnTo>
                    <a:pt x="288" y="1765"/>
                  </a:lnTo>
                  <a:lnTo>
                    <a:pt x="230" y="1765"/>
                  </a:lnTo>
                  <a:lnTo>
                    <a:pt x="134" y="1841"/>
                  </a:lnTo>
                  <a:lnTo>
                    <a:pt x="39" y="1861"/>
                  </a:lnTo>
                  <a:lnTo>
                    <a:pt x="0" y="1900"/>
                  </a:lnTo>
                  <a:lnTo>
                    <a:pt x="39" y="1918"/>
                  </a:lnTo>
                  <a:lnTo>
                    <a:pt x="230" y="1841"/>
                  </a:lnTo>
                  <a:lnTo>
                    <a:pt x="345" y="1785"/>
                  </a:lnTo>
                  <a:lnTo>
                    <a:pt x="574" y="1631"/>
                  </a:lnTo>
                  <a:lnTo>
                    <a:pt x="748" y="1439"/>
                  </a:lnTo>
                  <a:lnTo>
                    <a:pt x="767" y="1400"/>
                  </a:lnTo>
                  <a:lnTo>
                    <a:pt x="710" y="1400"/>
                  </a:lnTo>
                  <a:lnTo>
                    <a:pt x="882" y="1151"/>
                  </a:lnTo>
                  <a:lnTo>
                    <a:pt x="921" y="1133"/>
                  </a:lnTo>
                  <a:lnTo>
                    <a:pt x="921" y="1171"/>
                  </a:lnTo>
                  <a:lnTo>
                    <a:pt x="863" y="1209"/>
                  </a:lnTo>
                  <a:lnTo>
                    <a:pt x="845" y="1324"/>
                  </a:lnTo>
                  <a:lnTo>
                    <a:pt x="882" y="1305"/>
                  </a:lnTo>
                  <a:lnTo>
                    <a:pt x="845" y="1343"/>
                  </a:lnTo>
                  <a:lnTo>
                    <a:pt x="863" y="1363"/>
                  </a:lnTo>
                  <a:lnTo>
                    <a:pt x="979" y="1285"/>
                  </a:lnTo>
                  <a:lnTo>
                    <a:pt x="1035" y="1266"/>
                  </a:lnTo>
                  <a:lnTo>
                    <a:pt x="1055" y="1209"/>
                  </a:lnTo>
                  <a:lnTo>
                    <a:pt x="1035" y="1171"/>
                  </a:lnTo>
                  <a:lnTo>
                    <a:pt x="1150" y="1151"/>
                  </a:lnTo>
                  <a:lnTo>
                    <a:pt x="1285" y="1229"/>
                  </a:lnTo>
                  <a:lnTo>
                    <a:pt x="1400" y="1190"/>
                  </a:lnTo>
                  <a:lnTo>
                    <a:pt x="1457" y="1209"/>
                  </a:lnTo>
                  <a:lnTo>
                    <a:pt x="1534" y="1209"/>
                  </a:lnTo>
                  <a:lnTo>
                    <a:pt x="1745" y="1305"/>
                  </a:lnTo>
                  <a:lnTo>
                    <a:pt x="1784" y="1343"/>
                  </a:lnTo>
                  <a:lnTo>
                    <a:pt x="1841" y="1419"/>
                  </a:lnTo>
                  <a:lnTo>
                    <a:pt x="1955" y="1497"/>
                  </a:lnTo>
                  <a:lnTo>
                    <a:pt x="1995" y="1535"/>
                  </a:lnTo>
                  <a:lnTo>
                    <a:pt x="2129" y="1611"/>
                  </a:lnTo>
                  <a:lnTo>
                    <a:pt x="2262" y="1555"/>
                  </a:lnTo>
                  <a:lnTo>
                    <a:pt x="2262" y="1478"/>
                  </a:lnTo>
                  <a:lnTo>
                    <a:pt x="2225" y="1400"/>
                  </a:lnTo>
                  <a:lnTo>
                    <a:pt x="2167" y="1381"/>
                  </a:lnTo>
                  <a:lnTo>
                    <a:pt x="2110" y="1381"/>
                  </a:lnTo>
                  <a:lnTo>
                    <a:pt x="2033" y="1324"/>
                  </a:lnTo>
                  <a:lnTo>
                    <a:pt x="1955" y="1266"/>
                  </a:lnTo>
                  <a:lnTo>
                    <a:pt x="1802" y="1114"/>
                  </a:lnTo>
                  <a:lnTo>
                    <a:pt x="1765" y="1133"/>
                  </a:lnTo>
                  <a:lnTo>
                    <a:pt x="1726" y="1190"/>
                  </a:lnTo>
                  <a:lnTo>
                    <a:pt x="1687" y="1229"/>
                  </a:lnTo>
                  <a:lnTo>
                    <a:pt x="1553" y="1151"/>
                  </a:lnTo>
                  <a:lnTo>
                    <a:pt x="1553" y="1114"/>
                  </a:lnTo>
                  <a:lnTo>
                    <a:pt x="1439" y="1151"/>
                  </a:lnTo>
                  <a:lnTo>
                    <a:pt x="1400" y="959"/>
                  </a:lnTo>
                  <a:lnTo>
                    <a:pt x="1305" y="538"/>
                  </a:lnTo>
                  <a:lnTo>
                    <a:pt x="1226" y="250"/>
                  </a:lnTo>
                  <a:lnTo>
                    <a:pt x="1189" y="117"/>
                  </a:lnTo>
                  <a:lnTo>
                    <a:pt x="1074" y="59"/>
                  </a:lnTo>
                  <a:lnTo>
                    <a:pt x="1015" y="97"/>
                  </a:lnTo>
                  <a:lnTo>
                    <a:pt x="824" y="59"/>
                  </a:lnTo>
                  <a:lnTo>
                    <a:pt x="767" y="79"/>
                  </a:lnTo>
                  <a:lnTo>
                    <a:pt x="710" y="59"/>
                  </a:lnTo>
                  <a:lnTo>
                    <a:pt x="710" y="41"/>
                  </a:lnTo>
                  <a:lnTo>
                    <a:pt x="536" y="0"/>
                  </a:lnTo>
                  <a:lnTo>
                    <a:pt x="519" y="41"/>
                  </a:lnTo>
                  <a:lnTo>
                    <a:pt x="421" y="41"/>
                  </a:lnTo>
                  <a:lnTo>
                    <a:pt x="345" y="97"/>
                  </a:lnTo>
                  <a:lnTo>
                    <a:pt x="288" y="155"/>
                  </a:lnTo>
                  <a:lnTo>
                    <a:pt x="269" y="212"/>
                  </a:lnTo>
                  <a:lnTo>
                    <a:pt x="230" y="250"/>
                  </a:lnTo>
                  <a:lnTo>
                    <a:pt x="154" y="250"/>
                  </a:lnTo>
                  <a:lnTo>
                    <a:pt x="115" y="309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Freeform 9"/>
            <p:cNvSpPr>
              <a:spLocks/>
            </p:cNvSpPr>
            <p:nvPr/>
          </p:nvSpPr>
          <p:spPr bwMode="auto">
            <a:xfrm>
              <a:off x="1236" y="3297"/>
              <a:ext cx="22" cy="12"/>
            </a:xfrm>
            <a:custGeom>
              <a:avLst/>
              <a:gdLst>
                <a:gd name="T0" fmla="*/ 11 w 52"/>
                <a:gd name="T1" fmla="*/ 7 h 29"/>
                <a:gd name="T2" fmla="*/ 11 w 52"/>
                <a:gd name="T3" fmla="*/ 7 h 29"/>
                <a:gd name="T4" fmla="*/ 12 w 52"/>
                <a:gd name="T5" fmla="*/ 6 h 29"/>
                <a:gd name="T6" fmla="*/ 12 w 52"/>
                <a:gd name="T7" fmla="*/ 5 h 29"/>
                <a:gd name="T8" fmla="*/ 12 w 52"/>
                <a:gd name="T9" fmla="*/ 4 h 29"/>
                <a:gd name="T10" fmla="*/ 12 w 52"/>
                <a:gd name="T11" fmla="*/ 3 h 29"/>
                <a:gd name="T12" fmla="*/ 12 w 52"/>
                <a:gd name="T13" fmla="*/ 3 h 29"/>
                <a:gd name="T14" fmla="*/ 8 w 52"/>
                <a:gd name="T15" fmla="*/ 2 h 29"/>
                <a:gd name="T16" fmla="*/ 5 w 52"/>
                <a:gd name="T17" fmla="*/ 1 h 29"/>
                <a:gd name="T18" fmla="*/ 2 w 52"/>
                <a:gd name="T19" fmla="*/ 1 h 29"/>
                <a:gd name="T20" fmla="*/ 0 w 52"/>
                <a:gd name="T21" fmla="*/ 3 h 29"/>
                <a:gd name="T22" fmla="*/ 0 w 52"/>
                <a:gd name="T23" fmla="*/ 3 h 29"/>
                <a:gd name="T24" fmla="*/ 0 w 52"/>
                <a:gd name="T25" fmla="*/ 5 h 29"/>
                <a:gd name="T26" fmla="*/ 1 w 52"/>
                <a:gd name="T27" fmla="*/ 7 h 29"/>
                <a:gd name="T28" fmla="*/ 3 w 52"/>
                <a:gd name="T29" fmla="*/ 9 h 29"/>
                <a:gd name="T30" fmla="*/ 5 w 52"/>
                <a:gd name="T31" fmla="*/ 10 h 29"/>
                <a:gd name="T32" fmla="*/ 7 w 52"/>
                <a:gd name="T33" fmla="*/ 11 h 29"/>
                <a:gd name="T34" fmla="*/ 9 w 52"/>
                <a:gd name="T35" fmla="*/ 12 h 29"/>
                <a:gd name="T36" fmla="*/ 12 w 52"/>
                <a:gd name="T37" fmla="*/ 12 h 29"/>
                <a:gd name="T38" fmla="*/ 15 w 52"/>
                <a:gd name="T39" fmla="*/ 12 h 29"/>
                <a:gd name="T40" fmla="*/ 15 w 52"/>
                <a:gd name="T41" fmla="*/ 12 h 29"/>
                <a:gd name="T42" fmla="*/ 18 w 52"/>
                <a:gd name="T43" fmla="*/ 10 h 29"/>
                <a:gd name="T44" fmla="*/ 21 w 52"/>
                <a:gd name="T45" fmla="*/ 7 h 29"/>
                <a:gd name="T46" fmla="*/ 22 w 52"/>
                <a:gd name="T47" fmla="*/ 4 h 29"/>
                <a:gd name="T48" fmla="*/ 22 w 52"/>
                <a:gd name="T49" fmla="*/ 1 h 29"/>
                <a:gd name="T50" fmla="*/ 22 w 52"/>
                <a:gd name="T51" fmla="*/ 1 h 29"/>
                <a:gd name="T52" fmla="*/ 19 w 52"/>
                <a:gd name="T53" fmla="*/ 0 h 29"/>
                <a:gd name="T54" fmla="*/ 17 w 52"/>
                <a:gd name="T55" fmla="*/ 2 h 29"/>
                <a:gd name="T56" fmla="*/ 15 w 52"/>
                <a:gd name="T57" fmla="*/ 5 h 29"/>
                <a:gd name="T58" fmla="*/ 12 w 52"/>
                <a:gd name="T59" fmla="*/ 7 h 29"/>
                <a:gd name="T60" fmla="*/ 12 w 52"/>
                <a:gd name="T61" fmla="*/ 7 h 29"/>
                <a:gd name="T62" fmla="*/ 12 w 52"/>
                <a:gd name="T63" fmla="*/ 8 h 29"/>
                <a:gd name="T64" fmla="*/ 12 w 52"/>
                <a:gd name="T65" fmla="*/ 9 h 29"/>
                <a:gd name="T66" fmla="*/ 12 w 52"/>
                <a:gd name="T67" fmla="*/ 10 h 29"/>
                <a:gd name="T68" fmla="*/ 12 w 52"/>
                <a:gd name="T69" fmla="*/ 12 h 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"/>
                <a:gd name="T106" fmla="*/ 0 h 29"/>
                <a:gd name="T107" fmla="*/ 52 w 52"/>
                <a:gd name="T108" fmla="*/ 29 h 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" h="29">
                  <a:moveTo>
                    <a:pt x="27" y="17"/>
                  </a:moveTo>
                  <a:lnTo>
                    <a:pt x="27" y="17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0" y="5"/>
                  </a:lnTo>
                  <a:lnTo>
                    <a:pt x="12" y="2"/>
                  </a:lnTo>
                  <a:lnTo>
                    <a:pt x="4" y="2"/>
                  </a:lnTo>
                  <a:lnTo>
                    <a:pt x="0" y="7"/>
                  </a:lnTo>
                  <a:lnTo>
                    <a:pt x="0" y="12"/>
                  </a:lnTo>
                  <a:lnTo>
                    <a:pt x="3" y="16"/>
                  </a:lnTo>
                  <a:lnTo>
                    <a:pt x="6" y="21"/>
                  </a:lnTo>
                  <a:lnTo>
                    <a:pt x="11" y="24"/>
                  </a:lnTo>
                  <a:lnTo>
                    <a:pt x="16" y="26"/>
                  </a:lnTo>
                  <a:lnTo>
                    <a:pt x="22" y="29"/>
                  </a:lnTo>
                  <a:lnTo>
                    <a:pt x="29" y="29"/>
                  </a:lnTo>
                  <a:lnTo>
                    <a:pt x="35" y="28"/>
                  </a:lnTo>
                  <a:lnTo>
                    <a:pt x="42" y="24"/>
                  </a:lnTo>
                  <a:lnTo>
                    <a:pt x="49" y="17"/>
                  </a:lnTo>
                  <a:lnTo>
                    <a:pt x="52" y="9"/>
                  </a:lnTo>
                  <a:lnTo>
                    <a:pt x="51" y="2"/>
                  </a:lnTo>
                  <a:lnTo>
                    <a:pt x="46" y="0"/>
                  </a:lnTo>
                  <a:lnTo>
                    <a:pt x="41" y="5"/>
                  </a:lnTo>
                  <a:lnTo>
                    <a:pt x="36" y="12"/>
                  </a:lnTo>
                  <a:lnTo>
                    <a:pt x="29" y="17"/>
                  </a:lnTo>
                  <a:lnTo>
                    <a:pt x="28" y="20"/>
                  </a:lnTo>
                  <a:lnTo>
                    <a:pt x="28" y="22"/>
                  </a:lnTo>
                  <a:lnTo>
                    <a:pt x="28" y="25"/>
                  </a:lnTo>
                  <a:lnTo>
                    <a:pt x="29" y="29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Freeform 10"/>
            <p:cNvSpPr>
              <a:spLocks/>
            </p:cNvSpPr>
            <p:nvPr/>
          </p:nvSpPr>
          <p:spPr bwMode="auto">
            <a:xfrm>
              <a:off x="1189" y="3307"/>
              <a:ext cx="45" cy="31"/>
            </a:xfrm>
            <a:custGeom>
              <a:avLst/>
              <a:gdLst>
                <a:gd name="T0" fmla="*/ 39 w 107"/>
                <a:gd name="T1" fmla="*/ 1 h 70"/>
                <a:gd name="T2" fmla="*/ 32 w 107"/>
                <a:gd name="T3" fmla="*/ 1 h 70"/>
                <a:gd name="T4" fmla="*/ 26 w 107"/>
                <a:gd name="T5" fmla="*/ 0 h 70"/>
                <a:gd name="T6" fmla="*/ 20 w 107"/>
                <a:gd name="T7" fmla="*/ 1 h 70"/>
                <a:gd name="T8" fmla="*/ 15 w 107"/>
                <a:gd name="T9" fmla="*/ 5 h 70"/>
                <a:gd name="T10" fmla="*/ 14 w 107"/>
                <a:gd name="T11" fmla="*/ 10 h 70"/>
                <a:gd name="T12" fmla="*/ 13 w 107"/>
                <a:gd name="T13" fmla="*/ 12 h 70"/>
                <a:gd name="T14" fmla="*/ 7 w 107"/>
                <a:gd name="T15" fmla="*/ 14 h 70"/>
                <a:gd name="T16" fmla="*/ 5 w 107"/>
                <a:gd name="T17" fmla="*/ 18 h 70"/>
                <a:gd name="T18" fmla="*/ 4 w 107"/>
                <a:gd name="T19" fmla="*/ 21 h 70"/>
                <a:gd name="T20" fmla="*/ 3 w 107"/>
                <a:gd name="T21" fmla="*/ 25 h 70"/>
                <a:gd name="T22" fmla="*/ 0 w 107"/>
                <a:gd name="T23" fmla="*/ 27 h 70"/>
                <a:gd name="T24" fmla="*/ 0 w 107"/>
                <a:gd name="T25" fmla="*/ 30 h 70"/>
                <a:gd name="T26" fmla="*/ 0 w 107"/>
                <a:gd name="T27" fmla="*/ 30 h 70"/>
                <a:gd name="T28" fmla="*/ 1 w 107"/>
                <a:gd name="T29" fmla="*/ 30 h 70"/>
                <a:gd name="T30" fmla="*/ 2 w 107"/>
                <a:gd name="T31" fmla="*/ 30 h 70"/>
                <a:gd name="T32" fmla="*/ 2 w 107"/>
                <a:gd name="T33" fmla="*/ 30 h 70"/>
                <a:gd name="T34" fmla="*/ 2 w 107"/>
                <a:gd name="T35" fmla="*/ 31 h 70"/>
                <a:gd name="T36" fmla="*/ 3 w 107"/>
                <a:gd name="T37" fmla="*/ 31 h 70"/>
                <a:gd name="T38" fmla="*/ 7 w 107"/>
                <a:gd name="T39" fmla="*/ 31 h 70"/>
                <a:gd name="T40" fmla="*/ 11 w 107"/>
                <a:gd name="T41" fmla="*/ 28 h 70"/>
                <a:gd name="T42" fmla="*/ 15 w 107"/>
                <a:gd name="T43" fmla="*/ 25 h 70"/>
                <a:gd name="T44" fmla="*/ 19 w 107"/>
                <a:gd name="T45" fmla="*/ 23 h 70"/>
                <a:gd name="T46" fmla="*/ 24 w 107"/>
                <a:gd name="T47" fmla="*/ 20 h 70"/>
                <a:gd name="T48" fmla="*/ 28 w 107"/>
                <a:gd name="T49" fmla="*/ 17 h 70"/>
                <a:gd name="T50" fmla="*/ 32 w 107"/>
                <a:gd name="T51" fmla="*/ 13 h 70"/>
                <a:gd name="T52" fmla="*/ 36 w 107"/>
                <a:gd name="T53" fmla="*/ 10 h 70"/>
                <a:gd name="T54" fmla="*/ 40 w 107"/>
                <a:gd name="T55" fmla="*/ 9 h 70"/>
                <a:gd name="T56" fmla="*/ 43 w 107"/>
                <a:gd name="T57" fmla="*/ 7 h 70"/>
                <a:gd name="T58" fmla="*/ 45 w 107"/>
                <a:gd name="T59" fmla="*/ 4 h 70"/>
                <a:gd name="T60" fmla="*/ 44 w 107"/>
                <a:gd name="T61" fmla="*/ 1 h 70"/>
                <a:gd name="T62" fmla="*/ 42 w 107"/>
                <a:gd name="T63" fmla="*/ 0 h 70"/>
                <a:gd name="T64" fmla="*/ 42 w 107"/>
                <a:gd name="T65" fmla="*/ 0 h 70"/>
                <a:gd name="T66" fmla="*/ 42 w 107"/>
                <a:gd name="T67" fmla="*/ 0 h 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"/>
                <a:gd name="T103" fmla="*/ 0 h 70"/>
                <a:gd name="T104" fmla="*/ 107 w 107"/>
                <a:gd name="T105" fmla="*/ 70 h 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" h="70">
                  <a:moveTo>
                    <a:pt x="100" y="1"/>
                  </a:moveTo>
                  <a:lnTo>
                    <a:pt x="93" y="2"/>
                  </a:lnTo>
                  <a:lnTo>
                    <a:pt x="85" y="2"/>
                  </a:lnTo>
                  <a:lnTo>
                    <a:pt x="77" y="2"/>
                  </a:lnTo>
                  <a:lnTo>
                    <a:pt x="70" y="1"/>
                  </a:lnTo>
                  <a:lnTo>
                    <a:pt x="62" y="1"/>
                  </a:lnTo>
                  <a:lnTo>
                    <a:pt x="54" y="2"/>
                  </a:lnTo>
                  <a:lnTo>
                    <a:pt x="47" y="3"/>
                  </a:lnTo>
                  <a:lnTo>
                    <a:pt x="40" y="7"/>
                  </a:lnTo>
                  <a:lnTo>
                    <a:pt x="35" y="12"/>
                  </a:lnTo>
                  <a:lnTo>
                    <a:pt x="33" y="17"/>
                  </a:lnTo>
                  <a:lnTo>
                    <a:pt x="34" y="23"/>
                  </a:lnTo>
                  <a:lnTo>
                    <a:pt x="37" y="29"/>
                  </a:lnTo>
                  <a:lnTo>
                    <a:pt x="30" y="28"/>
                  </a:lnTo>
                  <a:lnTo>
                    <a:pt x="23" y="29"/>
                  </a:lnTo>
                  <a:lnTo>
                    <a:pt x="17" y="32"/>
                  </a:lnTo>
                  <a:lnTo>
                    <a:pt x="12" y="37"/>
                  </a:lnTo>
                  <a:lnTo>
                    <a:pt x="11" y="40"/>
                  </a:lnTo>
                  <a:lnTo>
                    <a:pt x="10" y="45"/>
                  </a:lnTo>
                  <a:lnTo>
                    <a:pt x="10" y="48"/>
                  </a:lnTo>
                  <a:lnTo>
                    <a:pt x="10" y="53"/>
                  </a:lnTo>
                  <a:lnTo>
                    <a:pt x="8" y="56"/>
                  </a:lnTo>
                  <a:lnTo>
                    <a:pt x="4" y="59"/>
                  </a:lnTo>
                  <a:lnTo>
                    <a:pt x="1" y="61"/>
                  </a:lnTo>
                  <a:lnTo>
                    <a:pt x="0" y="67"/>
                  </a:lnTo>
                  <a:lnTo>
                    <a:pt x="1" y="67"/>
                  </a:lnTo>
                  <a:lnTo>
                    <a:pt x="1" y="68"/>
                  </a:lnTo>
                  <a:lnTo>
                    <a:pt x="2" y="68"/>
                  </a:lnTo>
                  <a:lnTo>
                    <a:pt x="4" y="68"/>
                  </a:lnTo>
                  <a:lnTo>
                    <a:pt x="5" y="68"/>
                  </a:lnTo>
                  <a:lnTo>
                    <a:pt x="4" y="69"/>
                  </a:lnTo>
                  <a:lnTo>
                    <a:pt x="3" y="70"/>
                  </a:lnTo>
                  <a:lnTo>
                    <a:pt x="8" y="70"/>
                  </a:lnTo>
                  <a:lnTo>
                    <a:pt x="12" y="70"/>
                  </a:lnTo>
                  <a:lnTo>
                    <a:pt x="17" y="69"/>
                  </a:lnTo>
                  <a:lnTo>
                    <a:pt x="20" y="67"/>
                  </a:lnTo>
                  <a:lnTo>
                    <a:pt x="25" y="63"/>
                  </a:lnTo>
                  <a:lnTo>
                    <a:pt x="31" y="59"/>
                  </a:lnTo>
                  <a:lnTo>
                    <a:pt x="35" y="56"/>
                  </a:lnTo>
                  <a:lnTo>
                    <a:pt x="41" y="53"/>
                  </a:lnTo>
                  <a:lnTo>
                    <a:pt x="46" y="51"/>
                  </a:lnTo>
                  <a:lnTo>
                    <a:pt x="50" y="47"/>
                  </a:lnTo>
                  <a:lnTo>
                    <a:pt x="56" y="45"/>
                  </a:lnTo>
                  <a:lnTo>
                    <a:pt x="61" y="41"/>
                  </a:lnTo>
                  <a:lnTo>
                    <a:pt x="66" y="38"/>
                  </a:lnTo>
                  <a:lnTo>
                    <a:pt x="71" y="33"/>
                  </a:lnTo>
                  <a:lnTo>
                    <a:pt x="77" y="29"/>
                  </a:lnTo>
                  <a:lnTo>
                    <a:pt x="81" y="25"/>
                  </a:lnTo>
                  <a:lnTo>
                    <a:pt x="86" y="23"/>
                  </a:lnTo>
                  <a:lnTo>
                    <a:pt x="91" y="21"/>
                  </a:lnTo>
                  <a:lnTo>
                    <a:pt x="94" y="20"/>
                  </a:lnTo>
                  <a:lnTo>
                    <a:pt x="99" y="17"/>
                  </a:lnTo>
                  <a:lnTo>
                    <a:pt x="102" y="15"/>
                  </a:lnTo>
                  <a:lnTo>
                    <a:pt x="106" y="13"/>
                  </a:lnTo>
                  <a:lnTo>
                    <a:pt x="107" y="9"/>
                  </a:lnTo>
                  <a:lnTo>
                    <a:pt x="106" y="5"/>
                  </a:lnTo>
                  <a:lnTo>
                    <a:pt x="104" y="3"/>
                  </a:lnTo>
                  <a:lnTo>
                    <a:pt x="103" y="2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9" y="0"/>
                  </a:lnTo>
                  <a:lnTo>
                    <a:pt x="99" y="1"/>
                  </a:lnTo>
                  <a:lnTo>
                    <a:pt x="100" y="1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Freeform 11"/>
            <p:cNvSpPr>
              <a:spLocks/>
            </p:cNvSpPr>
            <p:nvPr/>
          </p:nvSpPr>
          <p:spPr bwMode="auto">
            <a:xfrm>
              <a:off x="1189" y="3307"/>
              <a:ext cx="45" cy="31"/>
            </a:xfrm>
            <a:custGeom>
              <a:avLst/>
              <a:gdLst>
                <a:gd name="T0" fmla="*/ 42 w 107"/>
                <a:gd name="T1" fmla="*/ 0 h 70"/>
                <a:gd name="T2" fmla="*/ 36 w 107"/>
                <a:gd name="T3" fmla="*/ 1 h 70"/>
                <a:gd name="T4" fmla="*/ 29 w 107"/>
                <a:gd name="T5" fmla="*/ 0 h 70"/>
                <a:gd name="T6" fmla="*/ 23 w 107"/>
                <a:gd name="T7" fmla="*/ 1 h 70"/>
                <a:gd name="T8" fmla="*/ 17 w 107"/>
                <a:gd name="T9" fmla="*/ 3 h 70"/>
                <a:gd name="T10" fmla="*/ 15 w 107"/>
                <a:gd name="T11" fmla="*/ 5 h 70"/>
                <a:gd name="T12" fmla="*/ 14 w 107"/>
                <a:gd name="T13" fmla="*/ 10 h 70"/>
                <a:gd name="T14" fmla="*/ 16 w 107"/>
                <a:gd name="T15" fmla="*/ 13 h 70"/>
                <a:gd name="T16" fmla="*/ 10 w 107"/>
                <a:gd name="T17" fmla="*/ 13 h 70"/>
                <a:gd name="T18" fmla="*/ 5 w 107"/>
                <a:gd name="T19" fmla="*/ 16 h 70"/>
                <a:gd name="T20" fmla="*/ 5 w 107"/>
                <a:gd name="T21" fmla="*/ 18 h 70"/>
                <a:gd name="T22" fmla="*/ 4 w 107"/>
                <a:gd name="T23" fmla="*/ 21 h 70"/>
                <a:gd name="T24" fmla="*/ 4 w 107"/>
                <a:gd name="T25" fmla="*/ 23 h 70"/>
                <a:gd name="T26" fmla="*/ 2 w 107"/>
                <a:gd name="T27" fmla="*/ 26 h 70"/>
                <a:gd name="T28" fmla="*/ 0 w 107"/>
                <a:gd name="T29" fmla="*/ 30 h 70"/>
                <a:gd name="T30" fmla="*/ 0 w 107"/>
                <a:gd name="T31" fmla="*/ 30 h 70"/>
                <a:gd name="T32" fmla="*/ 0 w 107"/>
                <a:gd name="T33" fmla="*/ 30 h 70"/>
                <a:gd name="T34" fmla="*/ 0 w 107"/>
                <a:gd name="T35" fmla="*/ 30 h 70"/>
                <a:gd name="T36" fmla="*/ 2 w 107"/>
                <a:gd name="T37" fmla="*/ 30 h 70"/>
                <a:gd name="T38" fmla="*/ 2 w 107"/>
                <a:gd name="T39" fmla="*/ 30 h 70"/>
                <a:gd name="T40" fmla="*/ 2 w 107"/>
                <a:gd name="T41" fmla="*/ 30 h 70"/>
                <a:gd name="T42" fmla="*/ 2 w 107"/>
                <a:gd name="T43" fmla="*/ 31 h 70"/>
                <a:gd name="T44" fmla="*/ 1 w 107"/>
                <a:gd name="T45" fmla="*/ 31 h 70"/>
                <a:gd name="T46" fmla="*/ 5 w 107"/>
                <a:gd name="T47" fmla="*/ 31 h 70"/>
                <a:gd name="T48" fmla="*/ 8 w 107"/>
                <a:gd name="T49" fmla="*/ 30 h 70"/>
                <a:gd name="T50" fmla="*/ 11 w 107"/>
                <a:gd name="T51" fmla="*/ 28 h 70"/>
                <a:gd name="T52" fmla="*/ 15 w 107"/>
                <a:gd name="T53" fmla="*/ 25 h 70"/>
                <a:gd name="T54" fmla="*/ 19 w 107"/>
                <a:gd name="T55" fmla="*/ 23 h 70"/>
                <a:gd name="T56" fmla="*/ 24 w 107"/>
                <a:gd name="T57" fmla="*/ 20 h 70"/>
                <a:gd name="T58" fmla="*/ 26 w 107"/>
                <a:gd name="T59" fmla="*/ 18 h 70"/>
                <a:gd name="T60" fmla="*/ 30 w 107"/>
                <a:gd name="T61" fmla="*/ 15 h 70"/>
                <a:gd name="T62" fmla="*/ 34 w 107"/>
                <a:gd name="T63" fmla="*/ 11 h 70"/>
                <a:gd name="T64" fmla="*/ 36 w 107"/>
                <a:gd name="T65" fmla="*/ 10 h 70"/>
                <a:gd name="T66" fmla="*/ 40 w 107"/>
                <a:gd name="T67" fmla="*/ 9 h 70"/>
                <a:gd name="T68" fmla="*/ 42 w 107"/>
                <a:gd name="T69" fmla="*/ 8 h 70"/>
                <a:gd name="T70" fmla="*/ 45 w 107"/>
                <a:gd name="T71" fmla="*/ 6 h 70"/>
                <a:gd name="T72" fmla="*/ 45 w 107"/>
                <a:gd name="T73" fmla="*/ 2 h 70"/>
                <a:gd name="T74" fmla="*/ 44 w 107"/>
                <a:gd name="T75" fmla="*/ 1 h 70"/>
                <a:gd name="T76" fmla="*/ 42 w 107"/>
                <a:gd name="T77" fmla="*/ 0 h 70"/>
                <a:gd name="T78" fmla="*/ 41 w 107"/>
                <a:gd name="T79" fmla="*/ 0 h 70"/>
                <a:gd name="T80" fmla="*/ 42 w 107"/>
                <a:gd name="T81" fmla="*/ 0 h 70"/>
                <a:gd name="T82" fmla="*/ 42 w 107"/>
                <a:gd name="T83" fmla="*/ 0 h 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7"/>
                <a:gd name="T127" fmla="*/ 0 h 70"/>
                <a:gd name="T128" fmla="*/ 107 w 107"/>
                <a:gd name="T129" fmla="*/ 70 h 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7" h="70">
                  <a:moveTo>
                    <a:pt x="100" y="1"/>
                  </a:moveTo>
                  <a:lnTo>
                    <a:pt x="100" y="1"/>
                  </a:lnTo>
                  <a:lnTo>
                    <a:pt x="93" y="2"/>
                  </a:lnTo>
                  <a:lnTo>
                    <a:pt x="85" y="2"/>
                  </a:lnTo>
                  <a:lnTo>
                    <a:pt x="77" y="2"/>
                  </a:lnTo>
                  <a:lnTo>
                    <a:pt x="70" y="1"/>
                  </a:lnTo>
                  <a:lnTo>
                    <a:pt x="62" y="1"/>
                  </a:lnTo>
                  <a:lnTo>
                    <a:pt x="54" y="2"/>
                  </a:lnTo>
                  <a:lnTo>
                    <a:pt x="47" y="3"/>
                  </a:lnTo>
                  <a:lnTo>
                    <a:pt x="40" y="7"/>
                  </a:lnTo>
                  <a:lnTo>
                    <a:pt x="35" y="12"/>
                  </a:lnTo>
                  <a:lnTo>
                    <a:pt x="33" y="17"/>
                  </a:lnTo>
                  <a:lnTo>
                    <a:pt x="34" y="23"/>
                  </a:lnTo>
                  <a:lnTo>
                    <a:pt x="37" y="29"/>
                  </a:lnTo>
                  <a:lnTo>
                    <a:pt x="30" y="28"/>
                  </a:lnTo>
                  <a:lnTo>
                    <a:pt x="23" y="29"/>
                  </a:lnTo>
                  <a:lnTo>
                    <a:pt x="17" y="32"/>
                  </a:lnTo>
                  <a:lnTo>
                    <a:pt x="12" y="37"/>
                  </a:lnTo>
                  <a:lnTo>
                    <a:pt x="11" y="40"/>
                  </a:lnTo>
                  <a:lnTo>
                    <a:pt x="10" y="45"/>
                  </a:lnTo>
                  <a:lnTo>
                    <a:pt x="10" y="48"/>
                  </a:lnTo>
                  <a:lnTo>
                    <a:pt x="10" y="53"/>
                  </a:lnTo>
                  <a:lnTo>
                    <a:pt x="8" y="56"/>
                  </a:lnTo>
                  <a:lnTo>
                    <a:pt x="4" y="59"/>
                  </a:lnTo>
                  <a:lnTo>
                    <a:pt x="1" y="61"/>
                  </a:lnTo>
                  <a:lnTo>
                    <a:pt x="0" y="67"/>
                  </a:lnTo>
                  <a:lnTo>
                    <a:pt x="1" y="67"/>
                  </a:lnTo>
                  <a:lnTo>
                    <a:pt x="1" y="68"/>
                  </a:lnTo>
                  <a:lnTo>
                    <a:pt x="2" y="68"/>
                  </a:lnTo>
                  <a:lnTo>
                    <a:pt x="4" y="68"/>
                  </a:lnTo>
                  <a:lnTo>
                    <a:pt x="5" y="68"/>
                  </a:lnTo>
                  <a:lnTo>
                    <a:pt x="4" y="69"/>
                  </a:lnTo>
                  <a:lnTo>
                    <a:pt x="3" y="70"/>
                  </a:lnTo>
                  <a:lnTo>
                    <a:pt x="8" y="70"/>
                  </a:lnTo>
                  <a:lnTo>
                    <a:pt x="12" y="70"/>
                  </a:lnTo>
                  <a:lnTo>
                    <a:pt x="17" y="69"/>
                  </a:lnTo>
                  <a:lnTo>
                    <a:pt x="20" y="67"/>
                  </a:lnTo>
                  <a:lnTo>
                    <a:pt x="25" y="63"/>
                  </a:lnTo>
                  <a:lnTo>
                    <a:pt x="31" y="59"/>
                  </a:lnTo>
                  <a:lnTo>
                    <a:pt x="35" y="56"/>
                  </a:lnTo>
                  <a:lnTo>
                    <a:pt x="41" y="53"/>
                  </a:lnTo>
                  <a:lnTo>
                    <a:pt x="46" y="51"/>
                  </a:lnTo>
                  <a:lnTo>
                    <a:pt x="50" y="47"/>
                  </a:lnTo>
                  <a:lnTo>
                    <a:pt x="56" y="45"/>
                  </a:lnTo>
                  <a:lnTo>
                    <a:pt x="61" y="41"/>
                  </a:lnTo>
                  <a:lnTo>
                    <a:pt x="66" y="38"/>
                  </a:lnTo>
                  <a:lnTo>
                    <a:pt x="71" y="33"/>
                  </a:lnTo>
                  <a:lnTo>
                    <a:pt x="77" y="29"/>
                  </a:lnTo>
                  <a:lnTo>
                    <a:pt x="81" y="25"/>
                  </a:lnTo>
                  <a:lnTo>
                    <a:pt x="86" y="23"/>
                  </a:lnTo>
                  <a:lnTo>
                    <a:pt x="91" y="21"/>
                  </a:lnTo>
                  <a:lnTo>
                    <a:pt x="94" y="20"/>
                  </a:lnTo>
                  <a:lnTo>
                    <a:pt x="99" y="17"/>
                  </a:lnTo>
                  <a:lnTo>
                    <a:pt x="102" y="15"/>
                  </a:lnTo>
                  <a:lnTo>
                    <a:pt x="106" y="13"/>
                  </a:lnTo>
                  <a:lnTo>
                    <a:pt x="107" y="9"/>
                  </a:lnTo>
                  <a:lnTo>
                    <a:pt x="106" y="5"/>
                  </a:lnTo>
                  <a:lnTo>
                    <a:pt x="104" y="3"/>
                  </a:lnTo>
                  <a:lnTo>
                    <a:pt x="103" y="2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9" y="0"/>
                  </a:lnTo>
                  <a:lnTo>
                    <a:pt x="99" y="1"/>
                  </a:lnTo>
                  <a:lnTo>
                    <a:pt x="100" y="1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Freeform 12"/>
            <p:cNvSpPr>
              <a:spLocks/>
            </p:cNvSpPr>
            <p:nvPr/>
          </p:nvSpPr>
          <p:spPr bwMode="auto">
            <a:xfrm>
              <a:off x="1146" y="3325"/>
              <a:ext cx="41" cy="31"/>
            </a:xfrm>
            <a:custGeom>
              <a:avLst/>
              <a:gdLst>
                <a:gd name="T0" fmla="*/ 38 w 96"/>
                <a:gd name="T1" fmla="*/ 11 h 73"/>
                <a:gd name="T2" fmla="*/ 39 w 96"/>
                <a:gd name="T3" fmla="*/ 8 h 73"/>
                <a:gd name="T4" fmla="*/ 41 w 96"/>
                <a:gd name="T5" fmla="*/ 5 h 73"/>
                <a:gd name="T6" fmla="*/ 41 w 96"/>
                <a:gd name="T7" fmla="*/ 3 h 73"/>
                <a:gd name="T8" fmla="*/ 39 w 96"/>
                <a:gd name="T9" fmla="*/ 0 h 73"/>
                <a:gd name="T10" fmla="*/ 37 w 96"/>
                <a:gd name="T11" fmla="*/ 0 h 73"/>
                <a:gd name="T12" fmla="*/ 34 w 96"/>
                <a:gd name="T13" fmla="*/ 0 h 73"/>
                <a:gd name="T14" fmla="*/ 32 w 96"/>
                <a:gd name="T15" fmla="*/ 0 h 73"/>
                <a:gd name="T16" fmla="*/ 29 w 96"/>
                <a:gd name="T17" fmla="*/ 2 h 73"/>
                <a:gd name="T18" fmla="*/ 27 w 96"/>
                <a:gd name="T19" fmla="*/ 4 h 73"/>
                <a:gd name="T20" fmla="*/ 25 w 96"/>
                <a:gd name="T21" fmla="*/ 6 h 73"/>
                <a:gd name="T22" fmla="*/ 24 w 96"/>
                <a:gd name="T23" fmla="*/ 8 h 73"/>
                <a:gd name="T24" fmla="*/ 22 w 96"/>
                <a:gd name="T25" fmla="*/ 10 h 73"/>
                <a:gd name="T26" fmla="*/ 21 w 96"/>
                <a:gd name="T27" fmla="*/ 11 h 73"/>
                <a:gd name="T28" fmla="*/ 21 w 96"/>
                <a:gd name="T29" fmla="*/ 12 h 73"/>
                <a:gd name="T30" fmla="*/ 21 w 96"/>
                <a:gd name="T31" fmla="*/ 14 h 73"/>
                <a:gd name="T32" fmla="*/ 21 w 96"/>
                <a:gd name="T33" fmla="*/ 16 h 73"/>
                <a:gd name="T34" fmla="*/ 20 w 96"/>
                <a:gd name="T35" fmla="*/ 17 h 73"/>
                <a:gd name="T36" fmla="*/ 19 w 96"/>
                <a:gd name="T37" fmla="*/ 18 h 73"/>
                <a:gd name="T38" fmla="*/ 18 w 96"/>
                <a:gd name="T39" fmla="*/ 19 h 73"/>
                <a:gd name="T40" fmla="*/ 16 w 96"/>
                <a:gd name="T41" fmla="*/ 20 h 73"/>
                <a:gd name="T42" fmla="*/ 15 w 96"/>
                <a:gd name="T43" fmla="*/ 20 h 73"/>
                <a:gd name="T44" fmla="*/ 13 w 96"/>
                <a:gd name="T45" fmla="*/ 20 h 73"/>
                <a:gd name="T46" fmla="*/ 12 w 96"/>
                <a:gd name="T47" fmla="*/ 21 h 73"/>
                <a:gd name="T48" fmla="*/ 10 w 96"/>
                <a:gd name="T49" fmla="*/ 21 h 73"/>
                <a:gd name="T50" fmla="*/ 9 w 96"/>
                <a:gd name="T51" fmla="*/ 22 h 73"/>
                <a:gd name="T52" fmla="*/ 7 w 96"/>
                <a:gd name="T53" fmla="*/ 23 h 73"/>
                <a:gd name="T54" fmla="*/ 6 w 96"/>
                <a:gd name="T55" fmla="*/ 25 h 73"/>
                <a:gd name="T56" fmla="*/ 3 w 96"/>
                <a:gd name="T57" fmla="*/ 27 h 73"/>
                <a:gd name="T58" fmla="*/ 3 w 96"/>
                <a:gd name="T59" fmla="*/ 27 h 73"/>
                <a:gd name="T60" fmla="*/ 1 w 96"/>
                <a:gd name="T61" fmla="*/ 28 h 73"/>
                <a:gd name="T62" fmla="*/ 0 w 96"/>
                <a:gd name="T63" fmla="*/ 29 h 73"/>
                <a:gd name="T64" fmla="*/ 0 w 96"/>
                <a:gd name="T65" fmla="*/ 30 h 73"/>
                <a:gd name="T66" fmla="*/ 2 w 96"/>
                <a:gd name="T67" fmla="*/ 31 h 73"/>
                <a:gd name="T68" fmla="*/ 4 w 96"/>
                <a:gd name="T69" fmla="*/ 31 h 73"/>
                <a:gd name="T70" fmla="*/ 6 w 96"/>
                <a:gd name="T71" fmla="*/ 31 h 73"/>
                <a:gd name="T72" fmla="*/ 8 w 96"/>
                <a:gd name="T73" fmla="*/ 29 h 73"/>
                <a:gd name="T74" fmla="*/ 10 w 96"/>
                <a:gd name="T75" fmla="*/ 28 h 73"/>
                <a:gd name="T76" fmla="*/ 12 w 96"/>
                <a:gd name="T77" fmla="*/ 26 h 73"/>
                <a:gd name="T78" fmla="*/ 14 w 96"/>
                <a:gd name="T79" fmla="*/ 25 h 73"/>
                <a:gd name="T80" fmla="*/ 16 w 96"/>
                <a:gd name="T81" fmla="*/ 23 h 73"/>
                <a:gd name="T82" fmla="*/ 19 w 96"/>
                <a:gd name="T83" fmla="*/ 22 h 73"/>
                <a:gd name="T84" fmla="*/ 23 w 96"/>
                <a:gd name="T85" fmla="*/ 21 h 73"/>
                <a:gd name="T86" fmla="*/ 26 w 96"/>
                <a:gd name="T87" fmla="*/ 19 h 73"/>
                <a:gd name="T88" fmla="*/ 29 w 96"/>
                <a:gd name="T89" fmla="*/ 17 h 73"/>
                <a:gd name="T90" fmla="*/ 32 w 96"/>
                <a:gd name="T91" fmla="*/ 16 h 73"/>
                <a:gd name="T92" fmla="*/ 34 w 96"/>
                <a:gd name="T93" fmla="*/ 14 h 73"/>
                <a:gd name="T94" fmla="*/ 36 w 96"/>
                <a:gd name="T95" fmla="*/ 12 h 73"/>
                <a:gd name="T96" fmla="*/ 38 w 96"/>
                <a:gd name="T97" fmla="*/ 11 h 73"/>
                <a:gd name="T98" fmla="*/ 38 w 96"/>
                <a:gd name="T99" fmla="*/ 11 h 73"/>
                <a:gd name="T100" fmla="*/ 38 w 96"/>
                <a:gd name="T101" fmla="*/ 11 h 73"/>
                <a:gd name="T102" fmla="*/ 38 w 96"/>
                <a:gd name="T103" fmla="*/ 11 h 73"/>
                <a:gd name="T104" fmla="*/ 38 w 96"/>
                <a:gd name="T105" fmla="*/ 11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6"/>
                <a:gd name="T160" fmla="*/ 0 h 73"/>
                <a:gd name="T161" fmla="*/ 96 w 96"/>
                <a:gd name="T162" fmla="*/ 73 h 7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6" h="73">
                  <a:moveTo>
                    <a:pt x="88" y="27"/>
                  </a:moveTo>
                  <a:lnTo>
                    <a:pt x="91" y="20"/>
                  </a:lnTo>
                  <a:lnTo>
                    <a:pt x="96" y="12"/>
                  </a:lnTo>
                  <a:lnTo>
                    <a:pt x="96" y="6"/>
                  </a:lnTo>
                  <a:lnTo>
                    <a:pt x="92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4" y="1"/>
                  </a:lnTo>
                  <a:lnTo>
                    <a:pt x="69" y="5"/>
                  </a:lnTo>
                  <a:lnTo>
                    <a:pt x="64" y="10"/>
                  </a:lnTo>
                  <a:lnTo>
                    <a:pt x="59" y="14"/>
                  </a:lnTo>
                  <a:lnTo>
                    <a:pt x="56" y="19"/>
                  </a:lnTo>
                  <a:lnTo>
                    <a:pt x="51" y="23"/>
                  </a:lnTo>
                  <a:lnTo>
                    <a:pt x="50" y="26"/>
                  </a:lnTo>
                  <a:lnTo>
                    <a:pt x="50" y="29"/>
                  </a:lnTo>
                  <a:lnTo>
                    <a:pt x="49" y="33"/>
                  </a:lnTo>
                  <a:lnTo>
                    <a:pt x="48" y="37"/>
                  </a:lnTo>
                  <a:lnTo>
                    <a:pt x="46" y="40"/>
                  </a:lnTo>
                  <a:lnTo>
                    <a:pt x="44" y="42"/>
                  </a:lnTo>
                  <a:lnTo>
                    <a:pt x="42" y="44"/>
                  </a:lnTo>
                  <a:lnTo>
                    <a:pt x="38" y="46"/>
                  </a:lnTo>
                  <a:lnTo>
                    <a:pt x="35" y="48"/>
                  </a:lnTo>
                  <a:lnTo>
                    <a:pt x="31" y="48"/>
                  </a:lnTo>
                  <a:lnTo>
                    <a:pt x="28" y="49"/>
                  </a:lnTo>
                  <a:lnTo>
                    <a:pt x="24" y="50"/>
                  </a:lnTo>
                  <a:lnTo>
                    <a:pt x="21" y="52"/>
                  </a:lnTo>
                  <a:lnTo>
                    <a:pt x="16" y="54"/>
                  </a:lnTo>
                  <a:lnTo>
                    <a:pt x="13" y="59"/>
                  </a:lnTo>
                  <a:lnTo>
                    <a:pt x="8" y="63"/>
                  </a:lnTo>
                  <a:lnTo>
                    <a:pt x="6" y="64"/>
                  </a:lnTo>
                  <a:lnTo>
                    <a:pt x="3" y="66"/>
                  </a:lnTo>
                  <a:lnTo>
                    <a:pt x="0" y="68"/>
                  </a:lnTo>
                  <a:lnTo>
                    <a:pt x="1" y="71"/>
                  </a:lnTo>
                  <a:lnTo>
                    <a:pt x="5" y="73"/>
                  </a:lnTo>
                  <a:lnTo>
                    <a:pt x="9" y="73"/>
                  </a:lnTo>
                  <a:lnTo>
                    <a:pt x="14" y="72"/>
                  </a:lnTo>
                  <a:lnTo>
                    <a:pt x="19" y="69"/>
                  </a:lnTo>
                  <a:lnTo>
                    <a:pt x="23" y="66"/>
                  </a:lnTo>
                  <a:lnTo>
                    <a:pt x="28" y="61"/>
                  </a:lnTo>
                  <a:lnTo>
                    <a:pt x="33" y="58"/>
                  </a:lnTo>
                  <a:lnTo>
                    <a:pt x="37" y="54"/>
                  </a:lnTo>
                  <a:lnTo>
                    <a:pt x="45" y="51"/>
                  </a:lnTo>
                  <a:lnTo>
                    <a:pt x="53" y="49"/>
                  </a:lnTo>
                  <a:lnTo>
                    <a:pt x="61" y="45"/>
                  </a:lnTo>
                  <a:lnTo>
                    <a:pt x="69" y="41"/>
                  </a:lnTo>
                  <a:lnTo>
                    <a:pt x="74" y="37"/>
                  </a:lnTo>
                  <a:lnTo>
                    <a:pt x="79" y="33"/>
                  </a:lnTo>
                  <a:lnTo>
                    <a:pt x="84" y="29"/>
                  </a:lnTo>
                  <a:lnTo>
                    <a:pt x="90" y="27"/>
                  </a:lnTo>
                  <a:lnTo>
                    <a:pt x="89" y="27"/>
                  </a:lnTo>
                  <a:lnTo>
                    <a:pt x="88" y="27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Freeform 13"/>
            <p:cNvSpPr>
              <a:spLocks/>
            </p:cNvSpPr>
            <p:nvPr/>
          </p:nvSpPr>
          <p:spPr bwMode="auto">
            <a:xfrm>
              <a:off x="1146" y="3325"/>
              <a:ext cx="41" cy="31"/>
            </a:xfrm>
            <a:custGeom>
              <a:avLst/>
              <a:gdLst>
                <a:gd name="T0" fmla="*/ 38 w 96"/>
                <a:gd name="T1" fmla="*/ 11 h 73"/>
                <a:gd name="T2" fmla="*/ 41 w 96"/>
                <a:gd name="T3" fmla="*/ 5 h 73"/>
                <a:gd name="T4" fmla="*/ 39 w 96"/>
                <a:gd name="T5" fmla="*/ 0 h 73"/>
                <a:gd name="T6" fmla="*/ 37 w 96"/>
                <a:gd name="T7" fmla="*/ 0 h 73"/>
                <a:gd name="T8" fmla="*/ 32 w 96"/>
                <a:gd name="T9" fmla="*/ 0 h 73"/>
                <a:gd name="T10" fmla="*/ 27 w 96"/>
                <a:gd name="T11" fmla="*/ 4 h 73"/>
                <a:gd name="T12" fmla="*/ 24 w 96"/>
                <a:gd name="T13" fmla="*/ 8 h 73"/>
                <a:gd name="T14" fmla="*/ 22 w 96"/>
                <a:gd name="T15" fmla="*/ 10 h 73"/>
                <a:gd name="T16" fmla="*/ 21 w 96"/>
                <a:gd name="T17" fmla="*/ 12 h 73"/>
                <a:gd name="T18" fmla="*/ 21 w 96"/>
                <a:gd name="T19" fmla="*/ 16 h 73"/>
                <a:gd name="T20" fmla="*/ 20 w 96"/>
                <a:gd name="T21" fmla="*/ 17 h 73"/>
                <a:gd name="T22" fmla="*/ 18 w 96"/>
                <a:gd name="T23" fmla="*/ 19 h 73"/>
                <a:gd name="T24" fmla="*/ 16 w 96"/>
                <a:gd name="T25" fmla="*/ 20 h 73"/>
                <a:gd name="T26" fmla="*/ 13 w 96"/>
                <a:gd name="T27" fmla="*/ 20 h 73"/>
                <a:gd name="T28" fmla="*/ 10 w 96"/>
                <a:gd name="T29" fmla="*/ 21 h 73"/>
                <a:gd name="T30" fmla="*/ 9 w 96"/>
                <a:gd name="T31" fmla="*/ 22 h 73"/>
                <a:gd name="T32" fmla="*/ 6 w 96"/>
                <a:gd name="T33" fmla="*/ 25 h 73"/>
                <a:gd name="T34" fmla="*/ 3 w 96"/>
                <a:gd name="T35" fmla="*/ 27 h 73"/>
                <a:gd name="T36" fmla="*/ 1 w 96"/>
                <a:gd name="T37" fmla="*/ 28 h 73"/>
                <a:gd name="T38" fmla="*/ 0 w 96"/>
                <a:gd name="T39" fmla="*/ 30 h 73"/>
                <a:gd name="T40" fmla="*/ 2 w 96"/>
                <a:gd name="T41" fmla="*/ 31 h 73"/>
                <a:gd name="T42" fmla="*/ 6 w 96"/>
                <a:gd name="T43" fmla="*/ 31 h 73"/>
                <a:gd name="T44" fmla="*/ 8 w 96"/>
                <a:gd name="T45" fmla="*/ 29 h 73"/>
                <a:gd name="T46" fmla="*/ 12 w 96"/>
                <a:gd name="T47" fmla="*/ 26 h 73"/>
                <a:gd name="T48" fmla="*/ 16 w 96"/>
                <a:gd name="T49" fmla="*/ 23 h 73"/>
                <a:gd name="T50" fmla="*/ 19 w 96"/>
                <a:gd name="T51" fmla="*/ 22 h 73"/>
                <a:gd name="T52" fmla="*/ 26 w 96"/>
                <a:gd name="T53" fmla="*/ 19 h 73"/>
                <a:gd name="T54" fmla="*/ 29 w 96"/>
                <a:gd name="T55" fmla="*/ 17 h 73"/>
                <a:gd name="T56" fmla="*/ 34 w 96"/>
                <a:gd name="T57" fmla="*/ 14 h 73"/>
                <a:gd name="T58" fmla="*/ 38 w 96"/>
                <a:gd name="T59" fmla="*/ 11 h 73"/>
                <a:gd name="T60" fmla="*/ 38 w 96"/>
                <a:gd name="T61" fmla="*/ 11 h 73"/>
                <a:gd name="T62" fmla="*/ 38 w 96"/>
                <a:gd name="T63" fmla="*/ 11 h 7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6"/>
                <a:gd name="T97" fmla="*/ 0 h 73"/>
                <a:gd name="T98" fmla="*/ 96 w 96"/>
                <a:gd name="T99" fmla="*/ 73 h 7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6" h="73">
                  <a:moveTo>
                    <a:pt x="88" y="27"/>
                  </a:moveTo>
                  <a:lnTo>
                    <a:pt x="88" y="27"/>
                  </a:lnTo>
                  <a:lnTo>
                    <a:pt x="91" y="20"/>
                  </a:lnTo>
                  <a:lnTo>
                    <a:pt x="96" y="12"/>
                  </a:lnTo>
                  <a:lnTo>
                    <a:pt x="96" y="6"/>
                  </a:lnTo>
                  <a:lnTo>
                    <a:pt x="92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4" y="1"/>
                  </a:lnTo>
                  <a:lnTo>
                    <a:pt x="69" y="5"/>
                  </a:lnTo>
                  <a:lnTo>
                    <a:pt x="64" y="10"/>
                  </a:lnTo>
                  <a:lnTo>
                    <a:pt x="59" y="14"/>
                  </a:lnTo>
                  <a:lnTo>
                    <a:pt x="56" y="19"/>
                  </a:lnTo>
                  <a:lnTo>
                    <a:pt x="51" y="23"/>
                  </a:lnTo>
                  <a:lnTo>
                    <a:pt x="50" y="26"/>
                  </a:lnTo>
                  <a:lnTo>
                    <a:pt x="50" y="29"/>
                  </a:lnTo>
                  <a:lnTo>
                    <a:pt x="49" y="33"/>
                  </a:lnTo>
                  <a:lnTo>
                    <a:pt x="48" y="37"/>
                  </a:lnTo>
                  <a:lnTo>
                    <a:pt x="46" y="40"/>
                  </a:lnTo>
                  <a:lnTo>
                    <a:pt x="44" y="42"/>
                  </a:lnTo>
                  <a:lnTo>
                    <a:pt x="42" y="44"/>
                  </a:lnTo>
                  <a:lnTo>
                    <a:pt x="38" y="46"/>
                  </a:lnTo>
                  <a:lnTo>
                    <a:pt x="35" y="48"/>
                  </a:lnTo>
                  <a:lnTo>
                    <a:pt x="31" y="48"/>
                  </a:lnTo>
                  <a:lnTo>
                    <a:pt x="28" y="49"/>
                  </a:lnTo>
                  <a:lnTo>
                    <a:pt x="24" y="50"/>
                  </a:lnTo>
                  <a:lnTo>
                    <a:pt x="21" y="52"/>
                  </a:lnTo>
                  <a:lnTo>
                    <a:pt x="16" y="54"/>
                  </a:lnTo>
                  <a:lnTo>
                    <a:pt x="13" y="59"/>
                  </a:lnTo>
                  <a:lnTo>
                    <a:pt x="8" y="63"/>
                  </a:lnTo>
                  <a:lnTo>
                    <a:pt x="6" y="64"/>
                  </a:lnTo>
                  <a:lnTo>
                    <a:pt x="3" y="66"/>
                  </a:lnTo>
                  <a:lnTo>
                    <a:pt x="0" y="68"/>
                  </a:lnTo>
                  <a:lnTo>
                    <a:pt x="1" y="71"/>
                  </a:lnTo>
                  <a:lnTo>
                    <a:pt x="5" y="73"/>
                  </a:lnTo>
                  <a:lnTo>
                    <a:pt x="9" y="73"/>
                  </a:lnTo>
                  <a:lnTo>
                    <a:pt x="14" y="72"/>
                  </a:lnTo>
                  <a:lnTo>
                    <a:pt x="19" y="69"/>
                  </a:lnTo>
                  <a:lnTo>
                    <a:pt x="23" y="66"/>
                  </a:lnTo>
                  <a:lnTo>
                    <a:pt x="28" y="61"/>
                  </a:lnTo>
                  <a:lnTo>
                    <a:pt x="33" y="58"/>
                  </a:lnTo>
                  <a:lnTo>
                    <a:pt x="37" y="54"/>
                  </a:lnTo>
                  <a:lnTo>
                    <a:pt x="45" y="51"/>
                  </a:lnTo>
                  <a:lnTo>
                    <a:pt x="53" y="49"/>
                  </a:lnTo>
                  <a:lnTo>
                    <a:pt x="61" y="45"/>
                  </a:lnTo>
                  <a:lnTo>
                    <a:pt x="69" y="41"/>
                  </a:lnTo>
                  <a:lnTo>
                    <a:pt x="74" y="37"/>
                  </a:lnTo>
                  <a:lnTo>
                    <a:pt x="79" y="33"/>
                  </a:lnTo>
                  <a:lnTo>
                    <a:pt x="84" y="29"/>
                  </a:lnTo>
                  <a:lnTo>
                    <a:pt x="90" y="27"/>
                  </a:lnTo>
                  <a:lnTo>
                    <a:pt x="89" y="27"/>
                  </a:lnTo>
                  <a:lnTo>
                    <a:pt x="88" y="27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Freeform 14"/>
            <p:cNvSpPr>
              <a:spLocks/>
            </p:cNvSpPr>
            <p:nvPr/>
          </p:nvSpPr>
          <p:spPr bwMode="auto">
            <a:xfrm>
              <a:off x="1128" y="3360"/>
              <a:ext cx="11" cy="4"/>
            </a:xfrm>
            <a:custGeom>
              <a:avLst/>
              <a:gdLst>
                <a:gd name="T0" fmla="*/ 8 w 24"/>
                <a:gd name="T1" fmla="*/ 1 h 10"/>
                <a:gd name="T2" fmla="*/ 6 w 24"/>
                <a:gd name="T3" fmla="*/ 1 h 10"/>
                <a:gd name="T4" fmla="*/ 3 w 24"/>
                <a:gd name="T5" fmla="*/ 1 h 10"/>
                <a:gd name="T6" fmla="*/ 1 w 24"/>
                <a:gd name="T7" fmla="*/ 2 h 10"/>
                <a:gd name="T8" fmla="*/ 0 w 24"/>
                <a:gd name="T9" fmla="*/ 4 h 10"/>
                <a:gd name="T10" fmla="*/ 3 w 24"/>
                <a:gd name="T11" fmla="*/ 4 h 10"/>
                <a:gd name="T12" fmla="*/ 6 w 24"/>
                <a:gd name="T13" fmla="*/ 4 h 10"/>
                <a:gd name="T14" fmla="*/ 9 w 24"/>
                <a:gd name="T15" fmla="*/ 3 h 10"/>
                <a:gd name="T16" fmla="*/ 11 w 24"/>
                <a:gd name="T17" fmla="*/ 1 h 10"/>
                <a:gd name="T18" fmla="*/ 11 w 24"/>
                <a:gd name="T19" fmla="*/ 1 h 10"/>
                <a:gd name="T20" fmla="*/ 11 w 24"/>
                <a:gd name="T21" fmla="*/ 0 h 10"/>
                <a:gd name="T22" fmla="*/ 10 w 24"/>
                <a:gd name="T23" fmla="*/ 0 h 10"/>
                <a:gd name="T24" fmla="*/ 10 w 24"/>
                <a:gd name="T25" fmla="*/ 0 h 10"/>
                <a:gd name="T26" fmla="*/ 9 w 24"/>
                <a:gd name="T27" fmla="*/ 0 h 10"/>
                <a:gd name="T28" fmla="*/ 9 w 24"/>
                <a:gd name="T29" fmla="*/ 0 h 10"/>
                <a:gd name="T30" fmla="*/ 9 w 24"/>
                <a:gd name="T31" fmla="*/ 1 h 10"/>
                <a:gd name="T32" fmla="*/ 8 w 24"/>
                <a:gd name="T33" fmla="*/ 1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0"/>
                <a:gd name="T53" fmla="*/ 24 w 24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0">
                  <a:moveTo>
                    <a:pt x="18" y="2"/>
                  </a:moveTo>
                  <a:lnTo>
                    <a:pt x="12" y="3"/>
                  </a:lnTo>
                  <a:lnTo>
                    <a:pt x="7" y="3"/>
                  </a:lnTo>
                  <a:lnTo>
                    <a:pt x="2" y="6"/>
                  </a:lnTo>
                  <a:lnTo>
                    <a:pt x="0" y="10"/>
                  </a:lnTo>
                  <a:lnTo>
                    <a:pt x="7" y="10"/>
                  </a:lnTo>
                  <a:lnTo>
                    <a:pt x="14" y="10"/>
                  </a:lnTo>
                  <a:lnTo>
                    <a:pt x="19" y="8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18" y="2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Freeform 15"/>
            <p:cNvSpPr>
              <a:spLocks/>
            </p:cNvSpPr>
            <p:nvPr/>
          </p:nvSpPr>
          <p:spPr bwMode="auto">
            <a:xfrm>
              <a:off x="1128" y="3360"/>
              <a:ext cx="11" cy="4"/>
            </a:xfrm>
            <a:custGeom>
              <a:avLst/>
              <a:gdLst>
                <a:gd name="T0" fmla="*/ 8 w 24"/>
                <a:gd name="T1" fmla="*/ 1 h 10"/>
                <a:gd name="T2" fmla="*/ 8 w 24"/>
                <a:gd name="T3" fmla="*/ 1 h 10"/>
                <a:gd name="T4" fmla="*/ 6 w 24"/>
                <a:gd name="T5" fmla="*/ 1 h 10"/>
                <a:gd name="T6" fmla="*/ 3 w 24"/>
                <a:gd name="T7" fmla="*/ 1 h 10"/>
                <a:gd name="T8" fmla="*/ 1 w 24"/>
                <a:gd name="T9" fmla="*/ 2 h 10"/>
                <a:gd name="T10" fmla="*/ 0 w 24"/>
                <a:gd name="T11" fmla="*/ 4 h 10"/>
                <a:gd name="T12" fmla="*/ 0 w 24"/>
                <a:gd name="T13" fmla="*/ 4 h 10"/>
                <a:gd name="T14" fmla="*/ 3 w 24"/>
                <a:gd name="T15" fmla="*/ 4 h 10"/>
                <a:gd name="T16" fmla="*/ 6 w 24"/>
                <a:gd name="T17" fmla="*/ 4 h 10"/>
                <a:gd name="T18" fmla="*/ 9 w 24"/>
                <a:gd name="T19" fmla="*/ 3 h 10"/>
                <a:gd name="T20" fmla="*/ 11 w 24"/>
                <a:gd name="T21" fmla="*/ 1 h 10"/>
                <a:gd name="T22" fmla="*/ 11 w 24"/>
                <a:gd name="T23" fmla="*/ 1 h 10"/>
                <a:gd name="T24" fmla="*/ 11 w 24"/>
                <a:gd name="T25" fmla="*/ 1 h 10"/>
                <a:gd name="T26" fmla="*/ 11 w 24"/>
                <a:gd name="T27" fmla="*/ 0 h 10"/>
                <a:gd name="T28" fmla="*/ 10 w 24"/>
                <a:gd name="T29" fmla="*/ 0 h 10"/>
                <a:gd name="T30" fmla="*/ 10 w 24"/>
                <a:gd name="T31" fmla="*/ 0 h 10"/>
                <a:gd name="T32" fmla="*/ 10 w 24"/>
                <a:gd name="T33" fmla="*/ 0 h 10"/>
                <a:gd name="T34" fmla="*/ 9 w 24"/>
                <a:gd name="T35" fmla="*/ 0 h 10"/>
                <a:gd name="T36" fmla="*/ 9 w 24"/>
                <a:gd name="T37" fmla="*/ 0 h 10"/>
                <a:gd name="T38" fmla="*/ 9 w 24"/>
                <a:gd name="T39" fmla="*/ 1 h 10"/>
                <a:gd name="T40" fmla="*/ 8 w 24"/>
                <a:gd name="T41" fmla="*/ 1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"/>
                <a:gd name="T64" fmla="*/ 0 h 10"/>
                <a:gd name="T65" fmla="*/ 24 w 24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" h="10">
                  <a:moveTo>
                    <a:pt x="18" y="2"/>
                  </a:moveTo>
                  <a:lnTo>
                    <a:pt x="18" y="2"/>
                  </a:lnTo>
                  <a:lnTo>
                    <a:pt x="12" y="3"/>
                  </a:lnTo>
                  <a:lnTo>
                    <a:pt x="7" y="3"/>
                  </a:lnTo>
                  <a:lnTo>
                    <a:pt x="2" y="6"/>
                  </a:lnTo>
                  <a:lnTo>
                    <a:pt x="0" y="10"/>
                  </a:lnTo>
                  <a:lnTo>
                    <a:pt x="7" y="10"/>
                  </a:lnTo>
                  <a:lnTo>
                    <a:pt x="14" y="10"/>
                  </a:lnTo>
                  <a:lnTo>
                    <a:pt x="19" y="8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18" y="2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Freeform 16"/>
            <p:cNvSpPr>
              <a:spLocks/>
            </p:cNvSpPr>
            <p:nvPr/>
          </p:nvSpPr>
          <p:spPr bwMode="auto">
            <a:xfrm>
              <a:off x="1118" y="3369"/>
              <a:ext cx="6" cy="3"/>
            </a:xfrm>
            <a:custGeom>
              <a:avLst/>
              <a:gdLst>
                <a:gd name="T0" fmla="*/ 6 w 13"/>
                <a:gd name="T1" fmla="*/ 0 h 9"/>
                <a:gd name="T2" fmla="*/ 5 w 13"/>
                <a:gd name="T3" fmla="*/ 0 h 9"/>
                <a:gd name="T4" fmla="*/ 3 w 13"/>
                <a:gd name="T5" fmla="*/ 0 h 9"/>
                <a:gd name="T6" fmla="*/ 1 w 13"/>
                <a:gd name="T7" fmla="*/ 1 h 9"/>
                <a:gd name="T8" fmla="*/ 0 w 13"/>
                <a:gd name="T9" fmla="*/ 1 h 9"/>
                <a:gd name="T10" fmla="*/ 0 w 13"/>
                <a:gd name="T11" fmla="*/ 2 h 9"/>
                <a:gd name="T12" fmla="*/ 0 w 13"/>
                <a:gd name="T13" fmla="*/ 2 h 9"/>
                <a:gd name="T14" fmla="*/ 0 w 13"/>
                <a:gd name="T15" fmla="*/ 3 h 9"/>
                <a:gd name="T16" fmla="*/ 1 w 13"/>
                <a:gd name="T17" fmla="*/ 3 h 9"/>
                <a:gd name="T18" fmla="*/ 3 w 13"/>
                <a:gd name="T19" fmla="*/ 3 h 9"/>
                <a:gd name="T20" fmla="*/ 5 w 13"/>
                <a:gd name="T21" fmla="*/ 2 h 9"/>
                <a:gd name="T22" fmla="*/ 6 w 13"/>
                <a:gd name="T23" fmla="*/ 1 h 9"/>
                <a:gd name="T24" fmla="*/ 6 w 13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"/>
                <a:gd name="T40" fmla="*/ 0 h 9"/>
                <a:gd name="T41" fmla="*/ 13 w 13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" h="9">
                  <a:moveTo>
                    <a:pt x="12" y="1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9"/>
                  </a:lnTo>
                  <a:lnTo>
                    <a:pt x="7" y="8"/>
                  </a:lnTo>
                  <a:lnTo>
                    <a:pt x="11" y="6"/>
                  </a:lnTo>
                  <a:lnTo>
                    <a:pt x="13" y="4"/>
                  </a:lnTo>
                  <a:lnTo>
                    <a:pt x="12" y="1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Freeform 17"/>
            <p:cNvSpPr>
              <a:spLocks/>
            </p:cNvSpPr>
            <p:nvPr/>
          </p:nvSpPr>
          <p:spPr bwMode="auto">
            <a:xfrm>
              <a:off x="1118" y="3369"/>
              <a:ext cx="6" cy="3"/>
            </a:xfrm>
            <a:custGeom>
              <a:avLst/>
              <a:gdLst>
                <a:gd name="T0" fmla="*/ 6 w 13"/>
                <a:gd name="T1" fmla="*/ 0 h 9"/>
                <a:gd name="T2" fmla="*/ 6 w 13"/>
                <a:gd name="T3" fmla="*/ 0 h 9"/>
                <a:gd name="T4" fmla="*/ 5 w 13"/>
                <a:gd name="T5" fmla="*/ 0 h 9"/>
                <a:gd name="T6" fmla="*/ 3 w 13"/>
                <a:gd name="T7" fmla="*/ 0 h 9"/>
                <a:gd name="T8" fmla="*/ 1 w 13"/>
                <a:gd name="T9" fmla="*/ 1 h 9"/>
                <a:gd name="T10" fmla="*/ 0 w 13"/>
                <a:gd name="T11" fmla="*/ 1 h 9"/>
                <a:gd name="T12" fmla="*/ 0 w 13"/>
                <a:gd name="T13" fmla="*/ 1 h 9"/>
                <a:gd name="T14" fmla="*/ 0 w 13"/>
                <a:gd name="T15" fmla="*/ 2 h 9"/>
                <a:gd name="T16" fmla="*/ 0 w 13"/>
                <a:gd name="T17" fmla="*/ 2 h 9"/>
                <a:gd name="T18" fmla="*/ 0 w 13"/>
                <a:gd name="T19" fmla="*/ 3 h 9"/>
                <a:gd name="T20" fmla="*/ 1 w 13"/>
                <a:gd name="T21" fmla="*/ 3 h 9"/>
                <a:gd name="T22" fmla="*/ 1 w 13"/>
                <a:gd name="T23" fmla="*/ 3 h 9"/>
                <a:gd name="T24" fmla="*/ 3 w 13"/>
                <a:gd name="T25" fmla="*/ 3 h 9"/>
                <a:gd name="T26" fmla="*/ 5 w 13"/>
                <a:gd name="T27" fmla="*/ 2 h 9"/>
                <a:gd name="T28" fmla="*/ 6 w 13"/>
                <a:gd name="T29" fmla="*/ 1 h 9"/>
                <a:gd name="T30" fmla="*/ 6 w 13"/>
                <a:gd name="T31" fmla="*/ 0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9"/>
                <a:gd name="T50" fmla="*/ 13 w 13"/>
                <a:gd name="T51" fmla="*/ 9 h 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9">
                  <a:moveTo>
                    <a:pt x="12" y="1"/>
                  </a:moveTo>
                  <a:lnTo>
                    <a:pt x="12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9"/>
                  </a:lnTo>
                  <a:lnTo>
                    <a:pt x="7" y="8"/>
                  </a:lnTo>
                  <a:lnTo>
                    <a:pt x="11" y="6"/>
                  </a:lnTo>
                  <a:lnTo>
                    <a:pt x="13" y="4"/>
                  </a:lnTo>
                  <a:lnTo>
                    <a:pt x="12" y="1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Freeform 18"/>
            <p:cNvSpPr>
              <a:spLocks/>
            </p:cNvSpPr>
            <p:nvPr/>
          </p:nvSpPr>
          <p:spPr bwMode="auto">
            <a:xfrm>
              <a:off x="1109" y="3376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0 h 3"/>
                <a:gd name="T10" fmla="*/ 0 w 3"/>
                <a:gd name="T11" fmla="*/ 0 h 3"/>
                <a:gd name="T12" fmla="*/ 0 w 3"/>
                <a:gd name="T13" fmla="*/ 1 h 3"/>
                <a:gd name="T14" fmla="*/ 0 w 3"/>
                <a:gd name="T15" fmla="*/ 1 h 3"/>
                <a:gd name="T16" fmla="*/ 1 w 3"/>
                <a:gd name="T17" fmla="*/ 1 h 3"/>
                <a:gd name="T18" fmla="*/ 1 w 3"/>
                <a:gd name="T19" fmla="*/ 1 h 3"/>
                <a:gd name="T20" fmla="*/ 1 w 3"/>
                <a:gd name="T21" fmla="*/ 1 h 3"/>
                <a:gd name="T22" fmla="*/ 2 w 3"/>
                <a:gd name="T23" fmla="*/ 1 h 3"/>
                <a:gd name="T24" fmla="*/ 2 w 3"/>
                <a:gd name="T25" fmla="*/ 1 h 3"/>
                <a:gd name="T26" fmla="*/ 2 w 3"/>
                <a:gd name="T27" fmla="*/ 1 h 3"/>
                <a:gd name="T28" fmla="*/ 2 w 3"/>
                <a:gd name="T29" fmla="*/ 1 h 3"/>
                <a:gd name="T30" fmla="*/ 2 w 3"/>
                <a:gd name="T31" fmla="*/ 0 h 3"/>
                <a:gd name="T32" fmla="*/ 2 w 3"/>
                <a:gd name="T33" fmla="*/ 0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3"/>
                <a:gd name="T53" fmla="*/ 3 w 3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3">
                  <a:moveTo>
                    <a:pt x="3" y="1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Freeform 19"/>
            <p:cNvSpPr>
              <a:spLocks/>
            </p:cNvSpPr>
            <p:nvPr/>
          </p:nvSpPr>
          <p:spPr bwMode="auto">
            <a:xfrm>
              <a:off x="1109" y="3376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2 w 3"/>
                <a:gd name="T5" fmla="*/ 0 h 3"/>
                <a:gd name="T6" fmla="*/ 1 w 3"/>
                <a:gd name="T7" fmla="*/ 0 h 3"/>
                <a:gd name="T8" fmla="*/ 1 w 3"/>
                <a:gd name="T9" fmla="*/ 0 h 3"/>
                <a:gd name="T10" fmla="*/ 1 w 3"/>
                <a:gd name="T11" fmla="*/ 0 h 3"/>
                <a:gd name="T12" fmla="*/ 1 w 3"/>
                <a:gd name="T13" fmla="*/ 0 h 3"/>
                <a:gd name="T14" fmla="*/ 0 w 3"/>
                <a:gd name="T15" fmla="*/ 0 h 3"/>
                <a:gd name="T16" fmla="*/ 0 w 3"/>
                <a:gd name="T17" fmla="*/ 1 h 3"/>
                <a:gd name="T18" fmla="*/ 0 w 3"/>
                <a:gd name="T19" fmla="*/ 1 h 3"/>
                <a:gd name="T20" fmla="*/ 1 w 3"/>
                <a:gd name="T21" fmla="*/ 1 h 3"/>
                <a:gd name="T22" fmla="*/ 1 w 3"/>
                <a:gd name="T23" fmla="*/ 1 h 3"/>
                <a:gd name="T24" fmla="*/ 1 w 3"/>
                <a:gd name="T25" fmla="*/ 1 h 3"/>
                <a:gd name="T26" fmla="*/ 1 w 3"/>
                <a:gd name="T27" fmla="*/ 1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1 h 3"/>
                <a:gd name="T34" fmla="*/ 2 w 3"/>
                <a:gd name="T35" fmla="*/ 1 h 3"/>
                <a:gd name="T36" fmla="*/ 2 w 3"/>
                <a:gd name="T37" fmla="*/ 1 h 3"/>
                <a:gd name="T38" fmla="*/ 2 w 3"/>
                <a:gd name="T39" fmla="*/ 0 h 3"/>
                <a:gd name="T40" fmla="*/ 2 w 3"/>
                <a:gd name="T41" fmla="*/ 0 h 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"/>
                <a:gd name="T64" fmla="*/ 0 h 3"/>
                <a:gd name="T65" fmla="*/ 3 w 3"/>
                <a:gd name="T66" fmla="*/ 3 h 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1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Freeform 20"/>
            <p:cNvSpPr>
              <a:spLocks/>
            </p:cNvSpPr>
            <p:nvPr/>
          </p:nvSpPr>
          <p:spPr bwMode="auto">
            <a:xfrm>
              <a:off x="1102" y="3379"/>
              <a:ext cx="4" cy="2"/>
            </a:xfrm>
            <a:custGeom>
              <a:avLst/>
              <a:gdLst>
                <a:gd name="T0" fmla="*/ 2 w 7"/>
                <a:gd name="T1" fmla="*/ 0 h 3"/>
                <a:gd name="T2" fmla="*/ 2 w 7"/>
                <a:gd name="T3" fmla="*/ 0 h 3"/>
                <a:gd name="T4" fmla="*/ 1 w 7"/>
                <a:gd name="T5" fmla="*/ 0 h 3"/>
                <a:gd name="T6" fmla="*/ 1 w 7"/>
                <a:gd name="T7" fmla="*/ 0 h 3"/>
                <a:gd name="T8" fmla="*/ 0 w 7"/>
                <a:gd name="T9" fmla="*/ 0 h 3"/>
                <a:gd name="T10" fmla="*/ 0 w 7"/>
                <a:gd name="T11" fmla="*/ 0 h 3"/>
                <a:gd name="T12" fmla="*/ 0 w 7"/>
                <a:gd name="T13" fmla="*/ 1 h 3"/>
                <a:gd name="T14" fmla="*/ 0 w 7"/>
                <a:gd name="T15" fmla="*/ 1 h 3"/>
                <a:gd name="T16" fmla="*/ 0 w 7"/>
                <a:gd name="T17" fmla="*/ 2 h 3"/>
                <a:gd name="T18" fmla="*/ 1 w 7"/>
                <a:gd name="T19" fmla="*/ 2 h 3"/>
                <a:gd name="T20" fmla="*/ 2 w 7"/>
                <a:gd name="T21" fmla="*/ 2 h 3"/>
                <a:gd name="T22" fmla="*/ 3 w 7"/>
                <a:gd name="T23" fmla="*/ 2 h 3"/>
                <a:gd name="T24" fmla="*/ 4 w 7"/>
                <a:gd name="T25" fmla="*/ 2 h 3"/>
                <a:gd name="T26" fmla="*/ 4 w 7"/>
                <a:gd name="T27" fmla="*/ 1 h 3"/>
                <a:gd name="T28" fmla="*/ 3 w 7"/>
                <a:gd name="T29" fmla="*/ 1 h 3"/>
                <a:gd name="T30" fmla="*/ 3 w 7"/>
                <a:gd name="T31" fmla="*/ 0 h 3"/>
                <a:gd name="T32" fmla="*/ 2 w 7"/>
                <a:gd name="T33" fmla="*/ 0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3"/>
                <a:gd name="T53" fmla="*/ 7 w 7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3">
                  <a:moveTo>
                    <a:pt x="4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Freeform 21"/>
            <p:cNvSpPr>
              <a:spLocks/>
            </p:cNvSpPr>
            <p:nvPr/>
          </p:nvSpPr>
          <p:spPr bwMode="auto">
            <a:xfrm>
              <a:off x="1102" y="3379"/>
              <a:ext cx="4" cy="2"/>
            </a:xfrm>
            <a:custGeom>
              <a:avLst/>
              <a:gdLst>
                <a:gd name="T0" fmla="*/ 2 w 7"/>
                <a:gd name="T1" fmla="*/ 0 h 3"/>
                <a:gd name="T2" fmla="*/ 2 w 7"/>
                <a:gd name="T3" fmla="*/ 0 h 3"/>
                <a:gd name="T4" fmla="*/ 2 w 7"/>
                <a:gd name="T5" fmla="*/ 0 h 3"/>
                <a:gd name="T6" fmla="*/ 1 w 7"/>
                <a:gd name="T7" fmla="*/ 0 h 3"/>
                <a:gd name="T8" fmla="*/ 1 w 7"/>
                <a:gd name="T9" fmla="*/ 0 h 3"/>
                <a:gd name="T10" fmla="*/ 0 w 7"/>
                <a:gd name="T11" fmla="*/ 0 h 3"/>
                <a:gd name="T12" fmla="*/ 0 w 7"/>
                <a:gd name="T13" fmla="*/ 0 h 3"/>
                <a:gd name="T14" fmla="*/ 0 w 7"/>
                <a:gd name="T15" fmla="*/ 0 h 3"/>
                <a:gd name="T16" fmla="*/ 0 w 7"/>
                <a:gd name="T17" fmla="*/ 1 h 3"/>
                <a:gd name="T18" fmla="*/ 0 w 7"/>
                <a:gd name="T19" fmla="*/ 1 h 3"/>
                <a:gd name="T20" fmla="*/ 0 w 7"/>
                <a:gd name="T21" fmla="*/ 2 h 3"/>
                <a:gd name="T22" fmla="*/ 0 w 7"/>
                <a:gd name="T23" fmla="*/ 2 h 3"/>
                <a:gd name="T24" fmla="*/ 1 w 7"/>
                <a:gd name="T25" fmla="*/ 2 h 3"/>
                <a:gd name="T26" fmla="*/ 2 w 7"/>
                <a:gd name="T27" fmla="*/ 2 h 3"/>
                <a:gd name="T28" fmla="*/ 3 w 7"/>
                <a:gd name="T29" fmla="*/ 2 h 3"/>
                <a:gd name="T30" fmla="*/ 4 w 7"/>
                <a:gd name="T31" fmla="*/ 2 h 3"/>
                <a:gd name="T32" fmla="*/ 4 w 7"/>
                <a:gd name="T33" fmla="*/ 2 h 3"/>
                <a:gd name="T34" fmla="*/ 4 w 7"/>
                <a:gd name="T35" fmla="*/ 1 h 3"/>
                <a:gd name="T36" fmla="*/ 3 w 7"/>
                <a:gd name="T37" fmla="*/ 1 h 3"/>
                <a:gd name="T38" fmla="*/ 3 w 7"/>
                <a:gd name="T39" fmla="*/ 0 h 3"/>
                <a:gd name="T40" fmla="*/ 2 w 7"/>
                <a:gd name="T41" fmla="*/ 0 h 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"/>
                <a:gd name="T64" fmla="*/ 0 h 3"/>
                <a:gd name="T65" fmla="*/ 7 w 7"/>
                <a:gd name="T66" fmla="*/ 3 h 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" h="3">
                  <a:moveTo>
                    <a:pt x="4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Freeform 22"/>
            <p:cNvSpPr>
              <a:spLocks/>
            </p:cNvSpPr>
            <p:nvPr/>
          </p:nvSpPr>
          <p:spPr bwMode="auto">
            <a:xfrm>
              <a:off x="1086" y="3382"/>
              <a:ext cx="9" cy="2"/>
            </a:xfrm>
            <a:custGeom>
              <a:avLst/>
              <a:gdLst>
                <a:gd name="T0" fmla="*/ 4 w 23"/>
                <a:gd name="T1" fmla="*/ 0 h 6"/>
                <a:gd name="T2" fmla="*/ 3 w 23"/>
                <a:gd name="T3" fmla="*/ 0 h 6"/>
                <a:gd name="T4" fmla="*/ 2 w 23"/>
                <a:gd name="T5" fmla="*/ 1 h 6"/>
                <a:gd name="T6" fmla="*/ 1 w 23"/>
                <a:gd name="T7" fmla="*/ 1 h 6"/>
                <a:gd name="T8" fmla="*/ 0 w 23"/>
                <a:gd name="T9" fmla="*/ 1 h 6"/>
                <a:gd name="T10" fmla="*/ 0 w 23"/>
                <a:gd name="T11" fmla="*/ 1 h 6"/>
                <a:gd name="T12" fmla="*/ 0 w 23"/>
                <a:gd name="T13" fmla="*/ 2 h 6"/>
                <a:gd name="T14" fmla="*/ 0 w 23"/>
                <a:gd name="T15" fmla="*/ 2 h 6"/>
                <a:gd name="T16" fmla="*/ 0 w 23"/>
                <a:gd name="T17" fmla="*/ 2 h 6"/>
                <a:gd name="T18" fmla="*/ 2 w 23"/>
                <a:gd name="T19" fmla="*/ 2 h 6"/>
                <a:gd name="T20" fmla="*/ 5 w 23"/>
                <a:gd name="T21" fmla="*/ 2 h 6"/>
                <a:gd name="T22" fmla="*/ 7 w 23"/>
                <a:gd name="T23" fmla="*/ 2 h 6"/>
                <a:gd name="T24" fmla="*/ 9 w 23"/>
                <a:gd name="T25" fmla="*/ 2 h 6"/>
                <a:gd name="T26" fmla="*/ 9 w 23"/>
                <a:gd name="T27" fmla="*/ 2 h 6"/>
                <a:gd name="T28" fmla="*/ 9 w 23"/>
                <a:gd name="T29" fmla="*/ 2 h 6"/>
                <a:gd name="T30" fmla="*/ 9 w 23"/>
                <a:gd name="T31" fmla="*/ 1 h 6"/>
                <a:gd name="T32" fmla="*/ 9 w 23"/>
                <a:gd name="T33" fmla="*/ 1 h 6"/>
                <a:gd name="T34" fmla="*/ 8 w 23"/>
                <a:gd name="T35" fmla="*/ 1 h 6"/>
                <a:gd name="T36" fmla="*/ 7 w 23"/>
                <a:gd name="T37" fmla="*/ 1 h 6"/>
                <a:gd name="T38" fmla="*/ 5 w 23"/>
                <a:gd name="T39" fmla="*/ 0 h 6"/>
                <a:gd name="T40" fmla="*/ 4 w 23"/>
                <a:gd name="T41" fmla="*/ 0 h 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"/>
                <a:gd name="T64" fmla="*/ 0 h 6"/>
                <a:gd name="T65" fmla="*/ 23 w 23"/>
                <a:gd name="T66" fmla="*/ 6 h 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" h="6">
                  <a:moveTo>
                    <a:pt x="10" y="0"/>
                  </a:moveTo>
                  <a:lnTo>
                    <a:pt x="7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Freeform 23"/>
            <p:cNvSpPr>
              <a:spLocks/>
            </p:cNvSpPr>
            <p:nvPr/>
          </p:nvSpPr>
          <p:spPr bwMode="auto">
            <a:xfrm>
              <a:off x="1086" y="3382"/>
              <a:ext cx="9" cy="2"/>
            </a:xfrm>
            <a:custGeom>
              <a:avLst/>
              <a:gdLst>
                <a:gd name="T0" fmla="*/ 4 w 23"/>
                <a:gd name="T1" fmla="*/ 0 h 6"/>
                <a:gd name="T2" fmla="*/ 4 w 23"/>
                <a:gd name="T3" fmla="*/ 0 h 6"/>
                <a:gd name="T4" fmla="*/ 3 w 23"/>
                <a:gd name="T5" fmla="*/ 0 h 6"/>
                <a:gd name="T6" fmla="*/ 2 w 23"/>
                <a:gd name="T7" fmla="*/ 1 h 6"/>
                <a:gd name="T8" fmla="*/ 1 w 23"/>
                <a:gd name="T9" fmla="*/ 1 h 6"/>
                <a:gd name="T10" fmla="*/ 0 w 23"/>
                <a:gd name="T11" fmla="*/ 1 h 6"/>
                <a:gd name="T12" fmla="*/ 0 w 23"/>
                <a:gd name="T13" fmla="*/ 1 h 6"/>
                <a:gd name="T14" fmla="*/ 0 w 23"/>
                <a:gd name="T15" fmla="*/ 1 h 6"/>
                <a:gd name="T16" fmla="*/ 0 w 23"/>
                <a:gd name="T17" fmla="*/ 2 h 6"/>
                <a:gd name="T18" fmla="*/ 0 w 23"/>
                <a:gd name="T19" fmla="*/ 2 h 6"/>
                <a:gd name="T20" fmla="*/ 0 w 23"/>
                <a:gd name="T21" fmla="*/ 2 h 6"/>
                <a:gd name="T22" fmla="*/ 0 w 23"/>
                <a:gd name="T23" fmla="*/ 2 h 6"/>
                <a:gd name="T24" fmla="*/ 2 w 23"/>
                <a:gd name="T25" fmla="*/ 2 h 6"/>
                <a:gd name="T26" fmla="*/ 5 w 23"/>
                <a:gd name="T27" fmla="*/ 2 h 6"/>
                <a:gd name="T28" fmla="*/ 7 w 23"/>
                <a:gd name="T29" fmla="*/ 2 h 6"/>
                <a:gd name="T30" fmla="*/ 9 w 23"/>
                <a:gd name="T31" fmla="*/ 2 h 6"/>
                <a:gd name="T32" fmla="*/ 9 w 23"/>
                <a:gd name="T33" fmla="*/ 2 h 6"/>
                <a:gd name="T34" fmla="*/ 9 w 23"/>
                <a:gd name="T35" fmla="*/ 2 h 6"/>
                <a:gd name="T36" fmla="*/ 9 w 23"/>
                <a:gd name="T37" fmla="*/ 2 h 6"/>
                <a:gd name="T38" fmla="*/ 9 w 23"/>
                <a:gd name="T39" fmla="*/ 1 h 6"/>
                <a:gd name="T40" fmla="*/ 9 w 23"/>
                <a:gd name="T41" fmla="*/ 1 h 6"/>
                <a:gd name="T42" fmla="*/ 9 w 23"/>
                <a:gd name="T43" fmla="*/ 1 h 6"/>
                <a:gd name="T44" fmla="*/ 8 w 23"/>
                <a:gd name="T45" fmla="*/ 1 h 6"/>
                <a:gd name="T46" fmla="*/ 7 w 23"/>
                <a:gd name="T47" fmla="*/ 1 h 6"/>
                <a:gd name="T48" fmla="*/ 5 w 23"/>
                <a:gd name="T49" fmla="*/ 0 h 6"/>
                <a:gd name="T50" fmla="*/ 4 w 23"/>
                <a:gd name="T51" fmla="*/ 0 h 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3"/>
                <a:gd name="T79" fmla="*/ 0 h 6"/>
                <a:gd name="T80" fmla="*/ 23 w 23"/>
                <a:gd name="T81" fmla="*/ 6 h 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3" h="6">
                  <a:moveTo>
                    <a:pt x="10" y="0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Freeform 24"/>
            <p:cNvSpPr>
              <a:spLocks/>
            </p:cNvSpPr>
            <p:nvPr/>
          </p:nvSpPr>
          <p:spPr bwMode="auto">
            <a:xfrm>
              <a:off x="1068" y="3377"/>
              <a:ext cx="15" cy="12"/>
            </a:xfrm>
            <a:custGeom>
              <a:avLst/>
              <a:gdLst>
                <a:gd name="T0" fmla="*/ 8 w 36"/>
                <a:gd name="T1" fmla="*/ 2 h 28"/>
                <a:gd name="T2" fmla="*/ 10 w 36"/>
                <a:gd name="T3" fmla="*/ 0 h 28"/>
                <a:gd name="T4" fmla="*/ 13 w 36"/>
                <a:gd name="T5" fmla="*/ 0 h 28"/>
                <a:gd name="T6" fmla="*/ 15 w 36"/>
                <a:gd name="T7" fmla="*/ 1 h 28"/>
                <a:gd name="T8" fmla="*/ 15 w 36"/>
                <a:gd name="T9" fmla="*/ 4 h 28"/>
                <a:gd name="T10" fmla="*/ 15 w 36"/>
                <a:gd name="T11" fmla="*/ 4 h 28"/>
                <a:gd name="T12" fmla="*/ 13 w 36"/>
                <a:gd name="T13" fmla="*/ 5 h 28"/>
                <a:gd name="T14" fmla="*/ 12 w 36"/>
                <a:gd name="T15" fmla="*/ 5 h 28"/>
                <a:gd name="T16" fmla="*/ 12 w 36"/>
                <a:gd name="T17" fmla="*/ 5 h 28"/>
                <a:gd name="T18" fmla="*/ 12 w 36"/>
                <a:gd name="T19" fmla="*/ 6 h 28"/>
                <a:gd name="T20" fmla="*/ 13 w 36"/>
                <a:gd name="T21" fmla="*/ 6 h 28"/>
                <a:gd name="T22" fmla="*/ 13 w 36"/>
                <a:gd name="T23" fmla="*/ 6 h 28"/>
                <a:gd name="T24" fmla="*/ 15 w 36"/>
                <a:gd name="T25" fmla="*/ 6 h 28"/>
                <a:gd name="T26" fmla="*/ 13 w 36"/>
                <a:gd name="T27" fmla="*/ 7 h 28"/>
                <a:gd name="T28" fmla="*/ 12 w 36"/>
                <a:gd name="T29" fmla="*/ 7 h 28"/>
                <a:gd name="T30" fmla="*/ 11 w 36"/>
                <a:gd name="T31" fmla="*/ 8 h 28"/>
                <a:gd name="T32" fmla="*/ 10 w 36"/>
                <a:gd name="T33" fmla="*/ 9 h 28"/>
                <a:gd name="T34" fmla="*/ 9 w 36"/>
                <a:gd name="T35" fmla="*/ 9 h 28"/>
                <a:gd name="T36" fmla="*/ 8 w 36"/>
                <a:gd name="T37" fmla="*/ 9 h 28"/>
                <a:gd name="T38" fmla="*/ 8 w 36"/>
                <a:gd name="T39" fmla="*/ 10 h 28"/>
                <a:gd name="T40" fmla="*/ 7 w 36"/>
                <a:gd name="T41" fmla="*/ 11 h 28"/>
                <a:gd name="T42" fmla="*/ 5 w 36"/>
                <a:gd name="T43" fmla="*/ 11 h 28"/>
                <a:gd name="T44" fmla="*/ 4 w 36"/>
                <a:gd name="T45" fmla="*/ 12 h 28"/>
                <a:gd name="T46" fmla="*/ 2 w 36"/>
                <a:gd name="T47" fmla="*/ 12 h 28"/>
                <a:gd name="T48" fmla="*/ 0 w 36"/>
                <a:gd name="T49" fmla="*/ 12 h 28"/>
                <a:gd name="T50" fmla="*/ 1 w 36"/>
                <a:gd name="T51" fmla="*/ 10 h 28"/>
                <a:gd name="T52" fmla="*/ 3 w 36"/>
                <a:gd name="T53" fmla="*/ 8 h 28"/>
                <a:gd name="T54" fmla="*/ 5 w 36"/>
                <a:gd name="T55" fmla="*/ 6 h 28"/>
                <a:gd name="T56" fmla="*/ 7 w 36"/>
                <a:gd name="T57" fmla="*/ 4 h 28"/>
                <a:gd name="T58" fmla="*/ 8 w 36"/>
                <a:gd name="T59" fmla="*/ 4 h 28"/>
                <a:gd name="T60" fmla="*/ 9 w 36"/>
                <a:gd name="T61" fmla="*/ 3 h 28"/>
                <a:gd name="T62" fmla="*/ 9 w 36"/>
                <a:gd name="T63" fmla="*/ 3 h 28"/>
                <a:gd name="T64" fmla="*/ 8 w 36"/>
                <a:gd name="T65" fmla="*/ 2 h 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"/>
                <a:gd name="T100" fmla="*/ 0 h 28"/>
                <a:gd name="T101" fmla="*/ 36 w 36"/>
                <a:gd name="T102" fmla="*/ 28 h 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" h="28">
                  <a:moveTo>
                    <a:pt x="20" y="5"/>
                  </a:moveTo>
                  <a:lnTo>
                    <a:pt x="25" y="1"/>
                  </a:lnTo>
                  <a:lnTo>
                    <a:pt x="31" y="0"/>
                  </a:lnTo>
                  <a:lnTo>
                    <a:pt x="35" y="2"/>
                  </a:lnTo>
                  <a:lnTo>
                    <a:pt x="36" y="9"/>
                  </a:lnTo>
                  <a:lnTo>
                    <a:pt x="35" y="10"/>
                  </a:lnTo>
                  <a:lnTo>
                    <a:pt x="32" y="11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9" y="13"/>
                  </a:lnTo>
                  <a:lnTo>
                    <a:pt x="31" y="13"/>
                  </a:lnTo>
                  <a:lnTo>
                    <a:pt x="32" y="14"/>
                  </a:lnTo>
                  <a:lnTo>
                    <a:pt x="35" y="14"/>
                  </a:lnTo>
                  <a:lnTo>
                    <a:pt x="32" y="16"/>
                  </a:lnTo>
                  <a:lnTo>
                    <a:pt x="30" y="17"/>
                  </a:lnTo>
                  <a:lnTo>
                    <a:pt x="26" y="18"/>
                  </a:lnTo>
                  <a:lnTo>
                    <a:pt x="23" y="20"/>
                  </a:lnTo>
                  <a:lnTo>
                    <a:pt x="22" y="21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6" y="25"/>
                  </a:lnTo>
                  <a:lnTo>
                    <a:pt x="13" y="26"/>
                  </a:lnTo>
                  <a:lnTo>
                    <a:pt x="9" y="28"/>
                  </a:lnTo>
                  <a:lnTo>
                    <a:pt x="5" y="28"/>
                  </a:lnTo>
                  <a:lnTo>
                    <a:pt x="0" y="28"/>
                  </a:lnTo>
                  <a:lnTo>
                    <a:pt x="3" y="23"/>
                  </a:lnTo>
                  <a:lnTo>
                    <a:pt x="8" y="18"/>
                  </a:lnTo>
                  <a:lnTo>
                    <a:pt x="13" y="15"/>
                  </a:lnTo>
                  <a:lnTo>
                    <a:pt x="16" y="10"/>
                  </a:lnTo>
                  <a:lnTo>
                    <a:pt x="18" y="9"/>
                  </a:lnTo>
                  <a:lnTo>
                    <a:pt x="21" y="8"/>
                  </a:lnTo>
                  <a:lnTo>
                    <a:pt x="22" y="6"/>
                  </a:lnTo>
                  <a:lnTo>
                    <a:pt x="20" y="5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5" name="Freeform 25"/>
            <p:cNvSpPr>
              <a:spLocks/>
            </p:cNvSpPr>
            <p:nvPr/>
          </p:nvSpPr>
          <p:spPr bwMode="auto">
            <a:xfrm>
              <a:off x="1068" y="3377"/>
              <a:ext cx="15" cy="12"/>
            </a:xfrm>
            <a:custGeom>
              <a:avLst/>
              <a:gdLst>
                <a:gd name="T0" fmla="*/ 8 w 36"/>
                <a:gd name="T1" fmla="*/ 2 h 28"/>
                <a:gd name="T2" fmla="*/ 8 w 36"/>
                <a:gd name="T3" fmla="*/ 2 h 28"/>
                <a:gd name="T4" fmla="*/ 10 w 36"/>
                <a:gd name="T5" fmla="*/ 0 h 28"/>
                <a:gd name="T6" fmla="*/ 13 w 36"/>
                <a:gd name="T7" fmla="*/ 0 h 28"/>
                <a:gd name="T8" fmla="*/ 15 w 36"/>
                <a:gd name="T9" fmla="*/ 1 h 28"/>
                <a:gd name="T10" fmla="*/ 15 w 36"/>
                <a:gd name="T11" fmla="*/ 4 h 28"/>
                <a:gd name="T12" fmla="*/ 15 w 36"/>
                <a:gd name="T13" fmla="*/ 4 h 28"/>
                <a:gd name="T14" fmla="*/ 15 w 36"/>
                <a:gd name="T15" fmla="*/ 4 h 28"/>
                <a:gd name="T16" fmla="*/ 13 w 36"/>
                <a:gd name="T17" fmla="*/ 5 h 28"/>
                <a:gd name="T18" fmla="*/ 12 w 36"/>
                <a:gd name="T19" fmla="*/ 5 h 28"/>
                <a:gd name="T20" fmla="*/ 12 w 36"/>
                <a:gd name="T21" fmla="*/ 5 h 28"/>
                <a:gd name="T22" fmla="*/ 12 w 36"/>
                <a:gd name="T23" fmla="*/ 5 h 28"/>
                <a:gd name="T24" fmla="*/ 12 w 36"/>
                <a:gd name="T25" fmla="*/ 6 h 28"/>
                <a:gd name="T26" fmla="*/ 13 w 36"/>
                <a:gd name="T27" fmla="*/ 6 h 28"/>
                <a:gd name="T28" fmla="*/ 13 w 36"/>
                <a:gd name="T29" fmla="*/ 6 h 28"/>
                <a:gd name="T30" fmla="*/ 15 w 36"/>
                <a:gd name="T31" fmla="*/ 6 h 28"/>
                <a:gd name="T32" fmla="*/ 15 w 36"/>
                <a:gd name="T33" fmla="*/ 6 h 28"/>
                <a:gd name="T34" fmla="*/ 13 w 36"/>
                <a:gd name="T35" fmla="*/ 7 h 28"/>
                <a:gd name="T36" fmla="*/ 12 w 36"/>
                <a:gd name="T37" fmla="*/ 7 h 28"/>
                <a:gd name="T38" fmla="*/ 11 w 36"/>
                <a:gd name="T39" fmla="*/ 8 h 28"/>
                <a:gd name="T40" fmla="*/ 10 w 36"/>
                <a:gd name="T41" fmla="*/ 9 h 28"/>
                <a:gd name="T42" fmla="*/ 10 w 36"/>
                <a:gd name="T43" fmla="*/ 9 h 28"/>
                <a:gd name="T44" fmla="*/ 9 w 36"/>
                <a:gd name="T45" fmla="*/ 9 h 28"/>
                <a:gd name="T46" fmla="*/ 8 w 36"/>
                <a:gd name="T47" fmla="*/ 9 h 28"/>
                <a:gd name="T48" fmla="*/ 8 w 36"/>
                <a:gd name="T49" fmla="*/ 10 h 28"/>
                <a:gd name="T50" fmla="*/ 7 w 36"/>
                <a:gd name="T51" fmla="*/ 11 h 28"/>
                <a:gd name="T52" fmla="*/ 7 w 36"/>
                <a:gd name="T53" fmla="*/ 11 h 28"/>
                <a:gd name="T54" fmla="*/ 5 w 36"/>
                <a:gd name="T55" fmla="*/ 11 h 28"/>
                <a:gd name="T56" fmla="*/ 4 w 36"/>
                <a:gd name="T57" fmla="*/ 12 h 28"/>
                <a:gd name="T58" fmla="*/ 2 w 36"/>
                <a:gd name="T59" fmla="*/ 12 h 28"/>
                <a:gd name="T60" fmla="*/ 0 w 36"/>
                <a:gd name="T61" fmla="*/ 12 h 28"/>
                <a:gd name="T62" fmla="*/ 0 w 36"/>
                <a:gd name="T63" fmla="*/ 12 h 28"/>
                <a:gd name="T64" fmla="*/ 1 w 36"/>
                <a:gd name="T65" fmla="*/ 10 h 28"/>
                <a:gd name="T66" fmla="*/ 3 w 36"/>
                <a:gd name="T67" fmla="*/ 8 h 28"/>
                <a:gd name="T68" fmla="*/ 5 w 36"/>
                <a:gd name="T69" fmla="*/ 6 h 28"/>
                <a:gd name="T70" fmla="*/ 7 w 36"/>
                <a:gd name="T71" fmla="*/ 4 h 28"/>
                <a:gd name="T72" fmla="*/ 7 w 36"/>
                <a:gd name="T73" fmla="*/ 4 h 28"/>
                <a:gd name="T74" fmla="*/ 8 w 36"/>
                <a:gd name="T75" fmla="*/ 4 h 28"/>
                <a:gd name="T76" fmla="*/ 9 w 36"/>
                <a:gd name="T77" fmla="*/ 3 h 28"/>
                <a:gd name="T78" fmla="*/ 9 w 36"/>
                <a:gd name="T79" fmla="*/ 3 h 28"/>
                <a:gd name="T80" fmla="*/ 8 w 36"/>
                <a:gd name="T81" fmla="*/ 2 h 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"/>
                <a:gd name="T124" fmla="*/ 0 h 28"/>
                <a:gd name="T125" fmla="*/ 36 w 36"/>
                <a:gd name="T126" fmla="*/ 28 h 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" h="28">
                  <a:moveTo>
                    <a:pt x="20" y="5"/>
                  </a:moveTo>
                  <a:lnTo>
                    <a:pt x="20" y="5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35" y="2"/>
                  </a:lnTo>
                  <a:lnTo>
                    <a:pt x="36" y="9"/>
                  </a:lnTo>
                  <a:lnTo>
                    <a:pt x="35" y="10"/>
                  </a:lnTo>
                  <a:lnTo>
                    <a:pt x="32" y="11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9" y="13"/>
                  </a:lnTo>
                  <a:lnTo>
                    <a:pt x="31" y="13"/>
                  </a:lnTo>
                  <a:lnTo>
                    <a:pt x="32" y="14"/>
                  </a:lnTo>
                  <a:lnTo>
                    <a:pt x="35" y="14"/>
                  </a:lnTo>
                  <a:lnTo>
                    <a:pt x="32" y="16"/>
                  </a:lnTo>
                  <a:lnTo>
                    <a:pt x="30" y="17"/>
                  </a:lnTo>
                  <a:lnTo>
                    <a:pt x="26" y="18"/>
                  </a:lnTo>
                  <a:lnTo>
                    <a:pt x="23" y="20"/>
                  </a:lnTo>
                  <a:lnTo>
                    <a:pt x="22" y="21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6" y="25"/>
                  </a:lnTo>
                  <a:lnTo>
                    <a:pt x="13" y="26"/>
                  </a:lnTo>
                  <a:lnTo>
                    <a:pt x="9" y="28"/>
                  </a:lnTo>
                  <a:lnTo>
                    <a:pt x="5" y="28"/>
                  </a:lnTo>
                  <a:lnTo>
                    <a:pt x="0" y="28"/>
                  </a:lnTo>
                  <a:lnTo>
                    <a:pt x="3" y="23"/>
                  </a:lnTo>
                  <a:lnTo>
                    <a:pt x="8" y="18"/>
                  </a:lnTo>
                  <a:lnTo>
                    <a:pt x="13" y="15"/>
                  </a:lnTo>
                  <a:lnTo>
                    <a:pt x="16" y="10"/>
                  </a:lnTo>
                  <a:lnTo>
                    <a:pt x="18" y="9"/>
                  </a:lnTo>
                  <a:lnTo>
                    <a:pt x="21" y="8"/>
                  </a:lnTo>
                  <a:lnTo>
                    <a:pt x="22" y="6"/>
                  </a:lnTo>
                  <a:lnTo>
                    <a:pt x="20" y="5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Freeform 26"/>
            <p:cNvSpPr>
              <a:spLocks/>
            </p:cNvSpPr>
            <p:nvPr/>
          </p:nvSpPr>
          <p:spPr bwMode="auto">
            <a:xfrm>
              <a:off x="1048" y="3382"/>
              <a:ext cx="13" cy="15"/>
            </a:xfrm>
            <a:custGeom>
              <a:avLst/>
              <a:gdLst>
                <a:gd name="T0" fmla="*/ 10 w 29"/>
                <a:gd name="T1" fmla="*/ 5 h 33"/>
                <a:gd name="T2" fmla="*/ 9 w 29"/>
                <a:gd name="T3" fmla="*/ 5 h 33"/>
                <a:gd name="T4" fmla="*/ 8 w 29"/>
                <a:gd name="T5" fmla="*/ 4 h 33"/>
                <a:gd name="T6" fmla="*/ 8 w 29"/>
                <a:gd name="T7" fmla="*/ 2 h 33"/>
                <a:gd name="T8" fmla="*/ 7 w 29"/>
                <a:gd name="T9" fmla="*/ 1 h 33"/>
                <a:gd name="T10" fmla="*/ 5 w 29"/>
                <a:gd name="T11" fmla="*/ 0 h 33"/>
                <a:gd name="T12" fmla="*/ 4 w 29"/>
                <a:gd name="T13" fmla="*/ 0 h 33"/>
                <a:gd name="T14" fmla="*/ 2 w 29"/>
                <a:gd name="T15" fmla="*/ 0 h 33"/>
                <a:gd name="T16" fmla="*/ 1 w 29"/>
                <a:gd name="T17" fmla="*/ 1 h 33"/>
                <a:gd name="T18" fmla="*/ 0 w 29"/>
                <a:gd name="T19" fmla="*/ 1 h 33"/>
                <a:gd name="T20" fmla="*/ 0 w 29"/>
                <a:gd name="T21" fmla="*/ 2 h 33"/>
                <a:gd name="T22" fmla="*/ 0 w 29"/>
                <a:gd name="T23" fmla="*/ 4 h 33"/>
                <a:gd name="T24" fmla="*/ 0 w 29"/>
                <a:gd name="T25" fmla="*/ 5 h 33"/>
                <a:gd name="T26" fmla="*/ 2 w 29"/>
                <a:gd name="T27" fmla="*/ 5 h 33"/>
                <a:gd name="T28" fmla="*/ 4 w 29"/>
                <a:gd name="T29" fmla="*/ 7 h 33"/>
                <a:gd name="T30" fmla="*/ 6 w 29"/>
                <a:gd name="T31" fmla="*/ 8 h 33"/>
                <a:gd name="T32" fmla="*/ 6 w 29"/>
                <a:gd name="T33" fmla="*/ 9 h 33"/>
                <a:gd name="T34" fmla="*/ 5 w 29"/>
                <a:gd name="T35" fmla="*/ 10 h 33"/>
                <a:gd name="T36" fmla="*/ 4 w 29"/>
                <a:gd name="T37" fmla="*/ 11 h 33"/>
                <a:gd name="T38" fmla="*/ 3 w 29"/>
                <a:gd name="T39" fmla="*/ 11 h 33"/>
                <a:gd name="T40" fmla="*/ 2 w 29"/>
                <a:gd name="T41" fmla="*/ 12 h 33"/>
                <a:gd name="T42" fmla="*/ 3 w 29"/>
                <a:gd name="T43" fmla="*/ 14 h 33"/>
                <a:gd name="T44" fmla="*/ 4 w 29"/>
                <a:gd name="T45" fmla="*/ 15 h 33"/>
                <a:gd name="T46" fmla="*/ 5 w 29"/>
                <a:gd name="T47" fmla="*/ 15 h 33"/>
                <a:gd name="T48" fmla="*/ 7 w 29"/>
                <a:gd name="T49" fmla="*/ 15 h 33"/>
                <a:gd name="T50" fmla="*/ 8 w 29"/>
                <a:gd name="T51" fmla="*/ 14 h 33"/>
                <a:gd name="T52" fmla="*/ 9 w 29"/>
                <a:gd name="T53" fmla="*/ 14 h 33"/>
                <a:gd name="T54" fmla="*/ 10 w 29"/>
                <a:gd name="T55" fmla="*/ 13 h 33"/>
                <a:gd name="T56" fmla="*/ 11 w 29"/>
                <a:gd name="T57" fmla="*/ 12 h 33"/>
                <a:gd name="T58" fmla="*/ 13 w 29"/>
                <a:gd name="T59" fmla="*/ 11 h 33"/>
                <a:gd name="T60" fmla="*/ 13 w 29"/>
                <a:gd name="T61" fmla="*/ 9 h 33"/>
                <a:gd name="T62" fmla="*/ 12 w 29"/>
                <a:gd name="T63" fmla="*/ 7 h 33"/>
                <a:gd name="T64" fmla="*/ 10 w 29"/>
                <a:gd name="T65" fmla="*/ 5 h 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"/>
                <a:gd name="T100" fmla="*/ 0 h 33"/>
                <a:gd name="T101" fmla="*/ 29 w 29"/>
                <a:gd name="T102" fmla="*/ 33 h 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" h="33">
                  <a:moveTo>
                    <a:pt x="22" y="12"/>
                  </a:moveTo>
                  <a:lnTo>
                    <a:pt x="19" y="10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6" y="3"/>
                  </a:lnTo>
                  <a:lnTo>
                    <a:pt x="12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10"/>
                  </a:lnTo>
                  <a:lnTo>
                    <a:pt x="4" y="12"/>
                  </a:lnTo>
                  <a:lnTo>
                    <a:pt x="10" y="15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1" y="23"/>
                  </a:lnTo>
                  <a:lnTo>
                    <a:pt x="9" y="24"/>
                  </a:lnTo>
                  <a:lnTo>
                    <a:pt x="7" y="25"/>
                  </a:lnTo>
                  <a:lnTo>
                    <a:pt x="5" y="27"/>
                  </a:lnTo>
                  <a:lnTo>
                    <a:pt x="7" y="30"/>
                  </a:lnTo>
                  <a:lnTo>
                    <a:pt x="10" y="32"/>
                  </a:lnTo>
                  <a:lnTo>
                    <a:pt x="12" y="33"/>
                  </a:lnTo>
                  <a:lnTo>
                    <a:pt x="16" y="32"/>
                  </a:lnTo>
                  <a:lnTo>
                    <a:pt x="18" y="31"/>
                  </a:lnTo>
                  <a:lnTo>
                    <a:pt x="20" y="30"/>
                  </a:lnTo>
                  <a:lnTo>
                    <a:pt x="23" y="28"/>
                  </a:lnTo>
                  <a:lnTo>
                    <a:pt x="25" y="27"/>
                  </a:lnTo>
                  <a:lnTo>
                    <a:pt x="29" y="24"/>
                  </a:lnTo>
                  <a:lnTo>
                    <a:pt x="29" y="19"/>
                  </a:lnTo>
                  <a:lnTo>
                    <a:pt x="26" y="15"/>
                  </a:lnTo>
                  <a:lnTo>
                    <a:pt x="22" y="12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Freeform 27"/>
            <p:cNvSpPr>
              <a:spLocks/>
            </p:cNvSpPr>
            <p:nvPr/>
          </p:nvSpPr>
          <p:spPr bwMode="auto">
            <a:xfrm>
              <a:off x="1048" y="3382"/>
              <a:ext cx="13" cy="15"/>
            </a:xfrm>
            <a:custGeom>
              <a:avLst/>
              <a:gdLst>
                <a:gd name="T0" fmla="*/ 10 w 29"/>
                <a:gd name="T1" fmla="*/ 5 h 33"/>
                <a:gd name="T2" fmla="*/ 10 w 29"/>
                <a:gd name="T3" fmla="*/ 5 h 33"/>
                <a:gd name="T4" fmla="*/ 9 w 29"/>
                <a:gd name="T5" fmla="*/ 5 h 33"/>
                <a:gd name="T6" fmla="*/ 8 w 29"/>
                <a:gd name="T7" fmla="*/ 4 h 33"/>
                <a:gd name="T8" fmla="*/ 8 w 29"/>
                <a:gd name="T9" fmla="*/ 2 h 33"/>
                <a:gd name="T10" fmla="*/ 7 w 29"/>
                <a:gd name="T11" fmla="*/ 1 h 33"/>
                <a:gd name="T12" fmla="*/ 7 w 29"/>
                <a:gd name="T13" fmla="*/ 1 h 33"/>
                <a:gd name="T14" fmla="*/ 5 w 29"/>
                <a:gd name="T15" fmla="*/ 0 h 33"/>
                <a:gd name="T16" fmla="*/ 4 w 29"/>
                <a:gd name="T17" fmla="*/ 0 h 33"/>
                <a:gd name="T18" fmla="*/ 2 w 29"/>
                <a:gd name="T19" fmla="*/ 0 h 33"/>
                <a:gd name="T20" fmla="*/ 1 w 29"/>
                <a:gd name="T21" fmla="*/ 1 h 33"/>
                <a:gd name="T22" fmla="*/ 1 w 29"/>
                <a:gd name="T23" fmla="*/ 1 h 33"/>
                <a:gd name="T24" fmla="*/ 0 w 29"/>
                <a:gd name="T25" fmla="*/ 1 h 33"/>
                <a:gd name="T26" fmla="*/ 0 w 29"/>
                <a:gd name="T27" fmla="*/ 2 h 33"/>
                <a:gd name="T28" fmla="*/ 0 w 29"/>
                <a:gd name="T29" fmla="*/ 4 h 33"/>
                <a:gd name="T30" fmla="*/ 0 w 29"/>
                <a:gd name="T31" fmla="*/ 5 h 33"/>
                <a:gd name="T32" fmla="*/ 0 w 29"/>
                <a:gd name="T33" fmla="*/ 5 h 33"/>
                <a:gd name="T34" fmla="*/ 2 w 29"/>
                <a:gd name="T35" fmla="*/ 5 h 33"/>
                <a:gd name="T36" fmla="*/ 4 w 29"/>
                <a:gd name="T37" fmla="*/ 7 h 33"/>
                <a:gd name="T38" fmla="*/ 6 w 29"/>
                <a:gd name="T39" fmla="*/ 8 h 33"/>
                <a:gd name="T40" fmla="*/ 6 w 29"/>
                <a:gd name="T41" fmla="*/ 9 h 33"/>
                <a:gd name="T42" fmla="*/ 6 w 29"/>
                <a:gd name="T43" fmla="*/ 9 h 33"/>
                <a:gd name="T44" fmla="*/ 5 w 29"/>
                <a:gd name="T45" fmla="*/ 10 h 33"/>
                <a:gd name="T46" fmla="*/ 4 w 29"/>
                <a:gd name="T47" fmla="*/ 11 h 33"/>
                <a:gd name="T48" fmla="*/ 3 w 29"/>
                <a:gd name="T49" fmla="*/ 11 h 33"/>
                <a:gd name="T50" fmla="*/ 2 w 29"/>
                <a:gd name="T51" fmla="*/ 12 h 33"/>
                <a:gd name="T52" fmla="*/ 2 w 29"/>
                <a:gd name="T53" fmla="*/ 12 h 33"/>
                <a:gd name="T54" fmla="*/ 3 w 29"/>
                <a:gd name="T55" fmla="*/ 14 h 33"/>
                <a:gd name="T56" fmla="*/ 4 w 29"/>
                <a:gd name="T57" fmla="*/ 15 h 33"/>
                <a:gd name="T58" fmla="*/ 5 w 29"/>
                <a:gd name="T59" fmla="*/ 15 h 33"/>
                <a:gd name="T60" fmla="*/ 7 w 29"/>
                <a:gd name="T61" fmla="*/ 15 h 33"/>
                <a:gd name="T62" fmla="*/ 7 w 29"/>
                <a:gd name="T63" fmla="*/ 15 h 33"/>
                <a:gd name="T64" fmla="*/ 8 w 29"/>
                <a:gd name="T65" fmla="*/ 14 h 33"/>
                <a:gd name="T66" fmla="*/ 9 w 29"/>
                <a:gd name="T67" fmla="*/ 14 h 33"/>
                <a:gd name="T68" fmla="*/ 10 w 29"/>
                <a:gd name="T69" fmla="*/ 13 h 33"/>
                <a:gd name="T70" fmla="*/ 11 w 29"/>
                <a:gd name="T71" fmla="*/ 12 h 33"/>
                <a:gd name="T72" fmla="*/ 11 w 29"/>
                <a:gd name="T73" fmla="*/ 12 h 33"/>
                <a:gd name="T74" fmla="*/ 13 w 29"/>
                <a:gd name="T75" fmla="*/ 11 h 33"/>
                <a:gd name="T76" fmla="*/ 13 w 29"/>
                <a:gd name="T77" fmla="*/ 9 h 33"/>
                <a:gd name="T78" fmla="*/ 12 w 29"/>
                <a:gd name="T79" fmla="*/ 7 h 33"/>
                <a:gd name="T80" fmla="*/ 10 w 29"/>
                <a:gd name="T81" fmla="*/ 5 h 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"/>
                <a:gd name="T124" fmla="*/ 0 h 33"/>
                <a:gd name="T125" fmla="*/ 29 w 29"/>
                <a:gd name="T126" fmla="*/ 33 h 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" h="33">
                  <a:moveTo>
                    <a:pt x="22" y="12"/>
                  </a:moveTo>
                  <a:lnTo>
                    <a:pt x="22" y="12"/>
                  </a:lnTo>
                  <a:lnTo>
                    <a:pt x="19" y="10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6" y="3"/>
                  </a:lnTo>
                  <a:lnTo>
                    <a:pt x="12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10"/>
                  </a:lnTo>
                  <a:lnTo>
                    <a:pt x="4" y="12"/>
                  </a:lnTo>
                  <a:lnTo>
                    <a:pt x="10" y="15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1" y="23"/>
                  </a:lnTo>
                  <a:lnTo>
                    <a:pt x="9" y="24"/>
                  </a:lnTo>
                  <a:lnTo>
                    <a:pt x="7" y="25"/>
                  </a:lnTo>
                  <a:lnTo>
                    <a:pt x="5" y="27"/>
                  </a:lnTo>
                  <a:lnTo>
                    <a:pt x="7" y="30"/>
                  </a:lnTo>
                  <a:lnTo>
                    <a:pt x="10" y="32"/>
                  </a:lnTo>
                  <a:lnTo>
                    <a:pt x="12" y="33"/>
                  </a:lnTo>
                  <a:lnTo>
                    <a:pt x="16" y="32"/>
                  </a:lnTo>
                  <a:lnTo>
                    <a:pt x="18" y="31"/>
                  </a:lnTo>
                  <a:lnTo>
                    <a:pt x="20" y="30"/>
                  </a:lnTo>
                  <a:lnTo>
                    <a:pt x="23" y="28"/>
                  </a:lnTo>
                  <a:lnTo>
                    <a:pt x="25" y="27"/>
                  </a:lnTo>
                  <a:lnTo>
                    <a:pt x="29" y="24"/>
                  </a:lnTo>
                  <a:lnTo>
                    <a:pt x="29" y="19"/>
                  </a:lnTo>
                  <a:lnTo>
                    <a:pt x="26" y="15"/>
                  </a:lnTo>
                  <a:lnTo>
                    <a:pt x="22" y="12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Freeform 28"/>
            <p:cNvSpPr>
              <a:spLocks/>
            </p:cNvSpPr>
            <p:nvPr/>
          </p:nvSpPr>
          <p:spPr bwMode="auto">
            <a:xfrm>
              <a:off x="1026" y="3384"/>
              <a:ext cx="18" cy="13"/>
            </a:xfrm>
            <a:custGeom>
              <a:avLst/>
              <a:gdLst>
                <a:gd name="T0" fmla="*/ 13 w 43"/>
                <a:gd name="T1" fmla="*/ 5 h 29"/>
                <a:gd name="T2" fmla="*/ 13 w 43"/>
                <a:gd name="T3" fmla="*/ 4 h 29"/>
                <a:gd name="T4" fmla="*/ 13 w 43"/>
                <a:gd name="T5" fmla="*/ 3 h 29"/>
                <a:gd name="T6" fmla="*/ 12 w 43"/>
                <a:gd name="T7" fmla="*/ 2 h 29"/>
                <a:gd name="T8" fmla="*/ 12 w 43"/>
                <a:gd name="T9" fmla="*/ 0 h 29"/>
                <a:gd name="T10" fmla="*/ 13 w 43"/>
                <a:gd name="T11" fmla="*/ 0 h 29"/>
                <a:gd name="T12" fmla="*/ 15 w 43"/>
                <a:gd name="T13" fmla="*/ 0 h 29"/>
                <a:gd name="T14" fmla="*/ 16 w 43"/>
                <a:gd name="T15" fmla="*/ 0 h 29"/>
                <a:gd name="T16" fmla="*/ 16 w 43"/>
                <a:gd name="T17" fmla="*/ 2 h 29"/>
                <a:gd name="T18" fmla="*/ 17 w 43"/>
                <a:gd name="T19" fmla="*/ 3 h 29"/>
                <a:gd name="T20" fmla="*/ 18 w 43"/>
                <a:gd name="T21" fmla="*/ 5 h 29"/>
                <a:gd name="T22" fmla="*/ 18 w 43"/>
                <a:gd name="T23" fmla="*/ 7 h 29"/>
                <a:gd name="T24" fmla="*/ 17 w 43"/>
                <a:gd name="T25" fmla="*/ 8 h 29"/>
                <a:gd name="T26" fmla="*/ 15 w 43"/>
                <a:gd name="T27" fmla="*/ 9 h 29"/>
                <a:gd name="T28" fmla="*/ 13 w 43"/>
                <a:gd name="T29" fmla="*/ 9 h 29"/>
                <a:gd name="T30" fmla="*/ 11 w 43"/>
                <a:gd name="T31" fmla="*/ 10 h 29"/>
                <a:gd name="T32" fmla="*/ 9 w 43"/>
                <a:gd name="T33" fmla="*/ 11 h 29"/>
                <a:gd name="T34" fmla="*/ 7 w 43"/>
                <a:gd name="T35" fmla="*/ 12 h 29"/>
                <a:gd name="T36" fmla="*/ 5 w 43"/>
                <a:gd name="T37" fmla="*/ 13 h 29"/>
                <a:gd name="T38" fmla="*/ 3 w 43"/>
                <a:gd name="T39" fmla="*/ 13 h 29"/>
                <a:gd name="T40" fmla="*/ 0 w 43"/>
                <a:gd name="T41" fmla="*/ 13 h 29"/>
                <a:gd name="T42" fmla="*/ 0 w 43"/>
                <a:gd name="T43" fmla="*/ 11 h 29"/>
                <a:gd name="T44" fmla="*/ 1 w 43"/>
                <a:gd name="T45" fmla="*/ 10 h 29"/>
                <a:gd name="T46" fmla="*/ 3 w 43"/>
                <a:gd name="T47" fmla="*/ 9 h 29"/>
                <a:gd name="T48" fmla="*/ 5 w 43"/>
                <a:gd name="T49" fmla="*/ 9 h 29"/>
                <a:gd name="T50" fmla="*/ 7 w 43"/>
                <a:gd name="T51" fmla="*/ 8 h 29"/>
                <a:gd name="T52" fmla="*/ 10 w 43"/>
                <a:gd name="T53" fmla="*/ 7 h 29"/>
                <a:gd name="T54" fmla="*/ 12 w 43"/>
                <a:gd name="T55" fmla="*/ 6 h 29"/>
                <a:gd name="T56" fmla="*/ 13 w 43"/>
                <a:gd name="T57" fmla="*/ 5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3"/>
                <a:gd name="T88" fmla="*/ 0 h 29"/>
                <a:gd name="T89" fmla="*/ 43 w 43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3" h="29">
                  <a:moveTo>
                    <a:pt x="31" y="12"/>
                  </a:moveTo>
                  <a:lnTo>
                    <a:pt x="31" y="9"/>
                  </a:lnTo>
                  <a:lnTo>
                    <a:pt x="30" y="7"/>
                  </a:lnTo>
                  <a:lnTo>
                    <a:pt x="29" y="4"/>
                  </a:lnTo>
                  <a:lnTo>
                    <a:pt x="29" y="1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39" y="4"/>
                  </a:lnTo>
                  <a:lnTo>
                    <a:pt x="41" y="7"/>
                  </a:lnTo>
                  <a:lnTo>
                    <a:pt x="43" y="12"/>
                  </a:lnTo>
                  <a:lnTo>
                    <a:pt x="43" y="15"/>
                  </a:lnTo>
                  <a:lnTo>
                    <a:pt x="40" y="18"/>
                  </a:lnTo>
                  <a:lnTo>
                    <a:pt x="36" y="20"/>
                  </a:lnTo>
                  <a:lnTo>
                    <a:pt x="31" y="21"/>
                  </a:lnTo>
                  <a:lnTo>
                    <a:pt x="26" y="23"/>
                  </a:lnTo>
                  <a:lnTo>
                    <a:pt x="22" y="24"/>
                  </a:lnTo>
                  <a:lnTo>
                    <a:pt x="16" y="26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1" y="19"/>
                  </a:lnTo>
                  <a:lnTo>
                    <a:pt x="17" y="18"/>
                  </a:lnTo>
                  <a:lnTo>
                    <a:pt x="23" y="16"/>
                  </a:lnTo>
                  <a:lnTo>
                    <a:pt x="28" y="14"/>
                  </a:lnTo>
                  <a:lnTo>
                    <a:pt x="31" y="12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Freeform 29"/>
            <p:cNvSpPr>
              <a:spLocks/>
            </p:cNvSpPr>
            <p:nvPr/>
          </p:nvSpPr>
          <p:spPr bwMode="auto">
            <a:xfrm>
              <a:off x="1026" y="3384"/>
              <a:ext cx="18" cy="13"/>
            </a:xfrm>
            <a:custGeom>
              <a:avLst/>
              <a:gdLst>
                <a:gd name="T0" fmla="*/ 13 w 43"/>
                <a:gd name="T1" fmla="*/ 5 h 29"/>
                <a:gd name="T2" fmla="*/ 13 w 43"/>
                <a:gd name="T3" fmla="*/ 5 h 29"/>
                <a:gd name="T4" fmla="*/ 13 w 43"/>
                <a:gd name="T5" fmla="*/ 4 h 29"/>
                <a:gd name="T6" fmla="*/ 13 w 43"/>
                <a:gd name="T7" fmla="*/ 3 h 29"/>
                <a:gd name="T8" fmla="*/ 12 w 43"/>
                <a:gd name="T9" fmla="*/ 2 h 29"/>
                <a:gd name="T10" fmla="*/ 12 w 43"/>
                <a:gd name="T11" fmla="*/ 0 h 29"/>
                <a:gd name="T12" fmla="*/ 12 w 43"/>
                <a:gd name="T13" fmla="*/ 0 h 29"/>
                <a:gd name="T14" fmla="*/ 13 w 43"/>
                <a:gd name="T15" fmla="*/ 0 h 29"/>
                <a:gd name="T16" fmla="*/ 15 w 43"/>
                <a:gd name="T17" fmla="*/ 0 h 29"/>
                <a:gd name="T18" fmla="*/ 16 w 43"/>
                <a:gd name="T19" fmla="*/ 0 h 29"/>
                <a:gd name="T20" fmla="*/ 16 w 43"/>
                <a:gd name="T21" fmla="*/ 2 h 29"/>
                <a:gd name="T22" fmla="*/ 16 w 43"/>
                <a:gd name="T23" fmla="*/ 2 h 29"/>
                <a:gd name="T24" fmla="*/ 17 w 43"/>
                <a:gd name="T25" fmla="*/ 3 h 29"/>
                <a:gd name="T26" fmla="*/ 18 w 43"/>
                <a:gd name="T27" fmla="*/ 5 h 29"/>
                <a:gd name="T28" fmla="*/ 18 w 43"/>
                <a:gd name="T29" fmla="*/ 7 h 29"/>
                <a:gd name="T30" fmla="*/ 17 w 43"/>
                <a:gd name="T31" fmla="*/ 8 h 29"/>
                <a:gd name="T32" fmla="*/ 17 w 43"/>
                <a:gd name="T33" fmla="*/ 8 h 29"/>
                <a:gd name="T34" fmla="*/ 15 w 43"/>
                <a:gd name="T35" fmla="*/ 9 h 29"/>
                <a:gd name="T36" fmla="*/ 13 w 43"/>
                <a:gd name="T37" fmla="*/ 9 h 29"/>
                <a:gd name="T38" fmla="*/ 11 w 43"/>
                <a:gd name="T39" fmla="*/ 10 h 29"/>
                <a:gd name="T40" fmla="*/ 9 w 43"/>
                <a:gd name="T41" fmla="*/ 11 h 29"/>
                <a:gd name="T42" fmla="*/ 7 w 43"/>
                <a:gd name="T43" fmla="*/ 12 h 29"/>
                <a:gd name="T44" fmla="*/ 5 w 43"/>
                <a:gd name="T45" fmla="*/ 13 h 29"/>
                <a:gd name="T46" fmla="*/ 3 w 43"/>
                <a:gd name="T47" fmla="*/ 13 h 29"/>
                <a:gd name="T48" fmla="*/ 0 w 43"/>
                <a:gd name="T49" fmla="*/ 13 h 29"/>
                <a:gd name="T50" fmla="*/ 0 w 43"/>
                <a:gd name="T51" fmla="*/ 13 h 29"/>
                <a:gd name="T52" fmla="*/ 0 w 43"/>
                <a:gd name="T53" fmla="*/ 11 h 29"/>
                <a:gd name="T54" fmla="*/ 1 w 43"/>
                <a:gd name="T55" fmla="*/ 10 h 29"/>
                <a:gd name="T56" fmla="*/ 3 w 43"/>
                <a:gd name="T57" fmla="*/ 9 h 29"/>
                <a:gd name="T58" fmla="*/ 5 w 43"/>
                <a:gd name="T59" fmla="*/ 9 h 29"/>
                <a:gd name="T60" fmla="*/ 7 w 43"/>
                <a:gd name="T61" fmla="*/ 8 h 29"/>
                <a:gd name="T62" fmla="*/ 10 w 43"/>
                <a:gd name="T63" fmla="*/ 7 h 29"/>
                <a:gd name="T64" fmla="*/ 12 w 43"/>
                <a:gd name="T65" fmla="*/ 6 h 29"/>
                <a:gd name="T66" fmla="*/ 13 w 43"/>
                <a:gd name="T67" fmla="*/ 5 h 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3"/>
                <a:gd name="T103" fmla="*/ 0 h 29"/>
                <a:gd name="T104" fmla="*/ 43 w 43"/>
                <a:gd name="T105" fmla="*/ 29 h 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3" h="29">
                  <a:moveTo>
                    <a:pt x="31" y="12"/>
                  </a:moveTo>
                  <a:lnTo>
                    <a:pt x="31" y="12"/>
                  </a:lnTo>
                  <a:lnTo>
                    <a:pt x="31" y="9"/>
                  </a:lnTo>
                  <a:lnTo>
                    <a:pt x="30" y="7"/>
                  </a:lnTo>
                  <a:lnTo>
                    <a:pt x="29" y="4"/>
                  </a:lnTo>
                  <a:lnTo>
                    <a:pt x="29" y="1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39" y="4"/>
                  </a:lnTo>
                  <a:lnTo>
                    <a:pt x="41" y="7"/>
                  </a:lnTo>
                  <a:lnTo>
                    <a:pt x="43" y="12"/>
                  </a:lnTo>
                  <a:lnTo>
                    <a:pt x="43" y="15"/>
                  </a:lnTo>
                  <a:lnTo>
                    <a:pt x="40" y="18"/>
                  </a:lnTo>
                  <a:lnTo>
                    <a:pt x="36" y="20"/>
                  </a:lnTo>
                  <a:lnTo>
                    <a:pt x="31" y="21"/>
                  </a:lnTo>
                  <a:lnTo>
                    <a:pt x="26" y="23"/>
                  </a:lnTo>
                  <a:lnTo>
                    <a:pt x="22" y="24"/>
                  </a:lnTo>
                  <a:lnTo>
                    <a:pt x="16" y="26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1" y="19"/>
                  </a:lnTo>
                  <a:lnTo>
                    <a:pt x="17" y="18"/>
                  </a:lnTo>
                  <a:lnTo>
                    <a:pt x="23" y="16"/>
                  </a:lnTo>
                  <a:lnTo>
                    <a:pt x="28" y="14"/>
                  </a:lnTo>
                  <a:lnTo>
                    <a:pt x="31" y="12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Freeform 30"/>
            <p:cNvSpPr>
              <a:spLocks/>
            </p:cNvSpPr>
            <p:nvPr/>
          </p:nvSpPr>
          <p:spPr bwMode="auto">
            <a:xfrm>
              <a:off x="1011" y="3384"/>
              <a:ext cx="13" cy="17"/>
            </a:xfrm>
            <a:custGeom>
              <a:avLst/>
              <a:gdLst>
                <a:gd name="T0" fmla="*/ 9 w 29"/>
                <a:gd name="T1" fmla="*/ 5 h 38"/>
                <a:gd name="T2" fmla="*/ 9 w 29"/>
                <a:gd name="T3" fmla="*/ 2 h 38"/>
                <a:gd name="T4" fmla="*/ 7 w 29"/>
                <a:gd name="T5" fmla="*/ 0 h 38"/>
                <a:gd name="T6" fmla="*/ 5 w 29"/>
                <a:gd name="T7" fmla="*/ 0 h 38"/>
                <a:gd name="T8" fmla="*/ 3 w 29"/>
                <a:gd name="T9" fmla="*/ 0 h 38"/>
                <a:gd name="T10" fmla="*/ 3 w 29"/>
                <a:gd name="T11" fmla="*/ 0 h 38"/>
                <a:gd name="T12" fmla="*/ 2 w 29"/>
                <a:gd name="T13" fmla="*/ 1 h 38"/>
                <a:gd name="T14" fmla="*/ 2 w 29"/>
                <a:gd name="T15" fmla="*/ 2 h 38"/>
                <a:gd name="T16" fmla="*/ 2 w 29"/>
                <a:gd name="T17" fmla="*/ 3 h 38"/>
                <a:gd name="T18" fmla="*/ 3 w 29"/>
                <a:gd name="T19" fmla="*/ 4 h 38"/>
                <a:gd name="T20" fmla="*/ 5 w 29"/>
                <a:gd name="T21" fmla="*/ 5 h 38"/>
                <a:gd name="T22" fmla="*/ 5 w 29"/>
                <a:gd name="T23" fmla="*/ 7 h 38"/>
                <a:gd name="T24" fmla="*/ 5 w 29"/>
                <a:gd name="T25" fmla="*/ 9 h 38"/>
                <a:gd name="T26" fmla="*/ 4 w 29"/>
                <a:gd name="T27" fmla="*/ 9 h 38"/>
                <a:gd name="T28" fmla="*/ 3 w 29"/>
                <a:gd name="T29" fmla="*/ 9 h 38"/>
                <a:gd name="T30" fmla="*/ 2 w 29"/>
                <a:gd name="T31" fmla="*/ 10 h 38"/>
                <a:gd name="T32" fmla="*/ 0 w 29"/>
                <a:gd name="T33" fmla="*/ 10 h 38"/>
                <a:gd name="T34" fmla="*/ 0 w 29"/>
                <a:gd name="T35" fmla="*/ 11 h 38"/>
                <a:gd name="T36" fmla="*/ 0 w 29"/>
                <a:gd name="T37" fmla="*/ 12 h 38"/>
                <a:gd name="T38" fmla="*/ 2 w 29"/>
                <a:gd name="T39" fmla="*/ 13 h 38"/>
                <a:gd name="T40" fmla="*/ 3 w 29"/>
                <a:gd name="T41" fmla="*/ 13 h 38"/>
                <a:gd name="T42" fmla="*/ 3 w 29"/>
                <a:gd name="T43" fmla="*/ 13 h 38"/>
                <a:gd name="T44" fmla="*/ 3 w 29"/>
                <a:gd name="T45" fmla="*/ 13 h 38"/>
                <a:gd name="T46" fmla="*/ 3 w 29"/>
                <a:gd name="T47" fmla="*/ 14 h 38"/>
                <a:gd name="T48" fmla="*/ 3 w 29"/>
                <a:gd name="T49" fmla="*/ 14 h 38"/>
                <a:gd name="T50" fmla="*/ 4 w 29"/>
                <a:gd name="T51" fmla="*/ 15 h 38"/>
                <a:gd name="T52" fmla="*/ 5 w 29"/>
                <a:gd name="T53" fmla="*/ 15 h 38"/>
                <a:gd name="T54" fmla="*/ 6 w 29"/>
                <a:gd name="T55" fmla="*/ 15 h 38"/>
                <a:gd name="T56" fmla="*/ 7 w 29"/>
                <a:gd name="T57" fmla="*/ 14 h 38"/>
                <a:gd name="T58" fmla="*/ 7 w 29"/>
                <a:gd name="T59" fmla="*/ 15 h 38"/>
                <a:gd name="T60" fmla="*/ 7 w 29"/>
                <a:gd name="T61" fmla="*/ 16 h 38"/>
                <a:gd name="T62" fmla="*/ 7 w 29"/>
                <a:gd name="T63" fmla="*/ 17 h 38"/>
                <a:gd name="T64" fmla="*/ 7 w 29"/>
                <a:gd name="T65" fmla="*/ 17 h 38"/>
                <a:gd name="T66" fmla="*/ 8 w 29"/>
                <a:gd name="T67" fmla="*/ 17 h 38"/>
                <a:gd name="T68" fmla="*/ 9 w 29"/>
                <a:gd name="T69" fmla="*/ 17 h 38"/>
                <a:gd name="T70" fmla="*/ 9 w 29"/>
                <a:gd name="T71" fmla="*/ 17 h 38"/>
                <a:gd name="T72" fmla="*/ 10 w 29"/>
                <a:gd name="T73" fmla="*/ 16 h 38"/>
                <a:gd name="T74" fmla="*/ 10 w 29"/>
                <a:gd name="T75" fmla="*/ 13 h 38"/>
                <a:gd name="T76" fmla="*/ 10 w 29"/>
                <a:gd name="T77" fmla="*/ 12 h 38"/>
                <a:gd name="T78" fmla="*/ 10 w 29"/>
                <a:gd name="T79" fmla="*/ 9 h 38"/>
                <a:gd name="T80" fmla="*/ 10 w 29"/>
                <a:gd name="T81" fmla="*/ 7 h 38"/>
                <a:gd name="T82" fmla="*/ 10 w 29"/>
                <a:gd name="T83" fmla="*/ 6 h 38"/>
                <a:gd name="T84" fmla="*/ 12 w 29"/>
                <a:gd name="T85" fmla="*/ 5 h 38"/>
                <a:gd name="T86" fmla="*/ 13 w 29"/>
                <a:gd name="T87" fmla="*/ 4 h 38"/>
                <a:gd name="T88" fmla="*/ 13 w 29"/>
                <a:gd name="T89" fmla="*/ 2 h 38"/>
                <a:gd name="T90" fmla="*/ 13 w 29"/>
                <a:gd name="T91" fmla="*/ 2 h 38"/>
                <a:gd name="T92" fmla="*/ 12 w 29"/>
                <a:gd name="T93" fmla="*/ 1 h 38"/>
                <a:gd name="T94" fmla="*/ 10 w 29"/>
                <a:gd name="T95" fmla="*/ 2 h 38"/>
                <a:gd name="T96" fmla="*/ 9 w 29"/>
                <a:gd name="T97" fmla="*/ 2 h 38"/>
                <a:gd name="T98" fmla="*/ 9 w 29"/>
                <a:gd name="T99" fmla="*/ 2 h 38"/>
                <a:gd name="T100" fmla="*/ 9 w 29"/>
                <a:gd name="T101" fmla="*/ 3 h 38"/>
                <a:gd name="T102" fmla="*/ 9 w 29"/>
                <a:gd name="T103" fmla="*/ 4 h 38"/>
                <a:gd name="T104" fmla="*/ 9 w 29"/>
                <a:gd name="T105" fmla="*/ 5 h 3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9"/>
                <a:gd name="T160" fmla="*/ 0 h 38"/>
                <a:gd name="T161" fmla="*/ 29 w 29"/>
                <a:gd name="T162" fmla="*/ 38 h 3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9" h="38">
                  <a:moveTo>
                    <a:pt x="19" y="11"/>
                  </a:moveTo>
                  <a:lnTo>
                    <a:pt x="19" y="5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7" y="9"/>
                  </a:lnTo>
                  <a:lnTo>
                    <a:pt x="11" y="12"/>
                  </a:lnTo>
                  <a:lnTo>
                    <a:pt x="12" y="15"/>
                  </a:lnTo>
                  <a:lnTo>
                    <a:pt x="12" y="19"/>
                  </a:lnTo>
                  <a:lnTo>
                    <a:pt x="10" y="20"/>
                  </a:lnTo>
                  <a:lnTo>
                    <a:pt x="6" y="21"/>
                  </a:lnTo>
                  <a:lnTo>
                    <a:pt x="4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4" y="28"/>
                  </a:lnTo>
                  <a:lnTo>
                    <a:pt x="6" y="29"/>
                  </a:lnTo>
                  <a:lnTo>
                    <a:pt x="7" y="30"/>
                  </a:lnTo>
                  <a:lnTo>
                    <a:pt x="7" y="31"/>
                  </a:lnTo>
                  <a:lnTo>
                    <a:pt x="10" y="33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1"/>
                  </a:lnTo>
                  <a:lnTo>
                    <a:pt x="16" y="34"/>
                  </a:lnTo>
                  <a:lnTo>
                    <a:pt x="16" y="35"/>
                  </a:lnTo>
                  <a:lnTo>
                    <a:pt x="16" y="37"/>
                  </a:lnTo>
                  <a:lnTo>
                    <a:pt x="15" y="38"/>
                  </a:lnTo>
                  <a:lnTo>
                    <a:pt x="18" y="38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22" y="36"/>
                  </a:lnTo>
                  <a:lnTo>
                    <a:pt x="23" y="30"/>
                  </a:lnTo>
                  <a:lnTo>
                    <a:pt x="23" y="26"/>
                  </a:lnTo>
                  <a:lnTo>
                    <a:pt x="22" y="20"/>
                  </a:lnTo>
                  <a:lnTo>
                    <a:pt x="22" y="15"/>
                  </a:lnTo>
                  <a:lnTo>
                    <a:pt x="23" y="13"/>
                  </a:lnTo>
                  <a:lnTo>
                    <a:pt x="26" y="11"/>
                  </a:lnTo>
                  <a:lnTo>
                    <a:pt x="29" y="8"/>
                  </a:lnTo>
                  <a:lnTo>
                    <a:pt x="29" y="5"/>
                  </a:lnTo>
                  <a:lnTo>
                    <a:pt x="28" y="4"/>
                  </a:lnTo>
                  <a:lnTo>
                    <a:pt x="26" y="3"/>
                  </a:lnTo>
                  <a:lnTo>
                    <a:pt x="22" y="4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9" y="11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Freeform 31"/>
            <p:cNvSpPr>
              <a:spLocks/>
            </p:cNvSpPr>
            <p:nvPr/>
          </p:nvSpPr>
          <p:spPr bwMode="auto">
            <a:xfrm>
              <a:off x="1011" y="3384"/>
              <a:ext cx="13" cy="17"/>
            </a:xfrm>
            <a:custGeom>
              <a:avLst/>
              <a:gdLst>
                <a:gd name="T0" fmla="*/ 9 w 29"/>
                <a:gd name="T1" fmla="*/ 5 h 38"/>
                <a:gd name="T2" fmla="*/ 7 w 29"/>
                <a:gd name="T3" fmla="*/ 0 h 38"/>
                <a:gd name="T4" fmla="*/ 3 w 29"/>
                <a:gd name="T5" fmla="*/ 0 h 38"/>
                <a:gd name="T6" fmla="*/ 3 w 29"/>
                <a:gd name="T7" fmla="*/ 0 h 38"/>
                <a:gd name="T8" fmla="*/ 2 w 29"/>
                <a:gd name="T9" fmla="*/ 2 h 38"/>
                <a:gd name="T10" fmla="*/ 2 w 29"/>
                <a:gd name="T11" fmla="*/ 3 h 38"/>
                <a:gd name="T12" fmla="*/ 5 w 29"/>
                <a:gd name="T13" fmla="*/ 5 h 38"/>
                <a:gd name="T14" fmla="*/ 5 w 29"/>
                <a:gd name="T15" fmla="*/ 9 h 38"/>
                <a:gd name="T16" fmla="*/ 4 w 29"/>
                <a:gd name="T17" fmla="*/ 9 h 38"/>
                <a:gd name="T18" fmla="*/ 2 w 29"/>
                <a:gd name="T19" fmla="*/ 10 h 38"/>
                <a:gd name="T20" fmla="*/ 0 w 29"/>
                <a:gd name="T21" fmla="*/ 10 h 38"/>
                <a:gd name="T22" fmla="*/ 0 w 29"/>
                <a:gd name="T23" fmla="*/ 12 h 38"/>
                <a:gd name="T24" fmla="*/ 3 w 29"/>
                <a:gd name="T25" fmla="*/ 13 h 38"/>
                <a:gd name="T26" fmla="*/ 3 w 29"/>
                <a:gd name="T27" fmla="*/ 13 h 38"/>
                <a:gd name="T28" fmla="*/ 3 w 29"/>
                <a:gd name="T29" fmla="*/ 14 h 38"/>
                <a:gd name="T30" fmla="*/ 3 w 29"/>
                <a:gd name="T31" fmla="*/ 14 h 38"/>
                <a:gd name="T32" fmla="*/ 5 w 29"/>
                <a:gd name="T33" fmla="*/ 15 h 38"/>
                <a:gd name="T34" fmla="*/ 7 w 29"/>
                <a:gd name="T35" fmla="*/ 14 h 38"/>
                <a:gd name="T36" fmla="*/ 7 w 29"/>
                <a:gd name="T37" fmla="*/ 15 h 38"/>
                <a:gd name="T38" fmla="*/ 7 w 29"/>
                <a:gd name="T39" fmla="*/ 17 h 38"/>
                <a:gd name="T40" fmla="*/ 7 w 29"/>
                <a:gd name="T41" fmla="*/ 17 h 38"/>
                <a:gd name="T42" fmla="*/ 9 w 29"/>
                <a:gd name="T43" fmla="*/ 17 h 38"/>
                <a:gd name="T44" fmla="*/ 10 w 29"/>
                <a:gd name="T45" fmla="*/ 16 h 38"/>
                <a:gd name="T46" fmla="*/ 10 w 29"/>
                <a:gd name="T47" fmla="*/ 13 h 38"/>
                <a:gd name="T48" fmla="*/ 10 w 29"/>
                <a:gd name="T49" fmla="*/ 9 h 38"/>
                <a:gd name="T50" fmla="*/ 10 w 29"/>
                <a:gd name="T51" fmla="*/ 7 h 38"/>
                <a:gd name="T52" fmla="*/ 12 w 29"/>
                <a:gd name="T53" fmla="*/ 5 h 38"/>
                <a:gd name="T54" fmla="*/ 13 w 29"/>
                <a:gd name="T55" fmla="*/ 2 h 38"/>
                <a:gd name="T56" fmla="*/ 13 w 29"/>
                <a:gd name="T57" fmla="*/ 2 h 38"/>
                <a:gd name="T58" fmla="*/ 10 w 29"/>
                <a:gd name="T59" fmla="*/ 2 h 38"/>
                <a:gd name="T60" fmla="*/ 9 w 29"/>
                <a:gd name="T61" fmla="*/ 2 h 38"/>
                <a:gd name="T62" fmla="*/ 9 w 29"/>
                <a:gd name="T63" fmla="*/ 3 h 38"/>
                <a:gd name="T64" fmla="*/ 9 w 29"/>
                <a:gd name="T65" fmla="*/ 5 h 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"/>
                <a:gd name="T100" fmla="*/ 0 h 38"/>
                <a:gd name="T101" fmla="*/ 29 w 29"/>
                <a:gd name="T102" fmla="*/ 38 h 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" h="38">
                  <a:moveTo>
                    <a:pt x="19" y="11"/>
                  </a:moveTo>
                  <a:lnTo>
                    <a:pt x="19" y="11"/>
                  </a:lnTo>
                  <a:lnTo>
                    <a:pt x="19" y="5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7" y="9"/>
                  </a:lnTo>
                  <a:lnTo>
                    <a:pt x="11" y="12"/>
                  </a:lnTo>
                  <a:lnTo>
                    <a:pt x="12" y="15"/>
                  </a:lnTo>
                  <a:lnTo>
                    <a:pt x="12" y="19"/>
                  </a:lnTo>
                  <a:lnTo>
                    <a:pt x="10" y="20"/>
                  </a:lnTo>
                  <a:lnTo>
                    <a:pt x="6" y="21"/>
                  </a:lnTo>
                  <a:lnTo>
                    <a:pt x="4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4" y="28"/>
                  </a:lnTo>
                  <a:lnTo>
                    <a:pt x="6" y="29"/>
                  </a:lnTo>
                  <a:lnTo>
                    <a:pt x="7" y="30"/>
                  </a:lnTo>
                  <a:lnTo>
                    <a:pt x="7" y="31"/>
                  </a:lnTo>
                  <a:lnTo>
                    <a:pt x="10" y="33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1"/>
                  </a:lnTo>
                  <a:lnTo>
                    <a:pt x="16" y="34"/>
                  </a:lnTo>
                  <a:lnTo>
                    <a:pt x="16" y="35"/>
                  </a:lnTo>
                  <a:lnTo>
                    <a:pt x="16" y="37"/>
                  </a:lnTo>
                  <a:lnTo>
                    <a:pt x="15" y="38"/>
                  </a:lnTo>
                  <a:lnTo>
                    <a:pt x="18" y="38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22" y="36"/>
                  </a:lnTo>
                  <a:lnTo>
                    <a:pt x="23" y="30"/>
                  </a:lnTo>
                  <a:lnTo>
                    <a:pt x="23" y="26"/>
                  </a:lnTo>
                  <a:lnTo>
                    <a:pt x="22" y="20"/>
                  </a:lnTo>
                  <a:lnTo>
                    <a:pt x="22" y="15"/>
                  </a:lnTo>
                  <a:lnTo>
                    <a:pt x="23" y="13"/>
                  </a:lnTo>
                  <a:lnTo>
                    <a:pt x="26" y="11"/>
                  </a:lnTo>
                  <a:lnTo>
                    <a:pt x="29" y="8"/>
                  </a:lnTo>
                  <a:lnTo>
                    <a:pt x="29" y="5"/>
                  </a:lnTo>
                  <a:lnTo>
                    <a:pt x="28" y="4"/>
                  </a:lnTo>
                  <a:lnTo>
                    <a:pt x="26" y="3"/>
                  </a:lnTo>
                  <a:lnTo>
                    <a:pt x="22" y="4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9" y="11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Freeform 32"/>
            <p:cNvSpPr>
              <a:spLocks/>
            </p:cNvSpPr>
            <p:nvPr/>
          </p:nvSpPr>
          <p:spPr bwMode="auto">
            <a:xfrm>
              <a:off x="1005" y="3390"/>
              <a:ext cx="1" cy="1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1 w 4"/>
                <a:gd name="T5" fmla="*/ 0 h 3"/>
                <a:gd name="T6" fmla="*/ 0 w 4"/>
                <a:gd name="T7" fmla="*/ 0 h 3"/>
                <a:gd name="T8" fmla="*/ 0 w 4"/>
                <a:gd name="T9" fmla="*/ 0 h 3"/>
                <a:gd name="T10" fmla="*/ 0 w 4"/>
                <a:gd name="T11" fmla="*/ 0 h 3"/>
                <a:gd name="T12" fmla="*/ 0 w 4"/>
                <a:gd name="T13" fmla="*/ 0 h 3"/>
                <a:gd name="T14" fmla="*/ 0 w 4"/>
                <a:gd name="T15" fmla="*/ 1 h 3"/>
                <a:gd name="T16" fmla="*/ 0 w 4"/>
                <a:gd name="T17" fmla="*/ 1 h 3"/>
                <a:gd name="T18" fmla="*/ 0 w 4"/>
                <a:gd name="T19" fmla="*/ 1 h 3"/>
                <a:gd name="T20" fmla="*/ 1 w 4"/>
                <a:gd name="T21" fmla="*/ 1 h 3"/>
                <a:gd name="T22" fmla="*/ 1 w 4"/>
                <a:gd name="T23" fmla="*/ 1 h 3"/>
                <a:gd name="T24" fmla="*/ 1 w 4"/>
                <a:gd name="T25" fmla="*/ 1 h 3"/>
                <a:gd name="T26" fmla="*/ 1 w 4"/>
                <a:gd name="T27" fmla="*/ 1 h 3"/>
                <a:gd name="T28" fmla="*/ 1 w 4"/>
                <a:gd name="T29" fmla="*/ 0 h 3"/>
                <a:gd name="T30" fmla="*/ 1 w 4"/>
                <a:gd name="T31" fmla="*/ 0 h 3"/>
                <a:gd name="T32" fmla="*/ 1 w 4"/>
                <a:gd name="T33" fmla="*/ 0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3"/>
                <a:gd name="T53" fmla="*/ 4 w 4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3">
                  <a:moveTo>
                    <a:pt x="4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Freeform 33"/>
            <p:cNvSpPr>
              <a:spLocks/>
            </p:cNvSpPr>
            <p:nvPr/>
          </p:nvSpPr>
          <p:spPr bwMode="auto">
            <a:xfrm>
              <a:off x="1005" y="3390"/>
              <a:ext cx="1" cy="1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1 w 4"/>
                <a:gd name="T5" fmla="*/ 0 h 3"/>
                <a:gd name="T6" fmla="*/ 1 w 4"/>
                <a:gd name="T7" fmla="*/ 0 h 3"/>
                <a:gd name="T8" fmla="*/ 0 w 4"/>
                <a:gd name="T9" fmla="*/ 0 h 3"/>
                <a:gd name="T10" fmla="*/ 0 w 4"/>
                <a:gd name="T11" fmla="*/ 0 h 3"/>
                <a:gd name="T12" fmla="*/ 0 w 4"/>
                <a:gd name="T13" fmla="*/ 0 h 3"/>
                <a:gd name="T14" fmla="*/ 0 w 4"/>
                <a:gd name="T15" fmla="*/ 0 h 3"/>
                <a:gd name="T16" fmla="*/ 0 w 4"/>
                <a:gd name="T17" fmla="*/ 0 h 3"/>
                <a:gd name="T18" fmla="*/ 0 w 4"/>
                <a:gd name="T19" fmla="*/ 1 h 3"/>
                <a:gd name="T20" fmla="*/ 0 w 4"/>
                <a:gd name="T21" fmla="*/ 1 h 3"/>
                <a:gd name="T22" fmla="*/ 0 w 4"/>
                <a:gd name="T23" fmla="*/ 1 h 3"/>
                <a:gd name="T24" fmla="*/ 0 w 4"/>
                <a:gd name="T25" fmla="*/ 1 h 3"/>
                <a:gd name="T26" fmla="*/ 1 w 4"/>
                <a:gd name="T27" fmla="*/ 1 h 3"/>
                <a:gd name="T28" fmla="*/ 1 w 4"/>
                <a:gd name="T29" fmla="*/ 1 h 3"/>
                <a:gd name="T30" fmla="*/ 1 w 4"/>
                <a:gd name="T31" fmla="*/ 1 h 3"/>
                <a:gd name="T32" fmla="*/ 1 w 4"/>
                <a:gd name="T33" fmla="*/ 1 h 3"/>
                <a:gd name="T34" fmla="*/ 1 w 4"/>
                <a:gd name="T35" fmla="*/ 1 h 3"/>
                <a:gd name="T36" fmla="*/ 1 w 4"/>
                <a:gd name="T37" fmla="*/ 0 h 3"/>
                <a:gd name="T38" fmla="*/ 1 w 4"/>
                <a:gd name="T39" fmla="*/ 0 h 3"/>
                <a:gd name="T40" fmla="*/ 1 w 4"/>
                <a:gd name="T41" fmla="*/ 0 h 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"/>
                <a:gd name="T64" fmla="*/ 0 h 3"/>
                <a:gd name="T65" fmla="*/ 4 w 4"/>
                <a:gd name="T66" fmla="*/ 3 h 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" h="3">
                  <a:moveTo>
                    <a:pt x="4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0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Freeform 34"/>
            <p:cNvSpPr>
              <a:spLocks/>
            </p:cNvSpPr>
            <p:nvPr/>
          </p:nvSpPr>
          <p:spPr bwMode="auto">
            <a:xfrm>
              <a:off x="993" y="3385"/>
              <a:ext cx="6" cy="5"/>
            </a:xfrm>
            <a:custGeom>
              <a:avLst/>
              <a:gdLst>
                <a:gd name="T0" fmla="*/ 6 w 13"/>
                <a:gd name="T1" fmla="*/ 1 h 9"/>
                <a:gd name="T2" fmla="*/ 5 w 13"/>
                <a:gd name="T3" fmla="*/ 0 h 9"/>
                <a:gd name="T4" fmla="*/ 3 w 13"/>
                <a:gd name="T5" fmla="*/ 1 h 9"/>
                <a:gd name="T6" fmla="*/ 1 w 13"/>
                <a:gd name="T7" fmla="*/ 1 h 9"/>
                <a:gd name="T8" fmla="*/ 0 w 13"/>
                <a:gd name="T9" fmla="*/ 3 h 9"/>
                <a:gd name="T10" fmla="*/ 0 w 13"/>
                <a:gd name="T11" fmla="*/ 4 h 9"/>
                <a:gd name="T12" fmla="*/ 0 w 13"/>
                <a:gd name="T13" fmla="*/ 4 h 9"/>
                <a:gd name="T14" fmla="*/ 0 w 13"/>
                <a:gd name="T15" fmla="*/ 5 h 9"/>
                <a:gd name="T16" fmla="*/ 1 w 13"/>
                <a:gd name="T17" fmla="*/ 5 h 9"/>
                <a:gd name="T18" fmla="*/ 3 w 13"/>
                <a:gd name="T19" fmla="*/ 5 h 9"/>
                <a:gd name="T20" fmla="*/ 5 w 13"/>
                <a:gd name="T21" fmla="*/ 4 h 9"/>
                <a:gd name="T22" fmla="*/ 6 w 13"/>
                <a:gd name="T23" fmla="*/ 2 h 9"/>
                <a:gd name="T24" fmla="*/ 6 w 13"/>
                <a:gd name="T25" fmla="*/ 1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"/>
                <a:gd name="T40" fmla="*/ 0 h 9"/>
                <a:gd name="T41" fmla="*/ 13 w 13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" h="9">
                  <a:moveTo>
                    <a:pt x="12" y="1"/>
                  </a:moveTo>
                  <a:lnTo>
                    <a:pt x="10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6" y="9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2" y="1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Freeform 35"/>
            <p:cNvSpPr>
              <a:spLocks/>
            </p:cNvSpPr>
            <p:nvPr/>
          </p:nvSpPr>
          <p:spPr bwMode="auto">
            <a:xfrm>
              <a:off x="993" y="3385"/>
              <a:ext cx="6" cy="5"/>
            </a:xfrm>
            <a:custGeom>
              <a:avLst/>
              <a:gdLst>
                <a:gd name="T0" fmla="*/ 6 w 13"/>
                <a:gd name="T1" fmla="*/ 1 h 9"/>
                <a:gd name="T2" fmla="*/ 6 w 13"/>
                <a:gd name="T3" fmla="*/ 1 h 9"/>
                <a:gd name="T4" fmla="*/ 5 w 13"/>
                <a:gd name="T5" fmla="*/ 0 h 9"/>
                <a:gd name="T6" fmla="*/ 3 w 13"/>
                <a:gd name="T7" fmla="*/ 1 h 9"/>
                <a:gd name="T8" fmla="*/ 1 w 13"/>
                <a:gd name="T9" fmla="*/ 1 h 9"/>
                <a:gd name="T10" fmla="*/ 0 w 13"/>
                <a:gd name="T11" fmla="*/ 3 h 9"/>
                <a:gd name="T12" fmla="*/ 0 w 13"/>
                <a:gd name="T13" fmla="*/ 3 h 9"/>
                <a:gd name="T14" fmla="*/ 0 w 13"/>
                <a:gd name="T15" fmla="*/ 4 h 9"/>
                <a:gd name="T16" fmla="*/ 0 w 13"/>
                <a:gd name="T17" fmla="*/ 4 h 9"/>
                <a:gd name="T18" fmla="*/ 0 w 13"/>
                <a:gd name="T19" fmla="*/ 5 h 9"/>
                <a:gd name="T20" fmla="*/ 1 w 13"/>
                <a:gd name="T21" fmla="*/ 5 h 9"/>
                <a:gd name="T22" fmla="*/ 1 w 13"/>
                <a:gd name="T23" fmla="*/ 5 h 9"/>
                <a:gd name="T24" fmla="*/ 3 w 13"/>
                <a:gd name="T25" fmla="*/ 5 h 9"/>
                <a:gd name="T26" fmla="*/ 5 w 13"/>
                <a:gd name="T27" fmla="*/ 4 h 9"/>
                <a:gd name="T28" fmla="*/ 6 w 13"/>
                <a:gd name="T29" fmla="*/ 2 h 9"/>
                <a:gd name="T30" fmla="*/ 6 w 13"/>
                <a:gd name="T31" fmla="*/ 1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9"/>
                <a:gd name="T50" fmla="*/ 13 w 13"/>
                <a:gd name="T51" fmla="*/ 9 h 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9">
                  <a:moveTo>
                    <a:pt x="12" y="1"/>
                  </a:moveTo>
                  <a:lnTo>
                    <a:pt x="12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6" y="9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2" y="1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6" name="Freeform 36"/>
            <p:cNvSpPr>
              <a:spLocks/>
            </p:cNvSpPr>
            <p:nvPr/>
          </p:nvSpPr>
          <p:spPr bwMode="auto">
            <a:xfrm>
              <a:off x="974" y="3383"/>
              <a:ext cx="20" cy="19"/>
            </a:xfrm>
            <a:custGeom>
              <a:avLst/>
              <a:gdLst>
                <a:gd name="T0" fmla="*/ 18 w 46"/>
                <a:gd name="T1" fmla="*/ 19 h 44"/>
                <a:gd name="T2" fmla="*/ 19 w 46"/>
                <a:gd name="T3" fmla="*/ 19 h 44"/>
                <a:gd name="T4" fmla="*/ 20 w 46"/>
                <a:gd name="T5" fmla="*/ 19 h 44"/>
                <a:gd name="T6" fmla="*/ 20 w 46"/>
                <a:gd name="T7" fmla="*/ 18 h 44"/>
                <a:gd name="T8" fmla="*/ 20 w 46"/>
                <a:gd name="T9" fmla="*/ 18 h 44"/>
                <a:gd name="T10" fmla="*/ 17 w 46"/>
                <a:gd name="T11" fmla="*/ 15 h 44"/>
                <a:gd name="T12" fmla="*/ 13 w 46"/>
                <a:gd name="T13" fmla="*/ 11 h 44"/>
                <a:gd name="T14" fmla="*/ 10 w 46"/>
                <a:gd name="T15" fmla="*/ 8 h 44"/>
                <a:gd name="T16" fmla="*/ 8 w 46"/>
                <a:gd name="T17" fmla="*/ 5 h 44"/>
                <a:gd name="T18" fmla="*/ 10 w 46"/>
                <a:gd name="T19" fmla="*/ 6 h 44"/>
                <a:gd name="T20" fmla="*/ 9 w 46"/>
                <a:gd name="T21" fmla="*/ 6 h 44"/>
                <a:gd name="T22" fmla="*/ 8 w 46"/>
                <a:gd name="T23" fmla="*/ 4 h 44"/>
                <a:gd name="T24" fmla="*/ 6 w 46"/>
                <a:gd name="T25" fmla="*/ 3 h 44"/>
                <a:gd name="T26" fmla="*/ 3 w 46"/>
                <a:gd name="T27" fmla="*/ 1 h 44"/>
                <a:gd name="T28" fmla="*/ 1 w 46"/>
                <a:gd name="T29" fmla="*/ 0 h 44"/>
                <a:gd name="T30" fmla="*/ 0 w 46"/>
                <a:gd name="T31" fmla="*/ 1 h 44"/>
                <a:gd name="T32" fmla="*/ 0 w 46"/>
                <a:gd name="T33" fmla="*/ 4 h 44"/>
                <a:gd name="T34" fmla="*/ 1 w 46"/>
                <a:gd name="T35" fmla="*/ 5 h 44"/>
                <a:gd name="T36" fmla="*/ 3 w 46"/>
                <a:gd name="T37" fmla="*/ 6 h 44"/>
                <a:gd name="T38" fmla="*/ 5 w 46"/>
                <a:gd name="T39" fmla="*/ 8 h 44"/>
                <a:gd name="T40" fmla="*/ 7 w 46"/>
                <a:gd name="T41" fmla="*/ 10 h 44"/>
                <a:gd name="T42" fmla="*/ 8 w 46"/>
                <a:gd name="T43" fmla="*/ 11 h 44"/>
                <a:gd name="T44" fmla="*/ 10 w 46"/>
                <a:gd name="T45" fmla="*/ 13 h 44"/>
                <a:gd name="T46" fmla="*/ 10 w 46"/>
                <a:gd name="T47" fmla="*/ 14 h 44"/>
                <a:gd name="T48" fmla="*/ 12 w 46"/>
                <a:gd name="T49" fmla="*/ 16 h 44"/>
                <a:gd name="T50" fmla="*/ 14 w 46"/>
                <a:gd name="T51" fmla="*/ 17 h 44"/>
                <a:gd name="T52" fmla="*/ 17 w 46"/>
                <a:gd name="T53" fmla="*/ 18 h 44"/>
                <a:gd name="T54" fmla="*/ 18 w 46"/>
                <a:gd name="T55" fmla="*/ 19 h 44"/>
                <a:gd name="T56" fmla="*/ 18 w 46"/>
                <a:gd name="T57" fmla="*/ 19 h 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"/>
                <a:gd name="T88" fmla="*/ 0 h 44"/>
                <a:gd name="T89" fmla="*/ 46 w 46"/>
                <a:gd name="T90" fmla="*/ 44 h 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" h="44">
                  <a:moveTo>
                    <a:pt x="42" y="44"/>
                  </a:moveTo>
                  <a:lnTo>
                    <a:pt x="44" y="43"/>
                  </a:lnTo>
                  <a:lnTo>
                    <a:pt x="46" y="43"/>
                  </a:lnTo>
                  <a:lnTo>
                    <a:pt x="46" y="41"/>
                  </a:lnTo>
                  <a:lnTo>
                    <a:pt x="38" y="35"/>
                  </a:lnTo>
                  <a:lnTo>
                    <a:pt x="31" y="26"/>
                  </a:lnTo>
                  <a:lnTo>
                    <a:pt x="24" y="18"/>
                  </a:lnTo>
                  <a:lnTo>
                    <a:pt x="18" y="11"/>
                  </a:lnTo>
                  <a:lnTo>
                    <a:pt x="22" y="15"/>
                  </a:lnTo>
                  <a:lnTo>
                    <a:pt x="21" y="14"/>
                  </a:lnTo>
                  <a:lnTo>
                    <a:pt x="18" y="10"/>
                  </a:lnTo>
                  <a:lnTo>
                    <a:pt x="14" y="6"/>
                  </a:lnTo>
                  <a:lnTo>
                    <a:pt x="8" y="2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9"/>
                  </a:lnTo>
                  <a:lnTo>
                    <a:pt x="2" y="11"/>
                  </a:lnTo>
                  <a:lnTo>
                    <a:pt x="8" y="15"/>
                  </a:lnTo>
                  <a:lnTo>
                    <a:pt x="12" y="18"/>
                  </a:lnTo>
                  <a:lnTo>
                    <a:pt x="16" y="22"/>
                  </a:lnTo>
                  <a:lnTo>
                    <a:pt x="19" y="26"/>
                  </a:lnTo>
                  <a:lnTo>
                    <a:pt x="22" y="30"/>
                  </a:lnTo>
                  <a:lnTo>
                    <a:pt x="24" y="33"/>
                  </a:lnTo>
                  <a:lnTo>
                    <a:pt x="27" y="37"/>
                  </a:lnTo>
                  <a:lnTo>
                    <a:pt x="33" y="39"/>
                  </a:lnTo>
                  <a:lnTo>
                    <a:pt x="38" y="41"/>
                  </a:lnTo>
                  <a:lnTo>
                    <a:pt x="41" y="43"/>
                  </a:lnTo>
                  <a:lnTo>
                    <a:pt x="42" y="44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Freeform 37"/>
            <p:cNvSpPr>
              <a:spLocks/>
            </p:cNvSpPr>
            <p:nvPr/>
          </p:nvSpPr>
          <p:spPr bwMode="auto">
            <a:xfrm>
              <a:off x="974" y="3383"/>
              <a:ext cx="20" cy="19"/>
            </a:xfrm>
            <a:custGeom>
              <a:avLst/>
              <a:gdLst>
                <a:gd name="T0" fmla="*/ 18 w 46"/>
                <a:gd name="T1" fmla="*/ 19 h 44"/>
                <a:gd name="T2" fmla="*/ 18 w 46"/>
                <a:gd name="T3" fmla="*/ 19 h 44"/>
                <a:gd name="T4" fmla="*/ 19 w 46"/>
                <a:gd name="T5" fmla="*/ 19 h 44"/>
                <a:gd name="T6" fmla="*/ 20 w 46"/>
                <a:gd name="T7" fmla="*/ 19 h 44"/>
                <a:gd name="T8" fmla="*/ 20 w 46"/>
                <a:gd name="T9" fmla="*/ 18 h 44"/>
                <a:gd name="T10" fmla="*/ 20 w 46"/>
                <a:gd name="T11" fmla="*/ 18 h 44"/>
                <a:gd name="T12" fmla="*/ 20 w 46"/>
                <a:gd name="T13" fmla="*/ 18 h 44"/>
                <a:gd name="T14" fmla="*/ 17 w 46"/>
                <a:gd name="T15" fmla="*/ 15 h 44"/>
                <a:gd name="T16" fmla="*/ 13 w 46"/>
                <a:gd name="T17" fmla="*/ 11 h 44"/>
                <a:gd name="T18" fmla="*/ 10 w 46"/>
                <a:gd name="T19" fmla="*/ 8 h 44"/>
                <a:gd name="T20" fmla="*/ 8 w 46"/>
                <a:gd name="T21" fmla="*/ 5 h 44"/>
                <a:gd name="T22" fmla="*/ 8 w 46"/>
                <a:gd name="T23" fmla="*/ 5 h 44"/>
                <a:gd name="T24" fmla="*/ 10 w 46"/>
                <a:gd name="T25" fmla="*/ 6 h 44"/>
                <a:gd name="T26" fmla="*/ 9 w 46"/>
                <a:gd name="T27" fmla="*/ 6 h 44"/>
                <a:gd name="T28" fmla="*/ 8 w 46"/>
                <a:gd name="T29" fmla="*/ 4 h 44"/>
                <a:gd name="T30" fmla="*/ 6 w 46"/>
                <a:gd name="T31" fmla="*/ 3 h 44"/>
                <a:gd name="T32" fmla="*/ 3 w 46"/>
                <a:gd name="T33" fmla="*/ 1 h 44"/>
                <a:gd name="T34" fmla="*/ 1 w 46"/>
                <a:gd name="T35" fmla="*/ 0 h 44"/>
                <a:gd name="T36" fmla="*/ 0 w 46"/>
                <a:gd name="T37" fmla="*/ 1 h 44"/>
                <a:gd name="T38" fmla="*/ 0 w 46"/>
                <a:gd name="T39" fmla="*/ 4 h 44"/>
                <a:gd name="T40" fmla="*/ 0 w 46"/>
                <a:gd name="T41" fmla="*/ 4 h 44"/>
                <a:gd name="T42" fmla="*/ 1 w 46"/>
                <a:gd name="T43" fmla="*/ 5 h 44"/>
                <a:gd name="T44" fmla="*/ 3 w 46"/>
                <a:gd name="T45" fmla="*/ 6 h 44"/>
                <a:gd name="T46" fmla="*/ 5 w 46"/>
                <a:gd name="T47" fmla="*/ 8 h 44"/>
                <a:gd name="T48" fmla="*/ 7 w 46"/>
                <a:gd name="T49" fmla="*/ 10 h 44"/>
                <a:gd name="T50" fmla="*/ 7 w 46"/>
                <a:gd name="T51" fmla="*/ 10 h 44"/>
                <a:gd name="T52" fmla="*/ 8 w 46"/>
                <a:gd name="T53" fmla="*/ 11 h 44"/>
                <a:gd name="T54" fmla="*/ 10 w 46"/>
                <a:gd name="T55" fmla="*/ 13 h 44"/>
                <a:gd name="T56" fmla="*/ 10 w 46"/>
                <a:gd name="T57" fmla="*/ 14 h 44"/>
                <a:gd name="T58" fmla="*/ 12 w 46"/>
                <a:gd name="T59" fmla="*/ 16 h 44"/>
                <a:gd name="T60" fmla="*/ 12 w 46"/>
                <a:gd name="T61" fmla="*/ 16 h 44"/>
                <a:gd name="T62" fmla="*/ 14 w 46"/>
                <a:gd name="T63" fmla="*/ 17 h 44"/>
                <a:gd name="T64" fmla="*/ 17 w 46"/>
                <a:gd name="T65" fmla="*/ 18 h 44"/>
                <a:gd name="T66" fmla="*/ 18 w 46"/>
                <a:gd name="T67" fmla="*/ 19 h 44"/>
                <a:gd name="T68" fmla="*/ 18 w 46"/>
                <a:gd name="T69" fmla="*/ 19 h 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"/>
                <a:gd name="T106" fmla="*/ 0 h 44"/>
                <a:gd name="T107" fmla="*/ 46 w 46"/>
                <a:gd name="T108" fmla="*/ 44 h 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" h="44">
                  <a:moveTo>
                    <a:pt x="42" y="44"/>
                  </a:moveTo>
                  <a:lnTo>
                    <a:pt x="42" y="44"/>
                  </a:lnTo>
                  <a:lnTo>
                    <a:pt x="44" y="43"/>
                  </a:lnTo>
                  <a:lnTo>
                    <a:pt x="46" y="43"/>
                  </a:lnTo>
                  <a:lnTo>
                    <a:pt x="46" y="41"/>
                  </a:lnTo>
                  <a:lnTo>
                    <a:pt x="38" y="35"/>
                  </a:lnTo>
                  <a:lnTo>
                    <a:pt x="31" y="26"/>
                  </a:lnTo>
                  <a:lnTo>
                    <a:pt x="24" y="18"/>
                  </a:lnTo>
                  <a:lnTo>
                    <a:pt x="18" y="11"/>
                  </a:lnTo>
                  <a:lnTo>
                    <a:pt x="22" y="15"/>
                  </a:lnTo>
                  <a:lnTo>
                    <a:pt x="21" y="14"/>
                  </a:lnTo>
                  <a:lnTo>
                    <a:pt x="18" y="10"/>
                  </a:lnTo>
                  <a:lnTo>
                    <a:pt x="14" y="6"/>
                  </a:lnTo>
                  <a:lnTo>
                    <a:pt x="8" y="2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9"/>
                  </a:lnTo>
                  <a:lnTo>
                    <a:pt x="2" y="11"/>
                  </a:lnTo>
                  <a:lnTo>
                    <a:pt x="8" y="15"/>
                  </a:lnTo>
                  <a:lnTo>
                    <a:pt x="12" y="18"/>
                  </a:lnTo>
                  <a:lnTo>
                    <a:pt x="16" y="22"/>
                  </a:lnTo>
                  <a:lnTo>
                    <a:pt x="19" y="26"/>
                  </a:lnTo>
                  <a:lnTo>
                    <a:pt x="22" y="30"/>
                  </a:lnTo>
                  <a:lnTo>
                    <a:pt x="24" y="33"/>
                  </a:lnTo>
                  <a:lnTo>
                    <a:pt x="27" y="37"/>
                  </a:lnTo>
                  <a:lnTo>
                    <a:pt x="33" y="39"/>
                  </a:lnTo>
                  <a:lnTo>
                    <a:pt x="38" y="41"/>
                  </a:lnTo>
                  <a:lnTo>
                    <a:pt x="41" y="43"/>
                  </a:lnTo>
                  <a:lnTo>
                    <a:pt x="42" y="44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Freeform 38"/>
            <p:cNvSpPr>
              <a:spLocks/>
            </p:cNvSpPr>
            <p:nvPr/>
          </p:nvSpPr>
          <p:spPr bwMode="auto">
            <a:xfrm>
              <a:off x="965" y="3384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1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1 h 4"/>
                <a:gd name="T14" fmla="*/ 0 w 3"/>
                <a:gd name="T15" fmla="*/ 1 h 4"/>
                <a:gd name="T16" fmla="*/ 0 w 3"/>
                <a:gd name="T17" fmla="*/ 1 h 4"/>
                <a:gd name="T18" fmla="*/ 1 w 3"/>
                <a:gd name="T19" fmla="*/ 1 h 4"/>
                <a:gd name="T20" fmla="*/ 1 w 3"/>
                <a:gd name="T21" fmla="*/ 1 h 4"/>
                <a:gd name="T22" fmla="*/ 1 w 3"/>
                <a:gd name="T23" fmla="*/ 1 h 4"/>
                <a:gd name="T24" fmla="*/ 1 w 3"/>
                <a:gd name="T25" fmla="*/ 1 h 4"/>
                <a:gd name="T26" fmla="*/ 2 w 3"/>
                <a:gd name="T27" fmla="*/ 1 h 4"/>
                <a:gd name="T28" fmla="*/ 2 w 3"/>
                <a:gd name="T29" fmla="*/ 1 h 4"/>
                <a:gd name="T30" fmla="*/ 2 w 3"/>
                <a:gd name="T31" fmla="*/ 0 h 4"/>
                <a:gd name="T32" fmla="*/ 1 w 3"/>
                <a:gd name="T33" fmla="*/ 0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4"/>
                <a:gd name="T53" fmla="*/ 3 w 3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4">
                  <a:moveTo>
                    <a:pt x="2" y="1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Freeform 39"/>
            <p:cNvSpPr>
              <a:spLocks/>
            </p:cNvSpPr>
            <p:nvPr/>
          </p:nvSpPr>
          <p:spPr bwMode="auto">
            <a:xfrm>
              <a:off x="965" y="3384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w 3"/>
                <a:gd name="T17" fmla="*/ 1 h 4"/>
                <a:gd name="T18" fmla="*/ 0 w 3"/>
                <a:gd name="T19" fmla="*/ 1 h 4"/>
                <a:gd name="T20" fmla="*/ 0 w 3"/>
                <a:gd name="T21" fmla="*/ 1 h 4"/>
                <a:gd name="T22" fmla="*/ 0 w 3"/>
                <a:gd name="T23" fmla="*/ 1 h 4"/>
                <a:gd name="T24" fmla="*/ 1 w 3"/>
                <a:gd name="T25" fmla="*/ 1 h 4"/>
                <a:gd name="T26" fmla="*/ 1 w 3"/>
                <a:gd name="T27" fmla="*/ 1 h 4"/>
                <a:gd name="T28" fmla="*/ 1 w 3"/>
                <a:gd name="T29" fmla="*/ 1 h 4"/>
                <a:gd name="T30" fmla="*/ 1 w 3"/>
                <a:gd name="T31" fmla="*/ 1 h 4"/>
                <a:gd name="T32" fmla="*/ 1 w 3"/>
                <a:gd name="T33" fmla="*/ 1 h 4"/>
                <a:gd name="T34" fmla="*/ 2 w 3"/>
                <a:gd name="T35" fmla="*/ 1 h 4"/>
                <a:gd name="T36" fmla="*/ 2 w 3"/>
                <a:gd name="T37" fmla="*/ 1 h 4"/>
                <a:gd name="T38" fmla="*/ 2 w 3"/>
                <a:gd name="T39" fmla="*/ 0 h 4"/>
                <a:gd name="T40" fmla="*/ 1 w 3"/>
                <a:gd name="T41" fmla="*/ 0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"/>
                <a:gd name="T64" fmla="*/ 0 h 4"/>
                <a:gd name="T65" fmla="*/ 3 w 3"/>
                <a:gd name="T66" fmla="*/ 4 h 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" h="4">
                  <a:moveTo>
                    <a:pt x="2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1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Freeform 40"/>
            <p:cNvSpPr>
              <a:spLocks/>
            </p:cNvSpPr>
            <p:nvPr/>
          </p:nvSpPr>
          <p:spPr bwMode="auto">
            <a:xfrm>
              <a:off x="945" y="3370"/>
              <a:ext cx="12" cy="14"/>
            </a:xfrm>
            <a:custGeom>
              <a:avLst/>
              <a:gdLst>
                <a:gd name="T0" fmla="*/ 4 w 28"/>
                <a:gd name="T1" fmla="*/ 7 h 32"/>
                <a:gd name="T2" fmla="*/ 6 w 28"/>
                <a:gd name="T3" fmla="*/ 5 h 32"/>
                <a:gd name="T4" fmla="*/ 8 w 28"/>
                <a:gd name="T5" fmla="*/ 3 h 32"/>
                <a:gd name="T6" fmla="*/ 10 w 28"/>
                <a:gd name="T7" fmla="*/ 2 h 32"/>
                <a:gd name="T8" fmla="*/ 12 w 28"/>
                <a:gd name="T9" fmla="*/ 0 h 32"/>
                <a:gd name="T10" fmla="*/ 12 w 28"/>
                <a:gd name="T11" fmla="*/ 3 h 32"/>
                <a:gd name="T12" fmla="*/ 11 w 28"/>
                <a:gd name="T13" fmla="*/ 5 h 32"/>
                <a:gd name="T14" fmla="*/ 9 w 28"/>
                <a:gd name="T15" fmla="*/ 7 h 32"/>
                <a:gd name="T16" fmla="*/ 7 w 28"/>
                <a:gd name="T17" fmla="*/ 9 h 32"/>
                <a:gd name="T18" fmla="*/ 7 w 28"/>
                <a:gd name="T19" fmla="*/ 9 h 32"/>
                <a:gd name="T20" fmla="*/ 8 w 28"/>
                <a:gd name="T21" fmla="*/ 10 h 32"/>
                <a:gd name="T22" fmla="*/ 8 w 28"/>
                <a:gd name="T23" fmla="*/ 10 h 32"/>
                <a:gd name="T24" fmla="*/ 8 w 28"/>
                <a:gd name="T25" fmla="*/ 11 h 32"/>
                <a:gd name="T26" fmla="*/ 7 w 28"/>
                <a:gd name="T27" fmla="*/ 12 h 32"/>
                <a:gd name="T28" fmla="*/ 6 w 28"/>
                <a:gd name="T29" fmla="*/ 13 h 32"/>
                <a:gd name="T30" fmla="*/ 4 w 28"/>
                <a:gd name="T31" fmla="*/ 14 h 32"/>
                <a:gd name="T32" fmla="*/ 3 w 28"/>
                <a:gd name="T33" fmla="*/ 14 h 32"/>
                <a:gd name="T34" fmla="*/ 2 w 28"/>
                <a:gd name="T35" fmla="*/ 14 h 32"/>
                <a:gd name="T36" fmla="*/ 1 w 28"/>
                <a:gd name="T37" fmla="*/ 13 h 32"/>
                <a:gd name="T38" fmla="*/ 0 w 28"/>
                <a:gd name="T39" fmla="*/ 12 h 32"/>
                <a:gd name="T40" fmla="*/ 0 w 28"/>
                <a:gd name="T41" fmla="*/ 11 h 32"/>
                <a:gd name="T42" fmla="*/ 1 w 28"/>
                <a:gd name="T43" fmla="*/ 10 h 32"/>
                <a:gd name="T44" fmla="*/ 2 w 28"/>
                <a:gd name="T45" fmla="*/ 9 h 32"/>
                <a:gd name="T46" fmla="*/ 3 w 28"/>
                <a:gd name="T47" fmla="*/ 7 h 32"/>
                <a:gd name="T48" fmla="*/ 4 w 28"/>
                <a:gd name="T49" fmla="*/ 7 h 32"/>
                <a:gd name="T50" fmla="*/ 4 w 28"/>
                <a:gd name="T51" fmla="*/ 7 h 32"/>
                <a:gd name="T52" fmla="*/ 4 w 28"/>
                <a:gd name="T53" fmla="*/ 7 h 32"/>
                <a:gd name="T54" fmla="*/ 4 w 28"/>
                <a:gd name="T55" fmla="*/ 7 h 32"/>
                <a:gd name="T56" fmla="*/ 4 w 28"/>
                <a:gd name="T57" fmla="*/ 7 h 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2"/>
                <a:gd name="T89" fmla="*/ 28 w 28"/>
                <a:gd name="T90" fmla="*/ 32 h 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2">
                  <a:moveTo>
                    <a:pt x="10" y="16"/>
                  </a:moveTo>
                  <a:lnTo>
                    <a:pt x="13" y="12"/>
                  </a:lnTo>
                  <a:lnTo>
                    <a:pt x="18" y="7"/>
                  </a:lnTo>
                  <a:lnTo>
                    <a:pt x="23" y="4"/>
                  </a:lnTo>
                  <a:lnTo>
                    <a:pt x="27" y="0"/>
                  </a:lnTo>
                  <a:lnTo>
                    <a:pt x="28" y="6"/>
                  </a:lnTo>
                  <a:lnTo>
                    <a:pt x="25" y="11"/>
                  </a:lnTo>
                  <a:lnTo>
                    <a:pt x="20" y="15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8" y="23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7" y="28"/>
                  </a:lnTo>
                  <a:lnTo>
                    <a:pt x="13" y="30"/>
                  </a:lnTo>
                  <a:lnTo>
                    <a:pt x="10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3" y="24"/>
                  </a:lnTo>
                  <a:lnTo>
                    <a:pt x="5" y="21"/>
                  </a:lnTo>
                  <a:lnTo>
                    <a:pt x="7" y="17"/>
                  </a:lnTo>
                  <a:lnTo>
                    <a:pt x="10" y="15"/>
                  </a:lnTo>
                  <a:lnTo>
                    <a:pt x="10" y="16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Freeform 41"/>
            <p:cNvSpPr>
              <a:spLocks/>
            </p:cNvSpPr>
            <p:nvPr/>
          </p:nvSpPr>
          <p:spPr bwMode="auto">
            <a:xfrm>
              <a:off x="945" y="3370"/>
              <a:ext cx="12" cy="14"/>
            </a:xfrm>
            <a:custGeom>
              <a:avLst/>
              <a:gdLst>
                <a:gd name="T0" fmla="*/ 4 w 28"/>
                <a:gd name="T1" fmla="*/ 7 h 32"/>
                <a:gd name="T2" fmla="*/ 4 w 28"/>
                <a:gd name="T3" fmla="*/ 7 h 32"/>
                <a:gd name="T4" fmla="*/ 6 w 28"/>
                <a:gd name="T5" fmla="*/ 5 h 32"/>
                <a:gd name="T6" fmla="*/ 8 w 28"/>
                <a:gd name="T7" fmla="*/ 3 h 32"/>
                <a:gd name="T8" fmla="*/ 10 w 28"/>
                <a:gd name="T9" fmla="*/ 2 h 32"/>
                <a:gd name="T10" fmla="*/ 12 w 28"/>
                <a:gd name="T11" fmla="*/ 0 h 32"/>
                <a:gd name="T12" fmla="*/ 12 w 28"/>
                <a:gd name="T13" fmla="*/ 0 h 32"/>
                <a:gd name="T14" fmla="*/ 12 w 28"/>
                <a:gd name="T15" fmla="*/ 3 h 32"/>
                <a:gd name="T16" fmla="*/ 11 w 28"/>
                <a:gd name="T17" fmla="*/ 5 h 32"/>
                <a:gd name="T18" fmla="*/ 9 w 28"/>
                <a:gd name="T19" fmla="*/ 7 h 32"/>
                <a:gd name="T20" fmla="*/ 7 w 28"/>
                <a:gd name="T21" fmla="*/ 9 h 32"/>
                <a:gd name="T22" fmla="*/ 7 w 28"/>
                <a:gd name="T23" fmla="*/ 9 h 32"/>
                <a:gd name="T24" fmla="*/ 7 w 28"/>
                <a:gd name="T25" fmla="*/ 9 h 32"/>
                <a:gd name="T26" fmla="*/ 8 w 28"/>
                <a:gd name="T27" fmla="*/ 10 h 32"/>
                <a:gd name="T28" fmla="*/ 8 w 28"/>
                <a:gd name="T29" fmla="*/ 10 h 32"/>
                <a:gd name="T30" fmla="*/ 8 w 28"/>
                <a:gd name="T31" fmla="*/ 11 h 32"/>
                <a:gd name="T32" fmla="*/ 8 w 28"/>
                <a:gd name="T33" fmla="*/ 11 h 32"/>
                <a:gd name="T34" fmla="*/ 7 w 28"/>
                <a:gd name="T35" fmla="*/ 12 h 32"/>
                <a:gd name="T36" fmla="*/ 6 w 28"/>
                <a:gd name="T37" fmla="*/ 13 h 32"/>
                <a:gd name="T38" fmla="*/ 4 w 28"/>
                <a:gd name="T39" fmla="*/ 14 h 32"/>
                <a:gd name="T40" fmla="*/ 3 w 28"/>
                <a:gd name="T41" fmla="*/ 14 h 32"/>
                <a:gd name="T42" fmla="*/ 3 w 28"/>
                <a:gd name="T43" fmla="*/ 14 h 32"/>
                <a:gd name="T44" fmla="*/ 2 w 28"/>
                <a:gd name="T45" fmla="*/ 14 h 32"/>
                <a:gd name="T46" fmla="*/ 1 w 28"/>
                <a:gd name="T47" fmla="*/ 13 h 32"/>
                <a:gd name="T48" fmla="*/ 0 w 28"/>
                <a:gd name="T49" fmla="*/ 12 h 32"/>
                <a:gd name="T50" fmla="*/ 0 w 28"/>
                <a:gd name="T51" fmla="*/ 11 h 32"/>
                <a:gd name="T52" fmla="*/ 0 w 28"/>
                <a:gd name="T53" fmla="*/ 11 h 32"/>
                <a:gd name="T54" fmla="*/ 1 w 28"/>
                <a:gd name="T55" fmla="*/ 10 h 32"/>
                <a:gd name="T56" fmla="*/ 2 w 28"/>
                <a:gd name="T57" fmla="*/ 9 h 32"/>
                <a:gd name="T58" fmla="*/ 3 w 28"/>
                <a:gd name="T59" fmla="*/ 7 h 32"/>
                <a:gd name="T60" fmla="*/ 4 w 28"/>
                <a:gd name="T61" fmla="*/ 7 h 32"/>
                <a:gd name="T62" fmla="*/ 4 w 28"/>
                <a:gd name="T63" fmla="*/ 7 h 32"/>
                <a:gd name="T64" fmla="*/ 4 w 28"/>
                <a:gd name="T65" fmla="*/ 7 h 32"/>
                <a:gd name="T66" fmla="*/ 4 w 28"/>
                <a:gd name="T67" fmla="*/ 7 h 32"/>
                <a:gd name="T68" fmla="*/ 4 w 28"/>
                <a:gd name="T69" fmla="*/ 7 h 32"/>
                <a:gd name="T70" fmla="*/ 4 w 28"/>
                <a:gd name="T71" fmla="*/ 7 h 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"/>
                <a:gd name="T109" fmla="*/ 0 h 32"/>
                <a:gd name="T110" fmla="*/ 28 w 28"/>
                <a:gd name="T111" fmla="*/ 32 h 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" h="32">
                  <a:moveTo>
                    <a:pt x="10" y="16"/>
                  </a:moveTo>
                  <a:lnTo>
                    <a:pt x="10" y="16"/>
                  </a:lnTo>
                  <a:lnTo>
                    <a:pt x="13" y="12"/>
                  </a:lnTo>
                  <a:lnTo>
                    <a:pt x="18" y="7"/>
                  </a:lnTo>
                  <a:lnTo>
                    <a:pt x="23" y="4"/>
                  </a:lnTo>
                  <a:lnTo>
                    <a:pt x="27" y="0"/>
                  </a:lnTo>
                  <a:lnTo>
                    <a:pt x="28" y="6"/>
                  </a:lnTo>
                  <a:lnTo>
                    <a:pt x="25" y="11"/>
                  </a:lnTo>
                  <a:lnTo>
                    <a:pt x="20" y="15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8" y="23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7" y="28"/>
                  </a:lnTo>
                  <a:lnTo>
                    <a:pt x="13" y="30"/>
                  </a:lnTo>
                  <a:lnTo>
                    <a:pt x="10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3" y="24"/>
                  </a:lnTo>
                  <a:lnTo>
                    <a:pt x="5" y="21"/>
                  </a:lnTo>
                  <a:lnTo>
                    <a:pt x="7" y="17"/>
                  </a:lnTo>
                  <a:lnTo>
                    <a:pt x="10" y="15"/>
                  </a:lnTo>
                  <a:lnTo>
                    <a:pt x="10" y="16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Freeform 42"/>
            <p:cNvSpPr>
              <a:spLocks/>
            </p:cNvSpPr>
            <p:nvPr/>
          </p:nvSpPr>
          <p:spPr bwMode="auto">
            <a:xfrm>
              <a:off x="880" y="3324"/>
              <a:ext cx="14" cy="11"/>
            </a:xfrm>
            <a:custGeom>
              <a:avLst/>
              <a:gdLst>
                <a:gd name="T0" fmla="*/ 0 w 33"/>
                <a:gd name="T1" fmla="*/ 8 h 24"/>
                <a:gd name="T2" fmla="*/ 3 w 33"/>
                <a:gd name="T3" fmla="*/ 6 h 24"/>
                <a:gd name="T4" fmla="*/ 7 w 33"/>
                <a:gd name="T5" fmla="*/ 4 h 24"/>
                <a:gd name="T6" fmla="*/ 10 w 33"/>
                <a:gd name="T7" fmla="*/ 3 h 24"/>
                <a:gd name="T8" fmla="*/ 14 w 33"/>
                <a:gd name="T9" fmla="*/ 0 h 24"/>
                <a:gd name="T10" fmla="*/ 13 w 33"/>
                <a:gd name="T11" fmla="*/ 3 h 24"/>
                <a:gd name="T12" fmla="*/ 11 w 33"/>
                <a:gd name="T13" fmla="*/ 6 h 24"/>
                <a:gd name="T14" fmla="*/ 10 w 33"/>
                <a:gd name="T15" fmla="*/ 8 h 24"/>
                <a:gd name="T16" fmla="*/ 10 w 33"/>
                <a:gd name="T17" fmla="*/ 11 h 24"/>
                <a:gd name="T18" fmla="*/ 10 w 33"/>
                <a:gd name="T19" fmla="*/ 11 h 24"/>
                <a:gd name="T20" fmla="*/ 9 w 33"/>
                <a:gd name="T21" fmla="*/ 11 h 24"/>
                <a:gd name="T22" fmla="*/ 8 w 33"/>
                <a:gd name="T23" fmla="*/ 11 h 24"/>
                <a:gd name="T24" fmla="*/ 8 w 33"/>
                <a:gd name="T25" fmla="*/ 11 h 24"/>
                <a:gd name="T26" fmla="*/ 6 w 33"/>
                <a:gd name="T27" fmla="*/ 10 h 24"/>
                <a:gd name="T28" fmla="*/ 4 w 33"/>
                <a:gd name="T29" fmla="*/ 9 h 24"/>
                <a:gd name="T30" fmla="*/ 2 w 33"/>
                <a:gd name="T31" fmla="*/ 8 h 24"/>
                <a:gd name="T32" fmla="*/ 0 w 33"/>
                <a:gd name="T33" fmla="*/ 8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24"/>
                <a:gd name="T53" fmla="*/ 33 w 3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24">
                  <a:moveTo>
                    <a:pt x="0" y="17"/>
                  </a:moveTo>
                  <a:lnTo>
                    <a:pt x="8" y="14"/>
                  </a:lnTo>
                  <a:lnTo>
                    <a:pt x="16" y="9"/>
                  </a:lnTo>
                  <a:lnTo>
                    <a:pt x="24" y="6"/>
                  </a:lnTo>
                  <a:lnTo>
                    <a:pt x="33" y="0"/>
                  </a:lnTo>
                  <a:lnTo>
                    <a:pt x="31" y="7"/>
                  </a:lnTo>
                  <a:lnTo>
                    <a:pt x="27" y="12"/>
                  </a:lnTo>
                  <a:lnTo>
                    <a:pt x="24" y="17"/>
                  </a:lnTo>
                  <a:lnTo>
                    <a:pt x="24" y="24"/>
                  </a:lnTo>
                  <a:lnTo>
                    <a:pt x="23" y="24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19" y="24"/>
                  </a:lnTo>
                  <a:lnTo>
                    <a:pt x="14" y="21"/>
                  </a:lnTo>
                  <a:lnTo>
                    <a:pt x="10" y="20"/>
                  </a:lnTo>
                  <a:lnTo>
                    <a:pt x="5" y="18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Freeform 43"/>
            <p:cNvSpPr>
              <a:spLocks/>
            </p:cNvSpPr>
            <p:nvPr/>
          </p:nvSpPr>
          <p:spPr bwMode="auto">
            <a:xfrm>
              <a:off x="880" y="3324"/>
              <a:ext cx="14" cy="11"/>
            </a:xfrm>
            <a:custGeom>
              <a:avLst/>
              <a:gdLst>
                <a:gd name="T0" fmla="*/ 0 w 33"/>
                <a:gd name="T1" fmla="*/ 8 h 24"/>
                <a:gd name="T2" fmla="*/ 0 w 33"/>
                <a:gd name="T3" fmla="*/ 8 h 24"/>
                <a:gd name="T4" fmla="*/ 3 w 33"/>
                <a:gd name="T5" fmla="*/ 6 h 24"/>
                <a:gd name="T6" fmla="*/ 7 w 33"/>
                <a:gd name="T7" fmla="*/ 4 h 24"/>
                <a:gd name="T8" fmla="*/ 10 w 33"/>
                <a:gd name="T9" fmla="*/ 3 h 24"/>
                <a:gd name="T10" fmla="*/ 14 w 33"/>
                <a:gd name="T11" fmla="*/ 0 h 24"/>
                <a:gd name="T12" fmla="*/ 14 w 33"/>
                <a:gd name="T13" fmla="*/ 0 h 24"/>
                <a:gd name="T14" fmla="*/ 13 w 33"/>
                <a:gd name="T15" fmla="*/ 3 h 24"/>
                <a:gd name="T16" fmla="*/ 11 w 33"/>
                <a:gd name="T17" fmla="*/ 6 h 24"/>
                <a:gd name="T18" fmla="*/ 10 w 33"/>
                <a:gd name="T19" fmla="*/ 8 h 24"/>
                <a:gd name="T20" fmla="*/ 10 w 33"/>
                <a:gd name="T21" fmla="*/ 11 h 24"/>
                <a:gd name="T22" fmla="*/ 10 w 33"/>
                <a:gd name="T23" fmla="*/ 11 h 24"/>
                <a:gd name="T24" fmla="*/ 10 w 33"/>
                <a:gd name="T25" fmla="*/ 11 h 24"/>
                <a:gd name="T26" fmla="*/ 9 w 33"/>
                <a:gd name="T27" fmla="*/ 11 h 24"/>
                <a:gd name="T28" fmla="*/ 8 w 33"/>
                <a:gd name="T29" fmla="*/ 11 h 24"/>
                <a:gd name="T30" fmla="*/ 8 w 33"/>
                <a:gd name="T31" fmla="*/ 11 h 24"/>
                <a:gd name="T32" fmla="*/ 8 w 33"/>
                <a:gd name="T33" fmla="*/ 11 h 24"/>
                <a:gd name="T34" fmla="*/ 6 w 33"/>
                <a:gd name="T35" fmla="*/ 10 h 24"/>
                <a:gd name="T36" fmla="*/ 4 w 33"/>
                <a:gd name="T37" fmla="*/ 9 h 24"/>
                <a:gd name="T38" fmla="*/ 2 w 33"/>
                <a:gd name="T39" fmla="*/ 8 h 24"/>
                <a:gd name="T40" fmla="*/ 0 w 33"/>
                <a:gd name="T41" fmla="*/ 8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"/>
                <a:gd name="T64" fmla="*/ 0 h 24"/>
                <a:gd name="T65" fmla="*/ 33 w 33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" h="24">
                  <a:moveTo>
                    <a:pt x="0" y="17"/>
                  </a:moveTo>
                  <a:lnTo>
                    <a:pt x="0" y="17"/>
                  </a:lnTo>
                  <a:lnTo>
                    <a:pt x="8" y="14"/>
                  </a:lnTo>
                  <a:lnTo>
                    <a:pt x="16" y="9"/>
                  </a:lnTo>
                  <a:lnTo>
                    <a:pt x="24" y="6"/>
                  </a:lnTo>
                  <a:lnTo>
                    <a:pt x="33" y="0"/>
                  </a:lnTo>
                  <a:lnTo>
                    <a:pt x="31" y="7"/>
                  </a:lnTo>
                  <a:lnTo>
                    <a:pt x="27" y="12"/>
                  </a:lnTo>
                  <a:lnTo>
                    <a:pt x="24" y="17"/>
                  </a:lnTo>
                  <a:lnTo>
                    <a:pt x="24" y="24"/>
                  </a:lnTo>
                  <a:lnTo>
                    <a:pt x="23" y="24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19" y="24"/>
                  </a:lnTo>
                  <a:lnTo>
                    <a:pt x="14" y="21"/>
                  </a:lnTo>
                  <a:lnTo>
                    <a:pt x="10" y="20"/>
                  </a:lnTo>
                  <a:lnTo>
                    <a:pt x="5" y="18"/>
                  </a:lnTo>
                  <a:lnTo>
                    <a:pt x="0" y="17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4" name="Freeform 44"/>
            <p:cNvSpPr>
              <a:spLocks/>
            </p:cNvSpPr>
            <p:nvPr/>
          </p:nvSpPr>
          <p:spPr bwMode="auto">
            <a:xfrm>
              <a:off x="864" y="3302"/>
              <a:ext cx="23" cy="10"/>
            </a:xfrm>
            <a:custGeom>
              <a:avLst/>
              <a:gdLst>
                <a:gd name="T0" fmla="*/ 0 w 54"/>
                <a:gd name="T1" fmla="*/ 2 h 23"/>
                <a:gd name="T2" fmla="*/ 2 w 54"/>
                <a:gd name="T3" fmla="*/ 1 h 23"/>
                <a:gd name="T4" fmla="*/ 4 w 54"/>
                <a:gd name="T5" fmla="*/ 0 h 23"/>
                <a:gd name="T6" fmla="*/ 6 w 54"/>
                <a:gd name="T7" fmla="*/ 0 h 23"/>
                <a:gd name="T8" fmla="*/ 9 w 54"/>
                <a:gd name="T9" fmla="*/ 0 h 23"/>
                <a:gd name="T10" fmla="*/ 11 w 54"/>
                <a:gd name="T11" fmla="*/ 0 h 23"/>
                <a:gd name="T12" fmla="*/ 13 w 54"/>
                <a:gd name="T13" fmla="*/ 0 h 23"/>
                <a:gd name="T14" fmla="*/ 15 w 54"/>
                <a:gd name="T15" fmla="*/ 0 h 23"/>
                <a:gd name="T16" fmla="*/ 17 w 54"/>
                <a:gd name="T17" fmla="*/ 0 h 23"/>
                <a:gd name="T18" fmla="*/ 17 w 54"/>
                <a:gd name="T19" fmla="*/ 0 h 23"/>
                <a:gd name="T20" fmla="*/ 17 w 54"/>
                <a:gd name="T21" fmla="*/ 0 h 23"/>
                <a:gd name="T22" fmla="*/ 17 w 54"/>
                <a:gd name="T23" fmla="*/ 1 h 23"/>
                <a:gd name="T24" fmla="*/ 17 w 54"/>
                <a:gd name="T25" fmla="*/ 1 h 23"/>
                <a:gd name="T26" fmla="*/ 20 w 54"/>
                <a:gd name="T27" fmla="*/ 1 h 23"/>
                <a:gd name="T28" fmla="*/ 22 w 54"/>
                <a:gd name="T29" fmla="*/ 2 h 23"/>
                <a:gd name="T30" fmla="*/ 23 w 54"/>
                <a:gd name="T31" fmla="*/ 4 h 23"/>
                <a:gd name="T32" fmla="*/ 23 w 54"/>
                <a:gd name="T33" fmla="*/ 6 h 23"/>
                <a:gd name="T34" fmla="*/ 21 w 54"/>
                <a:gd name="T35" fmla="*/ 7 h 23"/>
                <a:gd name="T36" fmla="*/ 20 w 54"/>
                <a:gd name="T37" fmla="*/ 6 h 23"/>
                <a:gd name="T38" fmla="*/ 18 w 54"/>
                <a:gd name="T39" fmla="*/ 6 h 23"/>
                <a:gd name="T40" fmla="*/ 15 w 54"/>
                <a:gd name="T41" fmla="*/ 5 h 23"/>
                <a:gd name="T42" fmla="*/ 15 w 54"/>
                <a:gd name="T43" fmla="*/ 7 h 23"/>
                <a:gd name="T44" fmla="*/ 15 w 54"/>
                <a:gd name="T45" fmla="*/ 8 h 23"/>
                <a:gd name="T46" fmla="*/ 14 w 54"/>
                <a:gd name="T47" fmla="*/ 9 h 23"/>
                <a:gd name="T48" fmla="*/ 14 w 54"/>
                <a:gd name="T49" fmla="*/ 9 h 23"/>
                <a:gd name="T50" fmla="*/ 13 w 54"/>
                <a:gd name="T51" fmla="*/ 10 h 23"/>
                <a:gd name="T52" fmla="*/ 12 w 54"/>
                <a:gd name="T53" fmla="*/ 10 h 23"/>
                <a:gd name="T54" fmla="*/ 10 w 54"/>
                <a:gd name="T55" fmla="*/ 10 h 23"/>
                <a:gd name="T56" fmla="*/ 9 w 54"/>
                <a:gd name="T57" fmla="*/ 9 h 23"/>
                <a:gd name="T58" fmla="*/ 9 w 54"/>
                <a:gd name="T59" fmla="*/ 9 h 23"/>
                <a:gd name="T60" fmla="*/ 9 w 54"/>
                <a:gd name="T61" fmla="*/ 8 h 23"/>
                <a:gd name="T62" fmla="*/ 8 w 54"/>
                <a:gd name="T63" fmla="*/ 6 h 23"/>
                <a:gd name="T64" fmla="*/ 8 w 54"/>
                <a:gd name="T65" fmla="*/ 5 h 23"/>
                <a:gd name="T66" fmla="*/ 7 w 54"/>
                <a:gd name="T67" fmla="*/ 5 h 23"/>
                <a:gd name="T68" fmla="*/ 6 w 54"/>
                <a:gd name="T69" fmla="*/ 5 h 23"/>
                <a:gd name="T70" fmla="*/ 6 w 54"/>
                <a:gd name="T71" fmla="*/ 5 h 23"/>
                <a:gd name="T72" fmla="*/ 6 w 54"/>
                <a:gd name="T73" fmla="*/ 5 h 23"/>
                <a:gd name="T74" fmla="*/ 6 w 54"/>
                <a:gd name="T75" fmla="*/ 5 h 23"/>
                <a:gd name="T76" fmla="*/ 6 w 54"/>
                <a:gd name="T77" fmla="*/ 4 h 23"/>
                <a:gd name="T78" fmla="*/ 6 w 54"/>
                <a:gd name="T79" fmla="*/ 3 h 23"/>
                <a:gd name="T80" fmla="*/ 6 w 54"/>
                <a:gd name="T81" fmla="*/ 2 h 23"/>
                <a:gd name="T82" fmla="*/ 5 w 54"/>
                <a:gd name="T83" fmla="*/ 3 h 23"/>
                <a:gd name="T84" fmla="*/ 5 w 54"/>
                <a:gd name="T85" fmla="*/ 4 h 23"/>
                <a:gd name="T86" fmla="*/ 4 w 54"/>
                <a:gd name="T87" fmla="*/ 5 h 23"/>
                <a:gd name="T88" fmla="*/ 3 w 54"/>
                <a:gd name="T89" fmla="*/ 5 h 23"/>
                <a:gd name="T90" fmla="*/ 3 w 54"/>
                <a:gd name="T91" fmla="*/ 5 h 23"/>
                <a:gd name="T92" fmla="*/ 3 w 54"/>
                <a:gd name="T93" fmla="*/ 4 h 23"/>
                <a:gd name="T94" fmla="*/ 3 w 54"/>
                <a:gd name="T95" fmla="*/ 3 h 23"/>
                <a:gd name="T96" fmla="*/ 3 w 54"/>
                <a:gd name="T97" fmla="*/ 3 h 23"/>
                <a:gd name="T98" fmla="*/ 2 w 54"/>
                <a:gd name="T99" fmla="*/ 3 h 23"/>
                <a:gd name="T100" fmla="*/ 1 w 54"/>
                <a:gd name="T101" fmla="*/ 2 h 23"/>
                <a:gd name="T102" fmla="*/ 0 w 54"/>
                <a:gd name="T103" fmla="*/ 2 h 23"/>
                <a:gd name="T104" fmla="*/ 0 w 54"/>
                <a:gd name="T105" fmla="*/ 2 h 2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"/>
                <a:gd name="T160" fmla="*/ 0 h 23"/>
                <a:gd name="T161" fmla="*/ 54 w 54"/>
                <a:gd name="T162" fmla="*/ 23 h 2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" h="23">
                  <a:moveTo>
                    <a:pt x="0" y="5"/>
                  </a:moveTo>
                  <a:lnTo>
                    <a:pt x="5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8" y="3"/>
                  </a:lnTo>
                  <a:lnTo>
                    <a:pt x="52" y="4"/>
                  </a:lnTo>
                  <a:lnTo>
                    <a:pt x="54" y="9"/>
                  </a:lnTo>
                  <a:lnTo>
                    <a:pt x="53" y="13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3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3" y="21"/>
                  </a:lnTo>
                  <a:lnTo>
                    <a:pt x="30" y="23"/>
                  </a:lnTo>
                  <a:lnTo>
                    <a:pt x="27" y="23"/>
                  </a:lnTo>
                  <a:lnTo>
                    <a:pt x="24" y="23"/>
                  </a:lnTo>
                  <a:lnTo>
                    <a:pt x="22" y="21"/>
                  </a:lnTo>
                  <a:lnTo>
                    <a:pt x="20" y="20"/>
                  </a:lnTo>
                  <a:lnTo>
                    <a:pt x="20" y="18"/>
                  </a:lnTo>
                  <a:lnTo>
                    <a:pt x="19" y="14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5" y="12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9"/>
                  </a:lnTo>
                  <a:lnTo>
                    <a:pt x="6" y="8"/>
                  </a:lnTo>
                  <a:lnTo>
                    <a:pt x="6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Freeform 45"/>
            <p:cNvSpPr>
              <a:spLocks/>
            </p:cNvSpPr>
            <p:nvPr/>
          </p:nvSpPr>
          <p:spPr bwMode="auto">
            <a:xfrm>
              <a:off x="864" y="3302"/>
              <a:ext cx="23" cy="10"/>
            </a:xfrm>
            <a:custGeom>
              <a:avLst/>
              <a:gdLst>
                <a:gd name="T0" fmla="*/ 0 w 54"/>
                <a:gd name="T1" fmla="*/ 2 h 23"/>
                <a:gd name="T2" fmla="*/ 4 w 54"/>
                <a:gd name="T3" fmla="*/ 0 h 23"/>
                <a:gd name="T4" fmla="*/ 9 w 54"/>
                <a:gd name="T5" fmla="*/ 0 h 23"/>
                <a:gd name="T6" fmla="*/ 13 w 54"/>
                <a:gd name="T7" fmla="*/ 0 h 23"/>
                <a:gd name="T8" fmla="*/ 17 w 54"/>
                <a:gd name="T9" fmla="*/ 0 h 23"/>
                <a:gd name="T10" fmla="*/ 17 w 54"/>
                <a:gd name="T11" fmla="*/ 0 h 23"/>
                <a:gd name="T12" fmla="*/ 17 w 54"/>
                <a:gd name="T13" fmla="*/ 1 h 23"/>
                <a:gd name="T14" fmla="*/ 17 w 54"/>
                <a:gd name="T15" fmla="*/ 1 h 23"/>
                <a:gd name="T16" fmla="*/ 22 w 54"/>
                <a:gd name="T17" fmla="*/ 2 h 23"/>
                <a:gd name="T18" fmla="*/ 23 w 54"/>
                <a:gd name="T19" fmla="*/ 6 h 23"/>
                <a:gd name="T20" fmla="*/ 21 w 54"/>
                <a:gd name="T21" fmla="*/ 7 h 23"/>
                <a:gd name="T22" fmla="*/ 18 w 54"/>
                <a:gd name="T23" fmla="*/ 6 h 23"/>
                <a:gd name="T24" fmla="*/ 15 w 54"/>
                <a:gd name="T25" fmla="*/ 5 h 23"/>
                <a:gd name="T26" fmla="*/ 15 w 54"/>
                <a:gd name="T27" fmla="*/ 8 h 23"/>
                <a:gd name="T28" fmla="*/ 14 w 54"/>
                <a:gd name="T29" fmla="*/ 9 h 23"/>
                <a:gd name="T30" fmla="*/ 13 w 54"/>
                <a:gd name="T31" fmla="*/ 10 h 23"/>
                <a:gd name="T32" fmla="*/ 10 w 54"/>
                <a:gd name="T33" fmla="*/ 10 h 23"/>
                <a:gd name="T34" fmla="*/ 9 w 54"/>
                <a:gd name="T35" fmla="*/ 9 h 23"/>
                <a:gd name="T36" fmla="*/ 9 w 54"/>
                <a:gd name="T37" fmla="*/ 8 h 23"/>
                <a:gd name="T38" fmla="*/ 8 w 54"/>
                <a:gd name="T39" fmla="*/ 5 h 23"/>
                <a:gd name="T40" fmla="*/ 7 w 54"/>
                <a:gd name="T41" fmla="*/ 5 h 23"/>
                <a:gd name="T42" fmla="*/ 6 w 54"/>
                <a:gd name="T43" fmla="*/ 5 h 23"/>
                <a:gd name="T44" fmla="*/ 6 w 54"/>
                <a:gd name="T45" fmla="*/ 5 h 23"/>
                <a:gd name="T46" fmla="*/ 6 w 54"/>
                <a:gd name="T47" fmla="*/ 4 h 23"/>
                <a:gd name="T48" fmla="*/ 6 w 54"/>
                <a:gd name="T49" fmla="*/ 2 h 23"/>
                <a:gd name="T50" fmla="*/ 5 w 54"/>
                <a:gd name="T51" fmla="*/ 3 h 23"/>
                <a:gd name="T52" fmla="*/ 4 w 54"/>
                <a:gd name="T53" fmla="*/ 5 h 23"/>
                <a:gd name="T54" fmla="*/ 3 w 54"/>
                <a:gd name="T55" fmla="*/ 5 h 23"/>
                <a:gd name="T56" fmla="*/ 3 w 54"/>
                <a:gd name="T57" fmla="*/ 4 h 23"/>
                <a:gd name="T58" fmla="*/ 3 w 54"/>
                <a:gd name="T59" fmla="*/ 3 h 23"/>
                <a:gd name="T60" fmla="*/ 2 w 54"/>
                <a:gd name="T61" fmla="*/ 3 h 23"/>
                <a:gd name="T62" fmla="*/ 0 w 54"/>
                <a:gd name="T63" fmla="*/ 2 h 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4"/>
                <a:gd name="T97" fmla="*/ 0 h 23"/>
                <a:gd name="T98" fmla="*/ 54 w 54"/>
                <a:gd name="T99" fmla="*/ 23 h 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4" h="23">
                  <a:moveTo>
                    <a:pt x="0" y="5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8" y="3"/>
                  </a:lnTo>
                  <a:lnTo>
                    <a:pt x="52" y="4"/>
                  </a:lnTo>
                  <a:lnTo>
                    <a:pt x="54" y="9"/>
                  </a:lnTo>
                  <a:lnTo>
                    <a:pt x="53" y="13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3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3" y="21"/>
                  </a:lnTo>
                  <a:lnTo>
                    <a:pt x="30" y="23"/>
                  </a:lnTo>
                  <a:lnTo>
                    <a:pt x="27" y="23"/>
                  </a:lnTo>
                  <a:lnTo>
                    <a:pt x="24" y="23"/>
                  </a:lnTo>
                  <a:lnTo>
                    <a:pt x="22" y="21"/>
                  </a:lnTo>
                  <a:lnTo>
                    <a:pt x="20" y="20"/>
                  </a:lnTo>
                  <a:lnTo>
                    <a:pt x="20" y="18"/>
                  </a:lnTo>
                  <a:lnTo>
                    <a:pt x="19" y="14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5" y="12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9"/>
                  </a:lnTo>
                  <a:lnTo>
                    <a:pt x="6" y="8"/>
                  </a:lnTo>
                  <a:lnTo>
                    <a:pt x="6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0" y="5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Freeform 46"/>
            <p:cNvSpPr>
              <a:spLocks/>
            </p:cNvSpPr>
            <p:nvPr/>
          </p:nvSpPr>
          <p:spPr bwMode="auto">
            <a:xfrm>
              <a:off x="917" y="3351"/>
              <a:ext cx="2" cy="2"/>
            </a:xfrm>
            <a:custGeom>
              <a:avLst/>
              <a:gdLst>
                <a:gd name="T0" fmla="*/ 2 w 3"/>
                <a:gd name="T1" fmla="*/ 1 h 4"/>
                <a:gd name="T2" fmla="*/ 1 w 3"/>
                <a:gd name="T3" fmla="*/ 0 h 4"/>
                <a:gd name="T4" fmla="*/ 1 w 3"/>
                <a:gd name="T5" fmla="*/ 0 h 4"/>
                <a:gd name="T6" fmla="*/ 1 w 3"/>
                <a:gd name="T7" fmla="*/ 0 h 4"/>
                <a:gd name="T8" fmla="*/ 1 w 3"/>
                <a:gd name="T9" fmla="*/ 1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1 h 4"/>
                <a:gd name="T16" fmla="*/ 1 w 3"/>
                <a:gd name="T17" fmla="*/ 2 h 4"/>
                <a:gd name="T18" fmla="*/ 1 w 3"/>
                <a:gd name="T19" fmla="*/ 2 h 4"/>
                <a:gd name="T20" fmla="*/ 1 w 3"/>
                <a:gd name="T21" fmla="*/ 2 h 4"/>
                <a:gd name="T22" fmla="*/ 1 w 3"/>
                <a:gd name="T23" fmla="*/ 2 h 4"/>
                <a:gd name="T24" fmla="*/ 2 w 3"/>
                <a:gd name="T25" fmla="*/ 2 h 4"/>
                <a:gd name="T26" fmla="*/ 2 w 3"/>
                <a:gd name="T27" fmla="*/ 1 h 4"/>
                <a:gd name="T28" fmla="*/ 2 w 3"/>
                <a:gd name="T29" fmla="*/ 1 h 4"/>
                <a:gd name="T30" fmla="*/ 2 w 3"/>
                <a:gd name="T31" fmla="*/ 1 h 4"/>
                <a:gd name="T32" fmla="*/ 2 w 3"/>
                <a:gd name="T33" fmla="*/ 1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4"/>
                <a:gd name="T53" fmla="*/ 3 w 3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4">
                  <a:moveTo>
                    <a:pt x="3" y="2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Freeform 47"/>
            <p:cNvSpPr>
              <a:spLocks/>
            </p:cNvSpPr>
            <p:nvPr/>
          </p:nvSpPr>
          <p:spPr bwMode="auto">
            <a:xfrm>
              <a:off x="917" y="3351"/>
              <a:ext cx="2" cy="2"/>
            </a:xfrm>
            <a:custGeom>
              <a:avLst/>
              <a:gdLst>
                <a:gd name="T0" fmla="*/ 2 w 3"/>
                <a:gd name="T1" fmla="*/ 1 h 4"/>
                <a:gd name="T2" fmla="*/ 2 w 3"/>
                <a:gd name="T3" fmla="*/ 1 h 4"/>
                <a:gd name="T4" fmla="*/ 1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1 w 3"/>
                <a:gd name="T11" fmla="*/ 1 h 4"/>
                <a:gd name="T12" fmla="*/ 1 w 3"/>
                <a:gd name="T13" fmla="*/ 1 h 4"/>
                <a:gd name="T14" fmla="*/ 0 w 3"/>
                <a:gd name="T15" fmla="*/ 1 h 4"/>
                <a:gd name="T16" fmla="*/ 0 w 3"/>
                <a:gd name="T17" fmla="*/ 1 h 4"/>
                <a:gd name="T18" fmla="*/ 0 w 3"/>
                <a:gd name="T19" fmla="*/ 1 h 4"/>
                <a:gd name="T20" fmla="*/ 1 w 3"/>
                <a:gd name="T21" fmla="*/ 2 h 4"/>
                <a:gd name="T22" fmla="*/ 1 w 3"/>
                <a:gd name="T23" fmla="*/ 2 h 4"/>
                <a:gd name="T24" fmla="*/ 1 w 3"/>
                <a:gd name="T25" fmla="*/ 2 h 4"/>
                <a:gd name="T26" fmla="*/ 1 w 3"/>
                <a:gd name="T27" fmla="*/ 2 h 4"/>
                <a:gd name="T28" fmla="*/ 1 w 3"/>
                <a:gd name="T29" fmla="*/ 2 h 4"/>
                <a:gd name="T30" fmla="*/ 2 w 3"/>
                <a:gd name="T31" fmla="*/ 2 h 4"/>
                <a:gd name="T32" fmla="*/ 2 w 3"/>
                <a:gd name="T33" fmla="*/ 2 h 4"/>
                <a:gd name="T34" fmla="*/ 2 w 3"/>
                <a:gd name="T35" fmla="*/ 1 h 4"/>
                <a:gd name="T36" fmla="*/ 2 w 3"/>
                <a:gd name="T37" fmla="*/ 1 h 4"/>
                <a:gd name="T38" fmla="*/ 2 w 3"/>
                <a:gd name="T39" fmla="*/ 1 h 4"/>
                <a:gd name="T40" fmla="*/ 2 w 3"/>
                <a:gd name="T41" fmla="*/ 1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"/>
                <a:gd name="T64" fmla="*/ 0 h 4"/>
                <a:gd name="T65" fmla="*/ 3 w 3"/>
                <a:gd name="T66" fmla="*/ 4 h 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" h="4">
                  <a:moveTo>
                    <a:pt x="3" y="2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0020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Title VII Coverage</a:t>
            </a:r>
            <a:endParaRPr lang="en-US" dirty="0"/>
          </a:p>
        </p:txBody>
      </p:sp>
      <p:sp>
        <p:nvSpPr>
          <p:cNvPr id="4" name="Freeform 88"/>
          <p:cNvSpPr>
            <a:spLocks/>
          </p:cNvSpPr>
          <p:nvPr/>
        </p:nvSpPr>
        <p:spPr bwMode="auto">
          <a:xfrm>
            <a:off x="5713860" y="3538765"/>
            <a:ext cx="1099291" cy="613724"/>
          </a:xfrm>
          <a:custGeom>
            <a:avLst/>
            <a:gdLst>
              <a:gd name="T0" fmla="*/ 112 w 598"/>
              <a:gd name="T1" fmla="*/ 263 h 305"/>
              <a:gd name="T2" fmla="*/ 112 w 598"/>
              <a:gd name="T3" fmla="*/ 252 h 305"/>
              <a:gd name="T4" fmla="*/ 128 w 598"/>
              <a:gd name="T5" fmla="*/ 252 h 305"/>
              <a:gd name="T6" fmla="*/ 445 w 598"/>
              <a:gd name="T7" fmla="*/ 220 h 305"/>
              <a:gd name="T8" fmla="*/ 478 w 598"/>
              <a:gd name="T9" fmla="*/ 204 h 305"/>
              <a:gd name="T10" fmla="*/ 500 w 598"/>
              <a:gd name="T11" fmla="*/ 188 h 305"/>
              <a:gd name="T12" fmla="*/ 500 w 598"/>
              <a:gd name="T13" fmla="*/ 177 h 305"/>
              <a:gd name="T14" fmla="*/ 511 w 598"/>
              <a:gd name="T15" fmla="*/ 161 h 305"/>
              <a:gd name="T16" fmla="*/ 556 w 598"/>
              <a:gd name="T17" fmla="*/ 123 h 305"/>
              <a:gd name="T18" fmla="*/ 550 w 598"/>
              <a:gd name="T19" fmla="*/ 118 h 305"/>
              <a:gd name="T20" fmla="*/ 545 w 598"/>
              <a:gd name="T21" fmla="*/ 112 h 305"/>
              <a:gd name="T22" fmla="*/ 534 w 598"/>
              <a:gd name="T23" fmla="*/ 107 h 305"/>
              <a:gd name="T24" fmla="*/ 528 w 598"/>
              <a:gd name="T25" fmla="*/ 107 h 305"/>
              <a:gd name="T26" fmla="*/ 506 w 598"/>
              <a:gd name="T27" fmla="*/ 75 h 305"/>
              <a:gd name="T28" fmla="*/ 500 w 598"/>
              <a:gd name="T29" fmla="*/ 59 h 305"/>
              <a:gd name="T30" fmla="*/ 500 w 598"/>
              <a:gd name="T31" fmla="*/ 43 h 305"/>
              <a:gd name="T32" fmla="*/ 489 w 598"/>
              <a:gd name="T33" fmla="*/ 32 h 305"/>
              <a:gd name="T34" fmla="*/ 472 w 598"/>
              <a:gd name="T35" fmla="*/ 22 h 305"/>
              <a:gd name="T36" fmla="*/ 461 w 598"/>
              <a:gd name="T37" fmla="*/ 22 h 305"/>
              <a:gd name="T38" fmla="*/ 457 w 598"/>
              <a:gd name="T39" fmla="*/ 27 h 305"/>
              <a:gd name="T40" fmla="*/ 440 w 598"/>
              <a:gd name="T41" fmla="*/ 32 h 305"/>
              <a:gd name="T42" fmla="*/ 423 w 598"/>
              <a:gd name="T43" fmla="*/ 27 h 305"/>
              <a:gd name="T44" fmla="*/ 401 w 598"/>
              <a:gd name="T45" fmla="*/ 27 h 305"/>
              <a:gd name="T46" fmla="*/ 373 w 598"/>
              <a:gd name="T47" fmla="*/ 22 h 305"/>
              <a:gd name="T48" fmla="*/ 356 w 598"/>
              <a:gd name="T49" fmla="*/ 0 h 305"/>
              <a:gd name="T50" fmla="*/ 339 w 598"/>
              <a:gd name="T51" fmla="*/ 0 h 305"/>
              <a:gd name="T52" fmla="*/ 328 w 598"/>
              <a:gd name="T53" fmla="*/ 0 h 305"/>
              <a:gd name="T54" fmla="*/ 323 w 598"/>
              <a:gd name="T55" fmla="*/ 11 h 305"/>
              <a:gd name="T56" fmla="*/ 328 w 598"/>
              <a:gd name="T57" fmla="*/ 32 h 305"/>
              <a:gd name="T58" fmla="*/ 306 w 598"/>
              <a:gd name="T59" fmla="*/ 43 h 305"/>
              <a:gd name="T60" fmla="*/ 289 w 598"/>
              <a:gd name="T61" fmla="*/ 43 h 305"/>
              <a:gd name="T62" fmla="*/ 261 w 598"/>
              <a:gd name="T63" fmla="*/ 96 h 305"/>
              <a:gd name="T64" fmla="*/ 233 w 598"/>
              <a:gd name="T65" fmla="*/ 112 h 305"/>
              <a:gd name="T66" fmla="*/ 222 w 598"/>
              <a:gd name="T67" fmla="*/ 102 h 305"/>
              <a:gd name="T68" fmla="*/ 211 w 598"/>
              <a:gd name="T69" fmla="*/ 123 h 305"/>
              <a:gd name="T70" fmla="*/ 200 w 598"/>
              <a:gd name="T71" fmla="*/ 128 h 305"/>
              <a:gd name="T72" fmla="*/ 178 w 598"/>
              <a:gd name="T73" fmla="*/ 123 h 305"/>
              <a:gd name="T74" fmla="*/ 173 w 598"/>
              <a:gd name="T75" fmla="*/ 139 h 305"/>
              <a:gd name="T76" fmla="*/ 145 w 598"/>
              <a:gd name="T77" fmla="*/ 128 h 305"/>
              <a:gd name="T78" fmla="*/ 117 w 598"/>
              <a:gd name="T79" fmla="*/ 134 h 305"/>
              <a:gd name="T80" fmla="*/ 112 w 598"/>
              <a:gd name="T81" fmla="*/ 139 h 305"/>
              <a:gd name="T82" fmla="*/ 100 w 598"/>
              <a:gd name="T83" fmla="*/ 145 h 305"/>
              <a:gd name="T84" fmla="*/ 100 w 598"/>
              <a:gd name="T85" fmla="*/ 145 h 305"/>
              <a:gd name="T86" fmla="*/ 100 w 598"/>
              <a:gd name="T87" fmla="*/ 155 h 305"/>
              <a:gd name="T88" fmla="*/ 95 w 598"/>
              <a:gd name="T89" fmla="*/ 161 h 305"/>
              <a:gd name="T90" fmla="*/ 100 w 598"/>
              <a:gd name="T91" fmla="*/ 172 h 305"/>
              <a:gd name="T92" fmla="*/ 73 w 598"/>
              <a:gd name="T93" fmla="*/ 182 h 305"/>
              <a:gd name="T94" fmla="*/ 78 w 598"/>
              <a:gd name="T95" fmla="*/ 209 h 305"/>
              <a:gd name="T96" fmla="*/ 56 w 598"/>
              <a:gd name="T97" fmla="*/ 209 h 305"/>
              <a:gd name="T98" fmla="*/ 33 w 598"/>
              <a:gd name="T99" fmla="*/ 204 h 305"/>
              <a:gd name="T100" fmla="*/ 22 w 598"/>
              <a:gd name="T101" fmla="*/ 225 h 305"/>
              <a:gd name="T102" fmla="*/ 28 w 598"/>
              <a:gd name="T103" fmla="*/ 225 h 305"/>
              <a:gd name="T104" fmla="*/ 33 w 598"/>
              <a:gd name="T105" fmla="*/ 236 h 305"/>
              <a:gd name="T106" fmla="*/ 22 w 598"/>
              <a:gd name="T107" fmla="*/ 263 h 305"/>
              <a:gd name="T108" fmla="*/ 6 w 598"/>
              <a:gd name="T109" fmla="*/ 269 h 305"/>
              <a:gd name="T110" fmla="*/ 0 w 598"/>
              <a:gd name="T111" fmla="*/ 274 h 30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98"/>
              <a:gd name="T169" fmla="*/ 0 h 305"/>
              <a:gd name="T170" fmla="*/ 598 w 598"/>
              <a:gd name="T171" fmla="*/ 305 h 30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98" h="305">
                <a:moveTo>
                  <a:pt x="0" y="305"/>
                </a:moveTo>
                <a:lnTo>
                  <a:pt x="120" y="293"/>
                </a:lnTo>
                <a:lnTo>
                  <a:pt x="120" y="287"/>
                </a:lnTo>
                <a:lnTo>
                  <a:pt x="120" y="281"/>
                </a:lnTo>
                <a:lnTo>
                  <a:pt x="132" y="275"/>
                </a:lnTo>
                <a:lnTo>
                  <a:pt x="138" y="281"/>
                </a:lnTo>
                <a:lnTo>
                  <a:pt x="473" y="251"/>
                </a:lnTo>
                <a:lnTo>
                  <a:pt x="479" y="245"/>
                </a:lnTo>
                <a:lnTo>
                  <a:pt x="485" y="239"/>
                </a:lnTo>
                <a:lnTo>
                  <a:pt x="514" y="227"/>
                </a:lnTo>
                <a:lnTo>
                  <a:pt x="520" y="221"/>
                </a:lnTo>
                <a:lnTo>
                  <a:pt x="538" y="209"/>
                </a:lnTo>
                <a:lnTo>
                  <a:pt x="538" y="197"/>
                </a:lnTo>
                <a:lnTo>
                  <a:pt x="544" y="191"/>
                </a:lnTo>
                <a:lnTo>
                  <a:pt x="550" y="179"/>
                </a:lnTo>
                <a:lnTo>
                  <a:pt x="556" y="173"/>
                </a:lnTo>
                <a:lnTo>
                  <a:pt x="598" y="137"/>
                </a:lnTo>
                <a:lnTo>
                  <a:pt x="598" y="131"/>
                </a:lnTo>
                <a:lnTo>
                  <a:pt x="592" y="131"/>
                </a:lnTo>
                <a:lnTo>
                  <a:pt x="586" y="125"/>
                </a:lnTo>
                <a:lnTo>
                  <a:pt x="574" y="119"/>
                </a:lnTo>
                <a:lnTo>
                  <a:pt x="568" y="119"/>
                </a:lnTo>
                <a:lnTo>
                  <a:pt x="562" y="102"/>
                </a:lnTo>
                <a:lnTo>
                  <a:pt x="544" y="84"/>
                </a:lnTo>
                <a:lnTo>
                  <a:pt x="538" y="78"/>
                </a:lnTo>
                <a:lnTo>
                  <a:pt x="538" y="66"/>
                </a:lnTo>
                <a:lnTo>
                  <a:pt x="538" y="60"/>
                </a:lnTo>
                <a:lnTo>
                  <a:pt x="538" y="48"/>
                </a:lnTo>
                <a:lnTo>
                  <a:pt x="538" y="42"/>
                </a:lnTo>
                <a:lnTo>
                  <a:pt x="526" y="36"/>
                </a:lnTo>
                <a:lnTo>
                  <a:pt x="520" y="36"/>
                </a:lnTo>
                <a:lnTo>
                  <a:pt x="508" y="24"/>
                </a:lnTo>
                <a:lnTo>
                  <a:pt x="508" y="18"/>
                </a:lnTo>
                <a:lnTo>
                  <a:pt x="496" y="24"/>
                </a:lnTo>
                <a:lnTo>
                  <a:pt x="496" y="30"/>
                </a:lnTo>
                <a:lnTo>
                  <a:pt x="491" y="30"/>
                </a:lnTo>
                <a:lnTo>
                  <a:pt x="485" y="36"/>
                </a:lnTo>
                <a:lnTo>
                  <a:pt x="473" y="36"/>
                </a:lnTo>
                <a:lnTo>
                  <a:pt x="461" y="30"/>
                </a:lnTo>
                <a:lnTo>
                  <a:pt x="455" y="30"/>
                </a:lnTo>
                <a:lnTo>
                  <a:pt x="449" y="42"/>
                </a:lnTo>
                <a:lnTo>
                  <a:pt x="431" y="30"/>
                </a:lnTo>
                <a:lnTo>
                  <a:pt x="413" y="30"/>
                </a:lnTo>
                <a:lnTo>
                  <a:pt x="401" y="24"/>
                </a:lnTo>
                <a:lnTo>
                  <a:pt x="395" y="12"/>
                </a:lnTo>
                <a:lnTo>
                  <a:pt x="383" y="0"/>
                </a:lnTo>
                <a:lnTo>
                  <a:pt x="371" y="0"/>
                </a:lnTo>
                <a:lnTo>
                  <a:pt x="365" y="0"/>
                </a:lnTo>
                <a:lnTo>
                  <a:pt x="359" y="0"/>
                </a:lnTo>
                <a:lnTo>
                  <a:pt x="353" y="0"/>
                </a:lnTo>
                <a:lnTo>
                  <a:pt x="353" y="6"/>
                </a:lnTo>
                <a:lnTo>
                  <a:pt x="347" y="12"/>
                </a:lnTo>
                <a:lnTo>
                  <a:pt x="353" y="30"/>
                </a:lnTo>
                <a:lnTo>
                  <a:pt x="353" y="36"/>
                </a:lnTo>
                <a:lnTo>
                  <a:pt x="341" y="36"/>
                </a:lnTo>
                <a:lnTo>
                  <a:pt x="329" y="48"/>
                </a:lnTo>
                <a:lnTo>
                  <a:pt x="317" y="42"/>
                </a:lnTo>
                <a:lnTo>
                  <a:pt x="311" y="48"/>
                </a:lnTo>
                <a:lnTo>
                  <a:pt x="311" y="66"/>
                </a:lnTo>
                <a:lnTo>
                  <a:pt x="281" y="107"/>
                </a:lnTo>
                <a:lnTo>
                  <a:pt x="275" y="125"/>
                </a:lnTo>
                <a:lnTo>
                  <a:pt x="251" y="125"/>
                </a:lnTo>
                <a:lnTo>
                  <a:pt x="245" y="113"/>
                </a:lnTo>
                <a:lnTo>
                  <a:pt x="239" y="113"/>
                </a:lnTo>
                <a:lnTo>
                  <a:pt x="233" y="119"/>
                </a:lnTo>
                <a:lnTo>
                  <a:pt x="227" y="137"/>
                </a:lnTo>
                <a:lnTo>
                  <a:pt x="221" y="143"/>
                </a:lnTo>
                <a:lnTo>
                  <a:pt x="215" y="143"/>
                </a:lnTo>
                <a:lnTo>
                  <a:pt x="209" y="131"/>
                </a:lnTo>
                <a:lnTo>
                  <a:pt x="191" y="137"/>
                </a:lnTo>
                <a:lnTo>
                  <a:pt x="191" y="155"/>
                </a:lnTo>
                <a:lnTo>
                  <a:pt x="186" y="155"/>
                </a:lnTo>
                <a:lnTo>
                  <a:pt x="180" y="155"/>
                </a:lnTo>
                <a:lnTo>
                  <a:pt x="156" y="143"/>
                </a:lnTo>
                <a:lnTo>
                  <a:pt x="138" y="149"/>
                </a:lnTo>
                <a:lnTo>
                  <a:pt x="126" y="149"/>
                </a:lnTo>
                <a:lnTo>
                  <a:pt x="120" y="155"/>
                </a:lnTo>
                <a:lnTo>
                  <a:pt x="114" y="161"/>
                </a:lnTo>
                <a:lnTo>
                  <a:pt x="108" y="161"/>
                </a:lnTo>
                <a:lnTo>
                  <a:pt x="108" y="167"/>
                </a:lnTo>
                <a:lnTo>
                  <a:pt x="108" y="173"/>
                </a:lnTo>
                <a:lnTo>
                  <a:pt x="102" y="179"/>
                </a:lnTo>
                <a:lnTo>
                  <a:pt x="114" y="191"/>
                </a:lnTo>
                <a:lnTo>
                  <a:pt x="108" y="191"/>
                </a:lnTo>
                <a:lnTo>
                  <a:pt x="84" y="197"/>
                </a:lnTo>
                <a:lnTo>
                  <a:pt x="78" y="203"/>
                </a:lnTo>
                <a:lnTo>
                  <a:pt x="78" y="215"/>
                </a:lnTo>
                <a:lnTo>
                  <a:pt x="84" y="233"/>
                </a:lnTo>
                <a:lnTo>
                  <a:pt x="72" y="239"/>
                </a:lnTo>
                <a:lnTo>
                  <a:pt x="60" y="233"/>
                </a:lnTo>
                <a:lnTo>
                  <a:pt x="54" y="227"/>
                </a:lnTo>
                <a:lnTo>
                  <a:pt x="36" y="227"/>
                </a:lnTo>
                <a:lnTo>
                  <a:pt x="30" y="233"/>
                </a:lnTo>
                <a:lnTo>
                  <a:pt x="24" y="251"/>
                </a:lnTo>
                <a:lnTo>
                  <a:pt x="30" y="251"/>
                </a:lnTo>
                <a:lnTo>
                  <a:pt x="30" y="257"/>
                </a:lnTo>
                <a:lnTo>
                  <a:pt x="36" y="263"/>
                </a:lnTo>
                <a:lnTo>
                  <a:pt x="30" y="293"/>
                </a:lnTo>
                <a:lnTo>
                  <a:pt x="24" y="293"/>
                </a:lnTo>
                <a:lnTo>
                  <a:pt x="18" y="293"/>
                </a:lnTo>
                <a:lnTo>
                  <a:pt x="6" y="299"/>
                </a:lnTo>
                <a:lnTo>
                  <a:pt x="0" y="305"/>
                </a:lnTo>
                <a:close/>
              </a:path>
            </a:pathLst>
          </a:custGeom>
          <a:solidFill>
            <a:srgbClr val="FFFF0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Freeform 99"/>
          <p:cNvSpPr>
            <a:spLocks/>
          </p:cNvSpPr>
          <p:nvPr/>
        </p:nvSpPr>
        <p:spPr bwMode="auto">
          <a:xfrm>
            <a:off x="6481421" y="3838902"/>
            <a:ext cx="1314799" cy="629404"/>
          </a:xfrm>
          <a:custGeom>
            <a:avLst/>
            <a:gdLst>
              <a:gd name="T0" fmla="*/ 11 w 717"/>
              <a:gd name="T1" fmla="*/ 227 h 311"/>
              <a:gd name="T2" fmla="*/ 22 w 717"/>
              <a:gd name="T3" fmla="*/ 211 h 311"/>
              <a:gd name="T4" fmla="*/ 28 w 717"/>
              <a:gd name="T5" fmla="*/ 194 h 311"/>
              <a:gd name="T6" fmla="*/ 77 w 717"/>
              <a:gd name="T7" fmla="*/ 167 h 311"/>
              <a:gd name="T8" fmla="*/ 99 w 717"/>
              <a:gd name="T9" fmla="*/ 145 h 311"/>
              <a:gd name="T10" fmla="*/ 110 w 717"/>
              <a:gd name="T11" fmla="*/ 145 h 311"/>
              <a:gd name="T12" fmla="*/ 116 w 717"/>
              <a:gd name="T13" fmla="*/ 136 h 311"/>
              <a:gd name="T14" fmla="*/ 133 w 717"/>
              <a:gd name="T15" fmla="*/ 136 h 311"/>
              <a:gd name="T16" fmla="*/ 155 w 717"/>
              <a:gd name="T17" fmla="*/ 125 h 311"/>
              <a:gd name="T18" fmla="*/ 183 w 717"/>
              <a:gd name="T19" fmla="*/ 92 h 311"/>
              <a:gd name="T20" fmla="*/ 183 w 717"/>
              <a:gd name="T21" fmla="*/ 70 h 311"/>
              <a:gd name="T22" fmla="*/ 205 w 717"/>
              <a:gd name="T23" fmla="*/ 70 h 311"/>
              <a:gd name="T24" fmla="*/ 238 w 717"/>
              <a:gd name="T25" fmla="*/ 65 h 311"/>
              <a:gd name="T26" fmla="*/ 627 w 717"/>
              <a:gd name="T27" fmla="*/ 0 h 311"/>
              <a:gd name="T28" fmla="*/ 637 w 717"/>
              <a:gd name="T29" fmla="*/ 11 h 311"/>
              <a:gd name="T30" fmla="*/ 648 w 717"/>
              <a:gd name="T31" fmla="*/ 27 h 311"/>
              <a:gd name="T32" fmla="*/ 643 w 717"/>
              <a:gd name="T33" fmla="*/ 27 h 311"/>
              <a:gd name="T34" fmla="*/ 632 w 717"/>
              <a:gd name="T35" fmla="*/ 27 h 311"/>
              <a:gd name="T36" fmla="*/ 632 w 717"/>
              <a:gd name="T37" fmla="*/ 33 h 311"/>
              <a:gd name="T38" fmla="*/ 610 w 717"/>
              <a:gd name="T39" fmla="*/ 43 h 311"/>
              <a:gd name="T40" fmla="*/ 588 w 717"/>
              <a:gd name="T41" fmla="*/ 60 h 311"/>
              <a:gd name="T42" fmla="*/ 594 w 717"/>
              <a:gd name="T43" fmla="*/ 60 h 311"/>
              <a:gd name="T44" fmla="*/ 621 w 717"/>
              <a:gd name="T45" fmla="*/ 49 h 311"/>
              <a:gd name="T46" fmla="*/ 632 w 717"/>
              <a:gd name="T47" fmla="*/ 60 h 311"/>
              <a:gd name="T48" fmla="*/ 643 w 717"/>
              <a:gd name="T49" fmla="*/ 60 h 311"/>
              <a:gd name="T50" fmla="*/ 659 w 717"/>
              <a:gd name="T51" fmla="*/ 49 h 311"/>
              <a:gd name="T52" fmla="*/ 665 w 717"/>
              <a:gd name="T53" fmla="*/ 76 h 311"/>
              <a:gd name="T54" fmla="*/ 654 w 717"/>
              <a:gd name="T55" fmla="*/ 92 h 311"/>
              <a:gd name="T56" fmla="*/ 637 w 717"/>
              <a:gd name="T57" fmla="*/ 103 h 311"/>
              <a:gd name="T58" fmla="*/ 616 w 717"/>
              <a:gd name="T59" fmla="*/ 108 h 311"/>
              <a:gd name="T60" fmla="*/ 610 w 717"/>
              <a:gd name="T61" fmla="*/ 103 h 311"/>
              <a:gd name="T62" fmla="*/ 605 w 717"/>
              <a:gd name="T63" fmla="*/ 98 h 311"/>
              <a:gd name="T64" fmla="*/ 605 w 717"/>
              <a:gd name="T65" fmla="*/ 114 h 311"/>
              <a:gd name="T66" fmla="*/ 610 w 717"/>
              <a:gd name="T67" fmla="*/ 119 h 311"/>
              <a:gd name="T68" fmla="*/ 616 w 717"/>
              <a:gd name="T69" fmla="*/ 136 h 311"/>
              <a:gd name="T70" fmla="*/ 588 w 717"/>
              <a:gd name="T71" fmla="*/ 151 h 311"/>
              <a:gd name="T72" fmla="*/ 588 w 717"/>
              <a:gd name="T73" fmla="*/ 156 h 311"/>
              <a:gd name="T74" fmla="*/ 627 w 717"/>
              <a:gd name="T75" fmla="*/ 145 h 311"/>
              <a:gd name="T76" fmla="*/ 637 w 717"/>
              <a:gd name="T77" fmla="*/ 145 h 311"/>
              <a:gd name="T78" fmla="*/ 605 w 717"/>
              <a:gd name="T79" fmla="*/ 173 h 311"/>
              <a:gd name="T80" fmla="*/ 571 w 717"/>
              <a:gd name="T81" fmla="*/ 194 h 311"/>
              <a:gd name="T82" fmla="*/ 566 w 717"/>
              <a:gd name="T83" fmla="*/ 200 h 311"/>
              <a:gd name="T84" fmla="*/ 538 w 717"/>
              <a:gd name="T85" fmla="*/ 238 h 311"/>
              <a:gd name="T86" fmla="*/ 521 w 717"/>
              <a:gd name="T87" fmla="*/ 270 h 311"/>
              <a:gd name="T88" fmla="*/ 382 w 717"/>
              <a:gd name="T89" fmla="*/ 211 h 311"/>
              <a:gd name="T90" fmla="*/ 283 w 717"/>
              <a:gd name="T91" fmla="*/ 194 h 311"/>
              <a:gd name="T92" fmla="*/ 272 w 717"/>
              <a:gd name="T93" fmla="*/ 194 h 311"/>
              <a:gd name="T94" fmla="*/ 166 w 717"/>
              <a:gd name="T95" fmla="*/ 205 h 311"/>
              <a:gd name="T96" fmla="*/ 144 w 717"/>
              <a:gd name="T97" fmla="*/ 221 h 311"/>
              <a:gd name="T98" fmla="*/ 0 w 717"/>
              <a:gd name="T99" fmla="*/ 248 h 3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17"/>
              <a:gd name="T151" fmla="*/ 0 h 311"/>
              <a:gd name="T152" fmla="*/ 717 w 717"/>
              <a:gd name="T153" fmla="*/ 311 h 3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17" h="311">
                <a:moveTo>
                  <a:pt x="0" y="275"/>
                </a:moveTo>
                <a:lnTo>
                  <a:pt x="6" y="251"/>
                </a:lnTo>
                <a:lnTo>
                  <a:pt x="12" y="251"/>
                </a:lnTo>
                <a:lnTo>
                  <a:pt x="12" y="245"/>
                </a:lnTo>
                <a:lnTo>
                  <a:pt x="18" y="239"/>
                </a:lnTo>
                <a:lnTo>
                  <a:pt x="24" y="233"/>
                </a:lnTo>
                <a:lnTo>
                  <a:pt x="18" y="233"/>
                </a:lnTo>
                <a:lnTo>
                  <a:pt x="24" y="227"/>
                </a:lnTo>
                <a:lnTo>
                  <a:pt x="30" y="215"/>
                </a:lnTo>
                <a:lnTo>
                  <a:pt x="48" y="209"/>
                </a:lnTo>
                <a:lnTo>
                  <a:pt x="66" y="203"/>
                </a:lnTo>
                <a:lnTo>
                  <a:pt x="83" y="185"/>
                </a:lnTo>
                <a:lnTo>
                  <a:pt x="89" y="185"/>
                </a:lnTo>
                <a:lnTo>
                  <a:pt x="101" y="173"/>
                </a:lnTo>
                <a:lnTo>
                  <a:pt x="107" y="161"/>
                </a:lnTo>
                <a:lnTo>
                  <a:pt x="113" y="161"/>
                </a:lnTo>
                <a:lnTo>
                  <a:pt x="119" y="161"/>
                </a:lnTo>
                <a:lnTo>
                  <a:pt x="119" y="156"/>
                </a:lnTo>
                <a:lnTo>
                  <a:pt x="125" y="150"/>
                </a:lnTo>
                <a:lnTo>
                  <a:pt x="131" y="156"/>
                </a:lnTo>
                <a:lnTo>
                  <a:pt x="137" y="150"/>
                </a:lnTo>
                <a:lnTo>
                  <a:pt x="143" y="150"/>
                </a:lnTo>
                <a:lnTo>
                  <a:pt x="149" y="138"/>
                </a:lnTo>
                <a:lnTo>
                  <a:pt x="155" y="138"/>
                </a:lnTo>
                <a:lnTo>
                  <a:pt x="167" y="138"/>
                </a:lnTo>
                <a:lnTo>
                  <a:pt x="185" y="114"/>
                </a:lnTo>
                <a:lnTo>
                  <a:pt x="197" y="108"/>
                </a:lnTo>
                <a:lnTo>
                  <a:pt x="197" y="102"/>
                </a:lnTo>
                <a:lnTo>
                  <a:pt x="197" y="90"/>
                </a:lnTo>
                <a:lnTo>
                  <a:pt x="197" y="84"/>
                </a:lnTo>
                <a:lnTo>
                  <a:pt x="197" y="78"/>
                </a:lnTo>
                <a:lnTo>
                  <a:pt x="221" y="72"/>
                </a:lnTo>
                <a:lnTo>
                  <a:pt x="221" y="78"/>
                </a:lnTo>
                <a:lnTo>
                  <a:pt x="239" y="72"/>
                </a:lnTo>
                <a:lnTo>
                  <a:pt x="251" y="72"/>
                </a:lnTo>
                <a:lnTo>
                  <a:pt x="257" y="72"/>
                </a:lnTo>
                <a:lnTo>
                  <a:pt x="472" y="36"/>
                </a:lnTo>
                <a:lnTo>
                  <a:pt x="676" y="0"/>
                </a:lnTo>
                <a:lnTo>
                  <a:pt x="681" y="6"/>
                </a:lnTo>
                <a:lnTo>
                  <a:pt x="687" y="12"/>
                </a:lnTo>
                <a:lnTo>
                  <a:pt x="693" y="12"/>
                </a:lnTo>
                <a:lnTo>
                  <a:pt x="693" y="18"/>
                </a:lnTo>
                <a:lnTo>
                  <a:pt x="699" y="30"/>
                </a:lnTo>
                <a:lnTo>
                  <a:pt x="693" y="30"/>
                </a:lnTo>
                <a:lnTo>
                  <a:pt x="687" y="30"/>
                </a:lnTo>
                <a:lnTo>
                  <a:pt x="681" y="30"/>
                </a:lnTo>
                <a:lnTo>
                  <a:pt x="676" y="30"/>
                </a:lnTo>
                <a:lnTo>
                  <a:pt x="681" y="36"/>
                </a:lnTo>
                <a:lnTo>
                  <a:pt x="658" y="48"/>
                </a:lnTo>
                <a:lnTo>
                  <a:pt x="646" y="54"/>
                </a:lnTo>
                <a:lnTo>
                  <a:pt x="634" y="60"/>
                </a:lnTo>
                <a:lnTo>
                  <a:pt x="634" y="66"/>
                </a:lnTo>
                <a:lnTo>
                  <a:pt x="634" y="72"/>
                </a:lnTo>
                <a:lnTo>
                  <a:pt x="640" y="66"/>
                </a:lnTo>
                <a:lnTo>
                  <a:pt x="652" y="60"/>
                </a:lnTo>
                <a:lnTo>
                  <a:pt x="664" y="60"/>
                </a:lnTo>
                <a:lnTo>
                  <a:pt x="670" y="54"/>
                </a:lnTo>
                <a:lnTo>
                  <a:pt x="681" y="54"/>
                </a:lnTo>
                <a:lnTo>
                  <a:pt x="687" y="54"/>
                </a:lnTo>
                <a:lnTo>
                  <a:pt x="681" y="66"/>
                </a:lnTo>
                <a:lnTo>
                  <a:pt x="687" y="66"/>
                </a:lnTo>
                <a:lnTo>
                  <a:pt x="687" y="72"/>
                </a:lnTo>
                <a:lnTo>
                  <a:pt x="693" y="66"/>
                </a:lnTo>
                <a:lnTo>
                  <a:pt x="705" y="54"/>
                </a:lnTo>
                <a:lnTo>
                  <a:pt x="711" y="54"/>
                </a:lnTo>
                <a:lnTo>
                  <a:pt x="711" y="66"/>
                </a:lnTo>
                <a:lnTo>
                  <a:pt x="717" y="84"/>
                </a:lnTo>
                <a:lnTo>
                  <a:pt x="717" y="90"/>
                </a:lnTo>
                <a:lnTo>
                  <a:pt x="705" y="96"/>
                </a:lnTo>
                <a:lnTo>
                  <a:pt x="705" y="102"/>
                </a:lnTo>
                <a:lnTo>
                  <a:pt x="699" y="108"/>
                </a:lnTo>
                <a:lnTo>
                  <a:pt x="693" y="114"/>
                </a:lnTo>
                <a:lnTo>
                  <a:pt x="687" y="114"/>
                </a:lnTo>
                <a:lnTo>
                  <a:pt x="681" y="120"/>
                </a:lnTo>
                <a:lnTo>
                  <a:pt x="670" y="120"/>
                </a:lnTo>
                <a:lnTo>
                  <a:pt x="664" y="120"/>
                </a:lnTo>
                <a:lnTo>
                  <a:pt x="658" y="120"/>
                </a:lnTo>
                <a:lnTo>
                  <a:pt x="658" y="114"/>
                </a:lnTo>
                <a:lnTo>
                  <a:pt x="658" y="108"/>
                </a:lnTo>
                <a:lnTo>
                  <a:pt x="652" y="108"/>
                </a:lnTo>
                <a:lnTo>
                  <a:pt x="652" y="120"/>
                </a:lnTo>
                <a:lnTo>
                  <a:pt x="652" y="126"/>
                </a:lnTo>
                <a:lnTo>
                  <a:pt x="646" y="126"/>
                </a:lnTo>
                <a:lnTo>
                  <a:pt x="652" y="132"/>
                </a:lnTo>
                <a:lnTo>
                  <a:pt x="658" y="132"/>
                </a:lnTo>
                <a:lnTo>
                  <a:pt x="664" y="138"/>
                </a:lnTo>
                <a:lnTo>
                  <a:pt x="658" y="144"/>
                </a:lnTo>
                <a:lnTo>
                  <a:pt x="664" y="150"/>
                </a:lnTo>
                <a:lnTo>
                  <a:pt x="646" y="167"/>
                </a:lnTo>
                <a:lnTo>
                  <a:pt x="640" y="167"/>
                </a:lnTo>
                <a:lnTo>
                  <a:pt x="634" y="167"/>
                </a:lnTo>
                <a:lnTo>
                  <a:pt x="628" y="167"/>
                </a:lnTo>
                <a:lnTo>
                  <a:pt x="634" y="173"/>
                </a:lnTo>
                <a:lnTo>
                  <a:pt x="646" y="167"/>
                </a:lnTo>
                <a:lnTo>
                  <a:pt x="658" y="167"/>
                </a:lnTo>
                <a:lnTo>
                  <a:pt x="676" y="161"/>
                </a:lnTo>
                <a:lnTo>
                  <a:pt x="676" y="156"/>
                </a:lnTo>
                <a:lnTo>
                  <a:pt x="681" y="156"/>
                </a:lnTo>
                <a:lnTo>
                  <a:pt x="687" y="161"/>
                </a:lnTo>
                <a:lnTo>
                  <a:pt x="681" y="173"/>
                </a:lnTo>
                <a:lnTo>
                  <a:pt x="670" y="185"/>
                </a:lnTo>
                <a:lnTo>
                  <a:pt x="652" y="191"/>
                </a:lnTo>
                <a:lnTo>
                  <a:pt x="646" y="191"/>
                </a:lnTo>
                <a:lnTo>
                  <a:pt x="634" y="197"/>
                </a:lnTo>
                <a:lnTo>
                  <a:pt x="616" y="215"/>
                </a:lnTo>
                <a:lnTo>
                  <a:pt x="610" y="221"/>
                </a:lnTo>
                <a:lnTo>
                  <a:pt x="598" y="233"/>
                </a:lnTo>
                <a:lnTo>
                  <a:pt x="586" y="245"/>
                </a:lnTo>
                <a:lnTo>
                  <a:pt x="580" y="263"/>
                </a:lnTo>
                <a:lnTo>
                  <a:pt x="574" y="293"/>
                </a:lnTo>
                <a:lnTo>
                  <a:pt x="568" y="293"/>
                </a:lnTo>
                <a:lnTo>
                  <a:pt x="562" y="299"/>
                </a:lnTo>
                <a:lnTo>
                  <a:pt x="526" y="305"/>
                </a:lnTo>
                <a:lnTo>
                  <a:pt x="526" y="311"/>
                </a:lnTo>
                <a:lnTo>
                  <a:pt x="412" y="233"/>
                </a:lnTo>
                <a:lnTo>
                  <a:pt x="323" y="245"/>
                </a:lnTo>
                <a:lnTo>
                  <a:pt x="317" y="233"/>
                </a:lnTo>
                <a:lnTo>
                  <a:pt x="305" y="215"/>
                </a:lnTo>
                <a:lnTo>
                  <a:pt x="293" y="221"/>
                </a:lnTo>
                <a:lnTo>
                  <a:pt x="293" y="215"/>
                </a:lnTo>
                <a:lnTo>
                  <a:pt x="185" y="227"/>
                </a:lnTo>
                <a:lnTo>
                  <a:pt x="179" y="227"/>
                </a:lnTo>
                <a:lnTo>
                  <a:pt x="155" y="239"/>
                </a:lnTo>
                <a:lnTo>
                  <a:pt x="155" y="245"/>
                </a:lnTo>
                <a:lnTo>
                  <a:pt x="149" y="245"/>
                </a:lnTo>
                <a:lnTo>
                  <a:pt x="125" y="257"/>
                </a:lnTo>
                <a:lnTo>
                  <a:pt x="0" y="275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3048336" y="4152489"/>
            <a:ext cx="2095771" cy="2242111"/>
          </a:xfrm>
          <a:custGeom>
            <a:avLst/>
            <a:gdLst>
              <a:gd name="T0" fmla="*/ 960 w 1142"/>
              <a:gd name="T1" fmla="*/ 274 h 1110"/>
              <a:gd name="T2" fmla="*/ 894 w 1142"/>
              <a:gd name="T3" fmla="*/ 258 h 1110"/>
              <a:gd name="T4" fmla="*/ 849 w 1142"/>
              <a:gd name="T5" fmla="*/ 263 h 1110"/>
              <a:gd name="T6" fmla="*/ 810 w 1142"/>
              <a:gd name="T7" fmla="*/ 263 h 1110"/>
              <a:gd name="T8" fmla="*/ 805 w 1142"/>
              <a:gd name="T9" fmla="*/ 263 h 1110"/>
              <a:gd name="T10" fmla="*/ 788 w 1142"/>
              <a:gd name="T11" fmla="*/ 258 h 1110"/>
              <a:gd name="T12" fmla="*/ 766 w 1142"/>
              <a:gd name="T13" fmla="*/ 274 h 1110"/>
              <a:gd name="T14" fmla="*/ 760 w 1142"/>
              <a:gd name="T15" fmla="*/ 258 h 1110"/>
              <a:gd name="T16" fmla="*/ 721 w 1142"/>
              <a:gd name="T17" fmla="*/ 253 h 1110"/>
              <a:gd name="T18" fmla="*/ 699 w 1142"/>
              <a:gd name="T19" fmla="*/ 247 h 1110"/>
              <a:gd name="T20" fmla="*/ 666 w 1142"/>
              <a:gd name="T21" fmla="*/ 242 h 1110"/>
              <a:gd name="T22" fmla="*/ 650 w 1142"/>
              <a:gd name="T23" fmla="*/ 236 h 1110"/>
              <a:gd name="T24" fmla="*/ 611 w 1142"/>
              <a:gd name="T25" fmla="*/ 225 h 1110"/>
              <a:gd name="T26" fmla="*/ 600 w 1142"/>
              <a:gd name="T27" fmla="*/ 204 h 1110"/>
              <a:gd name="T28" fmla="*/ 561 w 1142"/>
              <a:gd name="T29" fmla="*/ 193 h 1110"/>
              <a:gd name="T30" fmla="*/ 328 w 1142"/>
              <a:gd name="T31" fmla="*/ 0 h 1110"/>
              <a:gd name="T32" fmla="*/ 0 w 1142"/>
              <a:gd name="T33" fmla="*/ 392 h 1110"/>
              <a:gd name="T34" fmla="*/ 6 w 1142"/>
              <a:gd name="T35" fmla="*/ 409 h 1110"/>
              <a:gd name="T36" fmla="*/ 33 w 1142"/>
              <a:gd name="T37" fmla="*/ 441 h 1110"/>
              <a:gd name="T38" fmla="*/ 127 w 1142"/>
              <a:gd name="T39" fmla="*/ 538 h 1110"/>
              <a:gd name="T40" fmla="*/ 144 w 1142"/>
              <a:gd name="T41" fmla="*/ 570 h 1110"/>
              <a:gd name="T42" fmla="*/ 211 w 1142"/>
              <a:gd name="T43" fmla="*/ 667 h 1110"/>
              <a:gd name="T44" fmla="*/ 278 w 1142"/>
              <a:gd name="T45" fmla="*/ 678 h 1110"/>
              <a:gd name="T46" fmla="*/ 317 w 1142"/>
              <a:gd name="T47" fmla="*/ 624 h 1110"/>
              <a:gd name="T48" fmla="*/ 339 w 1142"/>
              <a:gd name="T49" fmla="*/ 613 h 1110"/>
              <a:gd name="T50" fmla="*/ 378 w 1142"/>
              <a:gd name="T51" fmla="*/ 629 h 1110"/>
              <a:gd name="T52" fmla="*/ 416 w 1142"/>
              <a:gd name="T53" fmla="*/ 646 h 1110"/>
              <a:gd name="T54" fmla="*/ 433 w 1142"/>
              <a:gd name="T55" fmla="*/ 657 h 1110"/>
              <a:gd name="T56" fmla="*/ 472 w 1142"/>
              <a:gd name="T57" fmla="*/ 705 h 1110"/>
              <a:gd name="T58" fmla="*/ 527 w 1142"/>
              <a:gd name="T59" fmla="*/ 807 h 1110"/>
              <a:gd name="T60" fmla="*/ 561 w 1142"/>
              <a:gd name="T61" fmla="*/ 845 h 1110"/>
              <a:gd name="T62" fmla="*/ 572 w 1142"/>
              <a:gd name="T63" fmla="*/ 899 h 1110"/>
              <a:gd name="T64" fmla="*/ 622 w 1142"/>
              <a:gd name="T65" fmla="*/ 958 h 1110"/>
              <a:gd name="T66" fmla="*/ 710 w 1142"/>
              <a:gd name="T67" fmla="*/ 985 h 1110"/>
              <a:gd name="T68" fmla="*/ 755 w 1142"/>
              <a:gd name="T69" fmla="*/ 990 h 1110"/>
              <a:gd name="T70" fmla="*/ 749 w 1142"/>
              <a:gd name="T71" fmla="*/ 979 h 1110"/>
              <a:gd name="T72" fmla="*/ 732 w 1142"/>
              <a:gd name="T73" fmla="*/ 883 h 1110"/>
              <a:gd name="T74" fmla="*/ 727 w 1142"/>
              <a:gd name="T75" fmla="*/ 872 h 1110"/>
              <a:gd name="T76" fmla="*/ 749 w 1142"/>
              <a:gd name="T77" fmla="*/ 834 h 1110"/>
              <a:gd name="T78" fmla="*/ 755 w 1142"/>
              <a:gd name="T79" fmla="*/ 818 h 1110"/>
              <a:gd name="T80" fmla="*/ 766 w 1142"/>
              <a:gd name="T81" fmla="*/ 785 h 1110"/>
              <a:gd name="T82" fmla="*/ 782 w 1142"/>
              <a:gd name="T83" fmla="*/ 791 h 1110"/>
              <a:gd name="T84" fmla="*/ 788 w 1142"/>
              <a:gd name="T85" fmla="*/ 775 h 1110"/>
              <a:gd name="T86" fmla="*/ 799 w 1142"/>
              <a:gd name="T87" fmla="*/ 775 h 1110"/>
              <a:gd name="T88" fmla="*/ 821 w 1142"/>
              <a:gd name="T89" fmla="*/ 758 h 1110"/>
              <a:gd name="T90" fmla="*/ 833 w 1142"/>
              <a:gd name="T91" fmla="*/ 742 h 1110"/>
              <a:gd name="T92" fmla="*/ 844 w 1142"/>
              <a:gd name="T93" fmla="*/ 748 h 1110"/>
              <a:gd name="T94" fmla="*/ 927 w 1142"/>
              <a:gd name="T95" fmla="*/ 705 h 1110"/>
              <a:gd name="T96" fmla="*/ 944 w 1142"/>
              <a:gd name="T97" fmla="*/ 662 h 1110"/>
              <a:gd name="T98" fmla="*/ 960 w 1142"/>
              <a:gd name="T99" fmla="*/ 657 h 1110"/>
              <a:gd name="T100" fmla="*/ 1015 w 1142"/>
              <a:gd name="T101" fmla="*/ 646 h 1110"/>
              <a:gd name="T102" fmla="*/ 1032 w 1142"/>
              <a:gd name="T103" fmla="*/ 640 h 1110"/>
              <a:gd name="T104" fmla="*/ 1038 w 1142"/>
              <a:gd name="T105" fmla="*/ 619 h 1110"/>
              <a:gd name="T106" fmla="*/ 1043 w 1142"/>
              <a:gd name="T107" fmla="*/ 581 h 1110"/>
              <a:gd name="T108" fmla="*/ 1054 w 1142"/>
              <a:gd name="T109" fmla="*/ 549 h 1110"/>
              <a:gd name="T110" fmla="*/ 1049 w 1142"/>
              <a:gd name="T111" fmla="*/ 495 h 1110"/>
              <a:gd name="T112" fmla="*/ 1038 w 1142"/>
              <a:gd name="T113" fmla="*/ 479 h 1110"/>
              <a:gd name="T114" fmla="*/ 1027 w 1142"/>
              <a:gd name="T115" fmla="*/ 446 h 1110"/>
              <a:gd name="T116" fmla="*/ 1010 w 1142"/>
              <a:gd name="T117" fmla="*/ 290 h 1110"/>
              <a:gd name="T118" fmla="*/ 976 w 1142"/>
              <a:gd name="T119" fmla="*/ 280 h 111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142"/>
              <a:gd name="T181" fmla="*/ 0 h 1110"/>
              <a:gd name="T182" fmla="*/ 1142 w 1142"/>
              <a:gd name="T183" fmla="*/ 1110 h 111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142" h="1110">
                <a:moveTo>
                  <a:pt x="1052" y="310"/>
                </a:moveTo>
                <a:lnTo>
                  <a:pt x="1046" y="310"/>
                </a:lnTo>
                <a:lnTo>
                  <a:pt x="1040" y="304"/>
                </a:lnTo>
                <a:lnTo>
                  <a:pt x="1034" y="304"/>
                </a:lnTo>
                <a:lnTo>
                  <a:pt x="993" y="280"/>
                </a:lnTo>
                <a:lnTo>
                  <a:pt x="993" y="286"/>
                </a:lnTo>
                <a:lnTo>
                  <a:pt x="981" y="286"/>
                </a:lnTo>
                <a:lnTo>
                  <a:pt x="963" y="286"/>
                </a:lnTo>
                <a:lnTo>
                  <a:pt x="957" y="286"/>
                </a:lnTo>
                <a:lnTo>
                  <a:pt x="951" y="286"/>
                </a:lnTo>
                <a:lnTo>
                  <a:pt x="933" y="292"/>
                </a:lnTo>
                <a:lnTo>
                  <a:pt x="915" y="292"/>
                </a:lnTo>
                <a:lnTo>
                  <a:pt x="909" y="298"/>
                </a:lnTo>
                <a:lnTo>
                  <a:pt x="897" y="310"/>
                </a:lnTo>
                <a:lnTo>
                  <a:pt x="885" y="298"/>
                </a:lnTo>
                <a:lnTo>
                  <a:pt x="873" y="292"/>
                </a:lnTo>
                <a:lnTo>
                  <a:pt x="867" y="292"/>
                </a:lnTo>
                <a:lnTo>
                  <a:pt x="861" y="292"/>
                </a:lnTo>
                <a:lnTo>
                  <a:pt x="849" y="292"/>
                </a:lnTo>
                <a:lnTo>
                  <a:pt x="849" y="286"/>
                </a:lnTo>
                <a:lnTo>
                  <a:pt x="837" y="286"/>
                </a:lnTo>
                <a:lnTo>
                  <a:pt x="831" y="298"/>
                </a:lnTo>
                <a:lnTo>
                  <a:pt x="831" y="304"/>
                </a:lnTo>
                <a:lnTo>
                  <a:pt x="825" y="304"/>
                </a:lnTo>
                <a:lnTo>
                  <a:pt x="825" y="298"/>
                </a:lnTo>
                <a:lnTo>
                  <a:pt x="825" y="292"/>
                </a:lnTo>
                <a:lnTo>
                  <a:pt x="825" y="286"/>
                </a:lnTo>
                <a:lnTo>
                  <a:pt x="819" y="286"/>
                </a:lnTo>
                <a:lnTo>
                  <a:pt x="807" y="292"/>
                </a:lnTo>
                <a:lnTo>
                  <a:pt x="783" y="280"/>
                </a:lnTo>
                <a:lnTo>
                  <a:pt x="777" y="280"/>
                </a:lnTo>
                <a:lnTo>
                  <a:pt x="777" y="292"/>
                </a:lnTo>
                <a:lnTo>
                  <a:pt x="759" y="286"/>
                </a:lnTo>
                <a:lnTo>
                  <a:pt x="759" y="280"/>
                </a:lnTo>
                <a:lnTo>
                  <a:pt x="753" y="274"/>
                </a:lnTo>
                <a:lnTo>
                  <a:pt x="747" y="268"/>
                </a:lnTo>
                <a:lnTo>
                  <a:pt x="747" y="262"/>
                </a:lnTo>
                <a:lnTo>
                  <a:pt x="724" y="262"/>
                </a:lnTo>
                <a:lnTo>
                  <a:pt x="718" y="268"/>
                </a:lnTo>
                <a:lnTo>
                  <a:pt x="712" y="262"/>
                </a:lnTo>
                <a:lnTo>
                  <a:pt x="706" y="256"/>
                </a:lnTo>
                <a:lnTo>
                  <a:pt x="700" y="256"/>
                </a:lnTo>
                <a:lnTo>
                  <a:pt x="700" y="262"/>
                </a:lnTo>
                <a:lnTo>
                  <a:pt x="694" y="262"/>
                </a:lnTo>
                <a:lnTo>
                  <a:pt x="682" y="256"/>
                </a:lnTo>
                <a:lnTo>
                  <a:pt x="664" y="250"/>
                </a:lnTo>
                <a:lnTo>
                  <a:pt x="658" y="250"/>
                </a:lnTo>
                <a:lnTo>
                  <a:pt x="658" y="244"/>
                </a:lnTo>
                <a:lnTo>
                  <a:pt x="658" y="238"/>
                </a:lnTo>
                <a:lnTo>
                  <a:pt x="652" y="232"/>
                </a:lnTo>
                <a:lnTo>
                  <a:pt x="646" y="226"/>
                </a:lnTo>
                <a:lnTo>
                  <a:pt x="640" y="232"/>
                </a:lnTo>
                <a:lnTo>
                  <a:pt x="622" y="232"/>
                </a:lnTo>
                <a:lnTo>
                  <a:pt x="616" y="232"/>
                </a:lnTo>
                <a:lnTo>
                  <a:pt x="604" y="214"/>
                </a:lnTo>
                <a:lnTo>
                  <a:pt x="598" y="214"/>
                </a:lnTo>
                <a:lnTo>
                  <a:pt x="592" y="214"/>
                </a:lnTo>
                <a:lnTo>
                  <a:pt x="598" y="11"/>
                </a:lnTo>
                <a:lnTo>
                  <a:pt x="353" y="0"/>
                </a:lnTo>
                <a:lnTo>
                  <a:pt x="347" y="0"/>
                </a:lnTo>
                <a:lnTo>
                  <a:pt x="311" y="459"/>
                </a:lnTo>
                <a:lnTo>
                  <a:pt x="6" y="429"/>
                </a:lnTo>
                <a:lnTo>
                  <a:pt x="0" y="435"/>
                </a:lnTo>
                <a:lnTo>
                  <a:pt x="6" y="435"/>
                </a:lnTo>
                <a:lnTo>
                  <a:pt x="6" y="441"/>
                </a:lnTo>
                <a:lnTo>
                  <a:pt x="0" y="447"/>
                </a:lnTo>
                <a:lnTo>
                  <a:pt x="6" y="453"/>
                </a:lnTo>
                <a:lnTo>
                  <a:pt x="24" y="465"/>
                </a:lnTo>
                <a:lnTo>
                  <a:pt x="30" y="477"/>
                </a:lnTo>
                <a:lnTo>
                  <a:pt x="36" y="489"/>
                </a:lnTo>
                <a:lnTo>
                  <a:pt x="48" y="501"/>
                </a:lnTo>
                <a:lnTo>
                  <a:pt x="96" y="555"/>
                </a:lnTo>
                <a:lnTo>
                  <a:pt x="137" y="591"/>
                </a:lnTo>
                <a:lnTo>
                  <a:pt x="137" y="597"/>
                </a:lnTo>
                <a:lnTo>
                  <a:pt x="143" y="603"/>
                </a:lnTo>
                <a:lnTo>
                  <a:pt x="143" y="614"/>
                </a:lnTo>
                <a:lnTo>
                  <a:pt x="155" y="632"/>
                </a:lnTo>
                <a:lnTo>
                  <a:pt x="155" y="662"/>
                </a:lnTo>
                <a:lnTo>
                  <a:pt x="155" y="674"/>
                </a:lnTo>
                <a:lnTo>
                  <a:pt x="167" y="698"/>
                </a:lnTo>
                <a:lnTo>
                  <a:pt x="227" y="740"/>
                </a:lnTo>
                <a:lnTo>
                  <a:pt x="269" y="764"/>
                </a:lnTo>
                <a:lnTo>
                  <a:pt x="281" y="770"/>
                </a:lnTo>
                <a:lnTo>
                  <a:pt x="287" y="764"/>
                </a:lnTo>
                <a:lnTo>
                  <a:pt x="299" y="752"/>
                </a:lnTo>
                <a:lnTo>
                  <a:pt x="305" y="746"/>
                </a:lnTo>
                <a:lnTo>
                  <a:pt x="323" y="704"/>
                </a:lnTo>
                <a:lnTo>
                  <a:pt x="329" y="692"/>
                </a:lnTo>
                <a:lnTo>
                  <a:pt x="341" y="692"/>
                </a:lnTo>
                <a:lnTo>
                  <a:pt x="353" y="692"/>
                </a:lnTo>
                <a:lnTo>
                  <a:pt x="359" y="686"/>
                </a:lnTo>
                <a:lnTo>
                  <a:pt x="365" y="680"/>
                </a:lnTo>
                <a:lnTo>
                  <a:pt x="371" y="686"/>
                </a:lnTo>
                <a:lnTo>
                  <a:pt x="377" y="692"/>
                </a:lnTo>
                <a:lnTo>
                  <a:pt x="401" y="692"/>
                </a:lnTo>
                <a:lnTo>
                  <a:pt x="407" y="698"/>
                </a:lnTo>
                <a:lnTo>
                  <a:pt x="425" y="704"/>
                </a:lnTo>
                <a:lnTo>
                  <a:pt x="430" y="698"/>
                </a:lnTo>
                <a:lnTo>
                  <a:pt x="448" y="710"/>
                </a:lnTo>
                <a:lnTo>
                  <a:pt x="448" y="716"/>
                </a:lnTo>
                <a:lnTo>
                  <a:pt x="454" y="722"/>
                </a:lnTo>
                <a:lnTo>
                  <a:pt x="460" y="728"/>
                </a:lnTo>
                <a:lnTo>
                  <a:pt x="466" y="728"/>
                </a:lnTo>
                <a:lnTo>
                  <a:pt x="478" y="746"/>
                </a:lnTo>
                <a:lnTo>
                  <a:pt x="496" y="758"/>
                </a:lnTo>
                <a:lnTo>
                  <a:pt x="508" y="776"/>
                </a:lnTo>
                <a:lnTo>
                  <a:pt x="508" y="782"/>
                </a:lnTo>
                <a:lnTo>
                  <a:pt x="532" y="841"/>
                </a:lnTo>
                <a:lnTo>
                  <a:pt x="538" y="853"/>
                </a:lnTo>
                <a:lnTo>
                  <a:pt x="568" y="889"/>
                </a:lnTo>
                <a:lnTo>
                  <a:pt x="568" y="895"/>
                </a:lnTo>
                <a:lnTo>
                  <a:pt x="586" y="919"/>
                </a:lnTo>
                <a:lnTo>
                  <a:pt x="592" y="919"/>
                </a:lnTo>
                <a:lnTo>
                  <a:pt x="604" y="931"/>
                </a:lnTo>
                <a:lnTo>
                  <a:pt x="604" y="937"/>
                </a:lnTo>
                <a:lnTo>
                  <a:pt x="604" y="961"/>
                </a:lnTo>
                <a:lnTo>
                  <a:pt x="610" y="967"/>
                </a:lnTo>
                <a:lnTo>
                  <a:pt x="610" y="991"/>
                </a:lnTo>
                <a:lnTo>
                  <a:pt x="616" y="997"/>
                </a:lnTo>
                <a:lnTo>
                  <a:pt x="640" y="1038"/>
                </a:lnTo>
                <a:lnTo>
                  <a:pt x="640" y="1050"/>
                </a:lnTo>
                <a:lnTo>
                  <a:pt x="652" y="1050"/>
                </a:lnTo>
                <a:lnTo>
                  <a:pt x="670" y="1062"/>
                </a:lnTo>
                <a:lnTo>
                  <a:pt x="688" y="1068"/>
                </a:lnTo>
                <a:lnTo>
                  <a:pt x="718" y="1086"/>
                </a:lnTo>
                <a:lnTo>
                  <a:pt x="759" y="1092"/>
                </a:lnTo>
                <a:lnTo>
                  <a:pt x="765" y="1092"/>
                </a:lnTo>
                <a:lnTo>
                  <a:pt x="783" y="1104"/>
                </a:lnTo>
                <a:lnTo>
                  <a:pt x="795" y="1110"/>
                </a:lnTo>
                <a:lnTo>
                  <a:pt x="807" y="1098"/>
                </a:lnTo>
                <a:lnTo>
                  <a:pt x="813" y="1098"/>
                </a:lnTo>
                <a:lnTo>
                  <a:pt x="819" y="1098"/>
                </a:lnTo>
                <a:lnTo>
                  <a:pt x="819" y="1092"/>
                </a:lnTo>
                <a:lnTo>
                  <a:pt x="807" y="1086"/>
                </a:lnTo>
                <a:lnTo>
                  <a:pt x="801" y="1074"/>
                </a:lnTo>
                <a:lnTo>
                  <a:pt x="789" y="1026"/>
                </a:lnTo>
                <a:lnTo>
                  <a:pt x="783" y="1009"/>
                </a:lnTo>
                <a:lnTo>
                  <a:pt x="789" y="979"/>
                </a:lnTo>
                <a:lnTo>
                  <a:pt x="789" y="967"/>
                </a:lnTo>
                <a:lnTo>
                  <a:pt x="783" y="967"/>
                </a:lnTo>
                <a:lnTo>
                  <a:pt x="783" y="961"/>
                </a:lnTo>
                <a:lnTo>
                  <a:pt x="801" y="955"/>
                </a:lnTo>
                <a:lnTo>
                  <a:pt x="807" y="925"/>
                </a:lnTo>
                <a:lnTo>
                  <a:pt x="801" y="925"/>
                </a:lnTo>
                <a:lnTo>
                  <a:pt x="795" y="913"/>
                </a:lnTo>
                <a:lnTo>
                  <a:pt x="801" y="901"/>
                </a:lnTo>
                <a:lnTo>
                  <a:pt x="813" y="907"/>
                </a:lnTo>
                <a:lnTo>
                  <a:pt x="825" y="901"/>
                </a:lnTo>
                <a:lnTo>
                  <a:pt x="831" y="883"/>
                </a:lnTo>
                <a:lnTo>
                  <a:pt x="825" y="877"/>
                </a:lnTo>
                <a:lnTo>
                  <a:pt x="825" y="871"/>
                </a:lnTo>
                <a:lnTo>
                  <a:pt x="831" y="877"/>
                </a:lnTo>
                <a:lnTo>
                  <a:pt x="837" y="877"/>
                </a:lnTo>
                <a:lnTo>
                  <a:pt x="837" y="871"/>
                </a:lnTo>
                <a:lnTo>
                  <a:pt x="843" y="877"/>
                </a:lnTo>
                <a:lnTo>
                  <a:pt x="849" y="877"/>
                </a:lnTo>
                <a:lnTo>
                  <a:pt x="849" y="871"/>
                </a:lnTo>
                <a:lnTo>
                  <a:pt x="849" y="859"/>
                </a:lnTo>
                <a:lnTo>
                  <a:pt x="855" y="853"/>
                </a:lnTo>
                <a:lnTo>
                  <a:pt x="861" y="853"/>
                </a:lnTo>
                <a:lnTo>
                  <a:pt x="861" y="859"/>
                </a:lnTo>
                <a:lnTo>
                  <a:pt x="885" y="853"/>
                </a:lnTo>
                <a:lnTo>
                  <a:pt x="885" y="847"/>
                </a:lnTo>
                <a:lnTo>
                  <a:pt x="891" y="847"/>
                </a:lnTo>
                <a:lnTo>
                  <a:pt x="885" y="841"/>
                </a:lnTo>
                <a:lnTo>
                  <a:pt x="873" y="835"/>
                </a:lnTo>
                <a:lnTo>
                  <a:pt x="873" y="829"/>
                </a:lnTo>
                <a:lnTo>
                  <a:pt x="897" y="823"/>
                </a:lnTo>
                <a:lnTo>
                  <a:pt x="903" y="817"/>
                </a:lnTo>
                <a:lnTo>
                  <a:pt x="909" y="823"/>
                </a:lnTo>
                <a:lnTo>
                  <a:pt x="903" y="823"/>
                </a:lnTo>
                <a:lnTo>
                  <a:pt x="909" y="829"/>
                </a:lnTo>
                <a:lnTo>
                  <a:pt x="915" y="829"/>
                </a:lnTo>
                <a:lnTo>
                  <a:pt x="945" y="817"/>
                </a:lnTo>
                <a:lnTo>
                  <a:pt x="999" y="782"/>
                </a:lnTo>
                <a:lnTo>
                  <a:pt x="999" y="770"/>
                </a:lnTo>
                <a:lnTo>
                  <a:pt x="1023" y="752"/>
                </a:lnTo>
                <a:lnTo>
                  <a:pt x="1023" y="746"/>
                </a:lnTo>
                <a:lnTo>
                  <a:pt x="1017" y="734"/>
                </a:lnTo>
                <a:lnTo>
                  <a:pt x="1017" y="722"/>
                </a:lnTo>
                <a:lnTo>
                  <a:pt x="1034" y="716"/>
                </a:lnTo>
                <a:lnTo>
                  <a:pt x="1034" y="728"/>
                </a:lnTo>
                <a:lnTo>
                  <a:pt x="1034" y="734"/>
                </a:lnTo>
                <a:lnTo>
                  <a:pt x="1052" y="728"/>
                </a:lnTo>
                <a:lnTo>
                  <a:pt x="1058" y="734"/>
                </a:lnTo>
                <a:lnTo>
                  <a:pt x="1094" y="716"/>
                </a:lnTo>
                <a:lnTo>
                  <a:pt x="1118" y="716"/>
                </a:lnTo>
                <a:lnTo>
                  <a:pt x="1112" y="710"/>
                </a:lnTo>
                <a:lnTo>
                  <a:pt x="1112" y="704"/>
                </a:lnTo>
                <a:lnTo>
                  <a:pt x="1112" y="698"/>
                </a:lnTo>
                <a:lnTo>
                  <a:pt x="1112" y="692"/>
                </a:lnTo>
                <a:lnTo>
                  <a:pt x="1118" y="686"/>
                </a:lnTo>
                <a:lnTo>
                  <a:pt x="1130" y="662"/>
                </a:lnTo>
                <a:lnTo>
                  <a:pt x="1124" y="656"/>
                </a:lnTo>
                <a:lnTo>
                  <a:pt x="1124" y="644"/>
                </a:lnTo>
                <a:lnTo>
                  <a:pt x="1124" y="638"/>
                </a:lnTo>
                <a:lnTo>
                  <a:pt x="1124" y="620"/>
                </a:lnTo>
                <a:lnTo>
                  <a:pt x="1130" y="614"/>
                </a:lnTo>
                <a:lnTo>
                  <a:pt x="1136" y="609"/>
                </a:lnTo>
                <a:lnTo>
                  <a:pt x="1142" y="591"/>
                </a:lnTo>
                <a:lnTo>
                  <a:pt x="1142" y="579"/>
                </a:lnTo>
                <a:lnTo>
                  <a:pt x="1136" y="561"/>
                </a:lnTo>
                <a:lnTo>
                  <a:pt x="1130" y="549"/>
                </a:lnTo>
                <a:lnTo>
                  <a:pt x="1124" y="549"/>
                </a:lnTo>
                <a:lnTo>
                  <a:pt x="1130" y="543"/>
                </a:lnTo>
                <a:lnTo>
                  <a:pt x="1124" y="537"/>
                </a:lnTo>
                <a:lnTo>
                  <a:pt x="1118" y="531"/>
                </a:lnTo>
                <a:lnTo>
                  <a:pt x="1112" y="525"/>
                </a:lnTo>
                <a:lnTo>
                  <a:pt x="1112" y="519"/>
                </a:lnTo>
                <a:lnTo>
                  <a:pt x="1118" y="513"/>
                </a:lnTo>
                <a:lnTo>
                  <a:pt x="1106" y="495"/>
                </a:lnTo>
                <a:lnTo>
                  <a:pt x="1094" y="483"/>
                </a:lnTo>
                <a:lnTo>
                  <a:pt x="1094" y="477"/>
                </a:lnTo>
                <a:lnTo>
                  <a:pt x="1088" y="376"/>
                </a:lnTo>
                <a:lnTo>
                  <a:pt x="1088" y="322"/>
                </a:lnTo>
                <a:lnTo>
                  <a:pt x="1076" y="316"/>
                </a:lnTo>
                <a:lnTo>
                  <a:pt x="1064" y="322"/>
                </a:lnTo>
                <a:lnTo>
                  <a:pt x="1052" y="310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Freeform 83"/>
          <p:cNvSpPr>
            <a:spLocks/>
          </p:cNvSpPr>
          <p:nvPr/>
        </p:nvSpPr>
        <p:spPr bwMode="auto">
          <a:xfrm>
            <a:off x="6011917" y="2147359"/>
            <a:ext cx="581279" cy="880271"/>
          </a:xfrm>
          <a:custGeom>
            <a:avLst/>
            <a:gdLst>
              <a:gd name="T0" fmla="*/ 149 w 317"/>
              <a:gd name="T1" fmla="*/ 371 h 436"/>
              <a:gd name="T2" fmla="*/ 244 w 317"/>
              <a:gd name="T3" fmla="*/ 366 h 436"/>
              <a:gd name="T4" fmla="*/ 255 w 317"/>
              <a:gd name="T5" fmla="*/ 340 h 436"/>
              <a:gd name="T6" fmla="*/ 255 w 317"/>
              <a:gd name="T7" fmla="*/ 318 h 436"/>
              <a:gd name="T8" fmla="*/ 272 w 317"/>
              <a:gd name="T9" fmla="*/ 297 h 436"/>
              <a:gd name="T10" fmla="*/ 277 w 317"/>
              <a:gd name="T11" fmla="*/ 286 h 436"/>
              <a:gd name="T12" fmla="*/ 283 w 317"/>
              <a:gd name="T13" fmla="*/ 270 h 436"/>
              <a:gd name="T14" fmla="*/ 288 w 317"/>
              <a:gd name="T15" fmla="*/ 280 h 436"/>
              <a:gd name="T16" fmla="*/ 294 w 317"/>
              <a:gd name="T17" fmla="*/ 275 h 436"/>
              <a:gd name="T18" fmla="*/ 294 w 317"/>
              <a:gd name="T19" fmla="*/ 253 h 436"/>
              <a:gd name="T20" fmla="*/ 288 w 317"/>
              <a:gd name="T21" fmla="*/ 226 h 436"/>
              <a:gd name="T22" fmla="*/ 266 w 317"/>
              <a:gd name="T23" fmla="*/ 151 h 436"/>
              <a:gd name="T24" fmla="*/ 238 w 317"/>
              <a:gd name="T25" fmla="*/ 151 h 436"/>
              <a:gd name="T26" fmla="*/ 205 w 317"/>
              <a:gd name="T27" fmla="*/ 194 h 436"/>
              <a:gd name="T28" fmla="*/ 199 w 317"/>
              <a:gd name="T29" fmla="*/ 194 h 436"/>
              <a:gd name="T30" fmla="*/ 183 w 317"/>
              <a:gd name="T31" fmla="*/ 188 h 436"/>
              <a:gd name="T32" fmla="*/ 183 w 317"/>
              <a:gd name="T33" fmla="*/ 167 h 436"/>
              <a:gd name="T34" fmla="*/ 199 w 317"/>
              <a:gd name="T35" fmla="*/ 151 h 436"/>
              <a:gd name="T36" fmla="*/ 205 w 317"/>
              <a:gd name="T37" fmla="*/ 141 h 436"/>
              <a:gd name="T38" fmla="*/ 211 w 317"/>
              <a:gd name="T39" fmla="*/ 130 h 436"/>
              <a:gd name="T40" fmla="*/ 216 w 317"/>
              <a:gd name="T41" fmla="*/ 97 h 436"/>
              <a:gd name="T42" fmla="*/ 211 w 317"/>
              <a:gd name="T43" fmla="*/ 76 h 436"/>
              <a:gd name="T44" fmla="*/ 199 w 317"/>
              <a:gd name="T45" fmla="*/ 65 h 436"/>
              <a:gd name="T46" fmla="*/ 211 w 317"/>
              <a:gd name="T47" fmla="*/ 59 h 436"/>
              <a:gd name="T48" fmla="*/ 199 w 317"/>
              <a:gd name="T49" fmla="*/ 38 h 436"/>
              <a:gd name="T50" fmla="*/ 172 w 317"/>
              <a:gd name="T51" fmla="*/ 22 h 436"/>
              <a:gd name="T52" fmla="*/ 144 w 317"/>
              <a:gd name="T53" fmla="*/ 16 h 436"/>
              <a:gd name="T54" fmla="*/ 116 w 317"/>
              <a:gd name="T55" fmla="*/ 5 h 436"/>
              <a:gd name="T56" fmla="*/ 105 w 317"/>
              <a:gd name="T57" fmla="*/ 5 h 436"/>
              <a:gd name="T58" fmla="*/ 88 w 317"/>
              <a:gd name="T59" fmla="*/ 22 h 436"/>
              <a:gd name="T60" fmla="*/ 88 w 317"/>
              <a:gd name="T61" fmla="*/ 38 h 436"/>
              <a:gd name="T62" fmla="*/ 94 w 317"/>
              <a:gd name="T63" fmla="*/ 38 h 436"/>
              <a:gd name="T64" fmla="*/ 83 w 317"/>
              <a:gd name="T65" fmla="*/ 43 h 436"/>
              <a:gd name="T66" fmla="*/ 71 w 317"/>
              <a:gd name="T67" fmla="*/ 54 h 436"/>
              <a:gd name="T68" fmla="*/ 71 w 317"/>
              <a:gd name="T69" fmla="*/ 76 h 436"/>
              <a:gd name="T70" fmla="*/ 66 w 317"/>
              <a:gd name="T71" fmla="*/ 92 h 436"/>
              <a:gd name="T72" fmla="*/ 55 w 317"/>
              <a:gd name="T73" fmla="*/ 92 h 436"/>
              <a:gd name="T74" fmla="*/ 55 w 317"/>
              <a:gd name="T75" fmla="*/ 70 h 436"/>
              <a:gd name="T76" fmla="*/ 55 w 317"/>
              <a:gd name="T77" fmla="*/ 65 h 436"/>
              <a:gd name="T78" fmla="*/ 49 w 317"/>
              <a:gd name="T79" fmla="*/ 76 h 436"/>
              <a:gd name="T80" fmla="*/ 44 w 317"/>
              <a:gd name="T81" fmla="*/ 87 h 436"/>
              <a:gd name="T82" fmla="*/ 32 w 317"/>
              <a:gd name="T83" fmla="*/ 92 h 436"/>
              <a:gd name="T84" fmla="*/ 27 w 317"/>
              <a:gd name="T85" fmla="*/ 108 h 436"/>
              <a:gd name="T86" fmla="*/ 17 w 317"/>
              <a:gd name="T87" fmla="*/ 130 h 436"/>
              <a:gd name="T88" fmla="*/ 17 w 317"/>
              <a:gd name="T89" fmla="*/ 157 h 436"/>
              <a:gd name="T90" fmla="*/ 6 w 317"/>
              <a:gd name="T91" fmla="*/ 178 h 436"/>
              <a:gd name="T92" fmla="*/ 11 w 317"/>
              <a:gd name="T93" fmla="*/ 205 h 436"/>
              <a:gd name="T94" fmla="*/ 17 w 317"/>
              <a:gd name="T95" fmla="*/ 226 h 436"/>
              <a:gd name="T96" fmla="*/ 38 w 317"/>
              <a:gd name="T97" fmla="*/ 275 h 436"/>
              <a:gd name="T98" fmla="*/ 44 w 317"/>
              <a:gd name="T99" fmla="*/ 297 h 436"/>
              <a:gd name="T100" fmla="*/ 38 w 317"/>
              <a:gd name="T101" fmla="*/ 307 h 436"/>
              <a:gd name="T102" fmla="*/ 32 w 317"/>
              <a:gd name="T103" fmla="*/ 340 h 436"/>
              <a:gd name="T104" fmla="*/ 17 w 317"/>
              <a:gd name="T105" fmla="*/ 377 h 436"/>
              <a:gd name="T106" fmla="*/ 0 w 317"/>
              <a:gd name="T107" fmla="*/ 393 h 4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17"/>
              <a:gd name="T163" fmla="*/ 0 h 436"/>
              <a:gd name="T164" fmla="*/ 317 w 317"/>
              <a:gd name="T165" fmla="*/ 436 h 4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17" h="436">
                <a:moveTo>
                  <a:pt x="0" y="436"/>
                </a:moveTo>
                <a:lnTo>
                  <a:pt x="161" y="412"/>
                </a:lnTo>
                <a:lnTo>
                  <a:pt x="161" y="418"/>
                </a:lnTo>
                <a:lnTo>
                  <a:pt x="263" y="406"/>
                </a:lnTo>
                <a:lnTo>
                  <a:pt x="263" y="400"/>
                </a:lnTo>
                <a:lnTo>
                  <a:pt x="275" y="377"/>
                </a:lnTo>
                <a:lnTo>
                  <a:pt x="275" y="371"/>
                </a:lnTo>
                <a:lnTo>
                  <a:pt x="275" y="353"/>
                </a:lnTo>
                <a:lnTo>
                  <a:pt x="281" y="341"/>
                </a:lnTo>
                <a:lnTo>
                  <a:pt x="293" y="329"/>
                </a:lnTo>
                <a:lnTo>
                  <a:pt x="293" y="317"/>
                </a:lnTo>
                <a:lnTo>
                  <a:pt x="299" y="317"/>
                </a:lnTo>
                <a:lnTo>
                  <a:pt x="299" y="311"/>
                </a:lnTo>
                <a:lnTo>
                  <a:pt x="305" y="299"/>
                </a:lnTo>
                <a:lnTo>
                  <a:pt x="305" y="311"/>
                </a:lnTo>
                <a:lnTo>
                  <a:pt x="311" y="311"/>
                </a:lnTo>
                <a:lnTo>
                  <a:pt x="317" y="305"/>
                </a:lnTo>
                <a:lnTo>
                  <a:pt x="317" y="293"/>
                </a:lnTo>
                <a:lnTo>
                  <a:pt x="317" y="281"/>
                </a:lnTo>
                <a:lnTo>
                  <a:pt x="317" y="263"/>
                </a:lnTo>
                <a:lnTo>
                  <a:pt x="311" y="251"/>
                </a:lnTo>
                <a:lnTo>
                  <a:pt x="311" y="227"/>
                </a:lnTo>
                <a:lnTo>
                  <a:pt x="287" y="168"/>
                </a:lnTo>
                <a:lnTo>
                  <a:pt x="263" y="162"/>
                </a:lnTo>
                <a:lnTo>
                  <a:pt x="257" y="168"/>
                </a:lnTo>
                <a:lnTo>
                  <a:pt x="245" y="180"/>
                </a:lnTo>
                <a:lnTo>
                  <a:pt x="221" y="215"/>
                </a:lnTo>
                <a:lnTo>
                  <a:pt x="215" y="215"/>
                </a:lnTo>
                <a:lnTo>
                  <a:pt x="203" y="215"/>
                </a:lnTo>
                <a:lnTo>
                  <a:pt x="197" y="209"/>
                </a:lnTo>
                <a:lnTo>
                  <a:pt x="197" y="203"/>
                </a:lnTo>
                <a:lnTo>
                  <a:pt x="197" y="185"/>
                </a:lnTo>
                <a:lnTo>
                  <a:pt x="203" y="180"/>
                </a:lnTo>
                <a:lnTo>
                  <a:pt x="215" y="168"/>
                </a:lnTo>
                <a:lnTo>
                  <a:pt x="221" y="162"/>
                </a:lnTo>
                <a:lnTo>
                  <a:pt x="221" y="156"/>
                </a:lnTo>
                <a:lnTo>
                  <a:pt x="221" y="150"/>
                </a:lnTo>
                <a:lnTo>
                  <a:pt x="227" y="144"/>
                </a:lnTo>
                <a:lnTo>
                  <a:pt x="233" y="132"/>
                </a:lnTo>
                <a:lnTo>
                  <a:pt x="233" y="108"/>
                </a:lnTo>
                <a:lnTo>
                  <a:pt x="233" y="96"/>
                </a:lnTo>
                <a:lnTo>
                  <a:pt x="227" y="84"/>
                </a:lnTo>
                <a:lnTo>
                  <a:pt x="221" y="78"/>
                </a:lnTo>
                <a:lnTo>
                  <a:pt x="215" y="72"/>
                </a:lnTo>
                <a:lnTo>
                  <a:pt x="215" y="66"/>
                </a:lnTo>
                <a:lnTo>
                  <a:pt x="227" y="66"/>
                </a:lnTo>
                <a:lnTo>
                  <a:pt x="227" y="60"/>
                </a:lnTo>
                <a:lnTo>
                  <a:pt x="215" y="42"/>
                </a:lnTo>
                <a:lnTo>
                  <a:pt x="209" y="36"/>
                </a:lnTo>
                <a:lnTo>
                  <a:pt x="185" y="24"/>
                </a:lnTo>
                <a:lnTo>
                  <a:pt x="161" y="24"/>
                </a:lnTo>
                <a:lnTo>
                  <a:pt x="155" y="18"/>
                </a:lnTo>
                <a:lnTo>
                  <a:pt x="143" y="12"/>
                </a:lnTo>
                <a:lnTo>
                  <a:pt x="125" y="6"/>
                </a:lnTo>
                <a:lnTo>
                  <a:pt x="119" y="0"/>
                </a:lnTo>
                <a:lnTo>
                  <a:pt x="113" y="6"/>
                </a:lnTo>
                <a:lnTo>
                  <a:pt x="101" y="6"/>
                </a:lnTo>
                <a:lnTo>
                  <a:pt x="95" y="24"/>
                </a:lnTo>
                <a:lnTo>
                  <a:pt x="95" y="36"/>
                </a:lnTo>
                <a:lnTo>
                  <a:pt x="95" y="42"/>
                </a:lnTo>
                <a:lnTo>
                  <a:pt x="101" y="42"/>
                </a:lnTo>
                <a:lnTo>
                  <a:pt x="95" y="48"/>
                </a:lnTo>
                <a:lnTo>
                  <a:pt x="89" y="48"/>
                </a:lnTo>
                <a:lnTo>
                  <a:pt x="89" y="54"/>
                </a:lnTo>
                <a:lnTo>
                  <a:pt x="77" y="60"/>
                </a:lnTo>
                <a:lnTo>
                  <a:pt x="77" y="72"/>
                </a:lnTo>
                <a:lnTo>
                  <a:pt x="77" y="84"/>
                </a:lnTo>
                <a:lnTo>
                  <a:pt x="77" y="90"/>
                </a:lnTo>
                <a:lnTo>
                  <a:pt x="71" y="102"/>
                </a:lnTo>
                <a:lnTo>
                  <a:pt x="65" y="108"/>
                </a:lnTo>
                <a:lnTo>
                  <a:pt x="59" y="102"/>
                </a:lnTo>
                <a:lnTo>
                  <a:pt x="65" y="90"/>
                </a:lnTo>
                <a:lnTo>
                  <a:pt x="59" y="78"/>
                </a:lnTo>
                <a:lnTo>
                  <a:pt x="65" y="72"/>
                </a:lnTo>
                <a:lnTo>
                  <a:pt x="59" y="72"/>
                </a:lnTo>
                <a:lnTo>
                  <a:pt x="53" y="84"/>
                </a:lnTo>
                <a:lnTo>
                  <a:pt x="53" y="90"/>
                </a:lnTo>
                <a:lnTo>
                  <a:pt x="47" y="96"/>
                </a:lnTo>
                <a:lnTo>
                  <a:pt x="41" y="96"/>
                </a:lnTo>
                <a:lnTo>
                  <a:pt x="35" y="102"/>
                </a:lnTo>
                <a:lnTo>
                  <a:pt x="29" y="114"/>
                </a:lnTo>
                <a:lnTo>
                  <a:pt x="29" y="120"/>
                </a:lnTo>
                <a:lnTo>
                  <a:pt x="24" y="126"/>
                </a:lnTo>
                <a:lnTo>
                  <a:pt x="18" y="144"/>
                </a:lnTo>
                <a:lnTo>
                  <a:pt x="18" y="162"/>
                </a:lnTo>
                <a:lnTo>
                  <a:pt x="18" y="174"/>
                </a:lnTo>
                <a:lnTo>
                  <a:pt x="12" y="185"/>
                </a:lnTo>
                <a:lnTo>
                  <a:pt x="6" y="197"/>
                </a:lnTo>
                <a:lnTo>
                  <a:pt x="6" y="203"/>
                </a:lnTo>
                <a:lnTo>
                  <a:pt x="12" y="227"/>
                </a:lnTo>
                <a:lnTo>
                  <a:pt x="12" y="239"/>
                </a:lnTo>
                <a:lnTo>
                  <a:pt x="18" y="251"/>
                </a:lnTo>
                <a:lnTo>
                  <a:pt x="29" y="281"/>
                </a:lnTo>
                <a:lnTo>
                  <a:pt x="41" y="305"/>
                </a:lnTo>
                <a:lnTo>
                  <a:pt x="41" y="329"/>
                </a:lnTo>
                <a:lnTo>
                  <a:pt x="47" y="329"/>
                </a:lnTo>
                <a:lnTo>
                  <a:pt x="47" y="335"/>
                </a:lnTo>
                <a:lnTo>
                  <a:pt x="41" y="341"/>
                </a:lnTo>
                <a:lnTo>
                  <a:pt x="41" y="359"/>
                </a:lnTo>
                <a:lnTo>
                  <a:pt x="35" y="377"/>
                </a:lnTo>
                <a:lnTo>
                  <a:pt x="29" y="388"/>
                </a:lnTo>
                <a:lnTo>
                  <a:pt x="18" y="418"/>
                </a:lnTo>
                <a:lnTo>
                  <a:pt x="6" y="430"/>
                </a:lnTo>
                <a:lnTo>
                  <a:pt x="0" y="436"/>
                </a:lnTo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Freeform 85"/>
          <p:cNvSpPr>
            <a:spLocks/>
          </p:cNvSpPr>
          <p:nvPr/>
        </p:nvSpPr>
        <p:spPr bwMode="auto">
          <a:xfrm>
            <a:off x="5478048" y="1853555"/>
            <a:ext cx="897623" cy="495012"/>
          </a:xfrm>
          <a:custGeom>
            <a:avLst/>
            <a:gdLst>
              <a:gd name="T0" fmla="*/ 16 w 490"/>
              <a:gd name="T1" fmla="*/ 87 h 245"/>
              <a:gd name="T2" fmla="*/ 44 w 490"/>
              <a:gd name="T3" fmla="*/ 70 h 245"/>
              <a:gd name="T4" fmla="*/ 105 w 490"/>
              <a:gd name="T5" fmla="*/ 32 h 245"/>
              <a:gd name="T6" fmla="*/ 138 w 490"/>
              <a:gd name="T7" fmla="*/ 5 h 245"/>
              <a:gd name="T8" fmla="*/ 166 w 490"/>
              <a:gd name="T9" fmla="*/ 5 h 245"/>
              <a:gd name="T10" fmla="*/ 149 w 490"/>
              <a:gd name="T11" fmla="*/ 22 h 245"/>
              <a:gd name="T12" fmla="*/ 127 w 490"/>
              <a:gd name="T13" fmla="*/ 49 h 245"/>
              <a:gd name="T14" fmla="*/ 127 w 490"/>
              <a:gd name="T15" fmla="*/ 65 h 245"/>
              <a:gd name="T16" fmla="*/ 149 w 490"/>
              <a:gd name="T17" fmla="*/ 54 h 245"/>
              <a:gd name="T18" fmla="*/ 216 w 490"/>
              <a:gd name="T19" fmla="*/ 87 h 245"/>
              <a:gd name="T20" fmla="*/ 233 w 490"/>
              <a:gd name="T21" fmla="*/ 92 h 245"/>
              <a:gd name="T22" fmla="*/ 244 w 490"/>
              <a:gd name="T23" fmla="*/ 92 h 245"/>
              <a:gd name="T24" fmla="*/ 266 w 490"/>
              <a:gd name="T25" fmla="*/ 70 h 245"/>
              <a:gd name="T26" fmla="*/ 348 w 490"/>
              <a:gd name="T27" fmla="*/ 49 h 245"/>
              <a:gd name="T28" fmla="*/ 348 w 490"/>
              <a:gd name="T29" fmla="*/ 65 h 245"/>
              <a:gd name="T30" fmla="*/ 365 w 490"/>
              <a:gd name="T31" fmla="*/ 76 h 245"/>
              <a:gd name="T32" fmla="*/ 398 w 490"/>
              <a:gd name="T33" fmla="*/ 70 h 245"/>
              <a:gd name="T34" fmla="*/ 421 w 490"/>
              <a:gd name="T35" fmla="*/ 97 h 245"/>
              <a:gd name="T36" fmla="*/ 454 w 490"/>
              <a:gd name="T37" fmla="*/ 103 h 245"/>
              <a:gd name="T38" fmla="*/ 448 w 490"/>
              <a:gd name="T39" fmla="*/ 114 h 245"/>
              <a:gd name="T40" fmla="*/ 432 w 490"/>
              <a:gd name="T41" fmla="*/ 114 h 245"/>
              <a:gd name="T42" fmla="*/ 415 w 490"/>
              <a:gd name="T43" fmla="*/ 114 h 245"/>
              <a:gd name="T44" fmla="*/ 382 w 490"/>
              <a:gd name="T45" fmla="*/ 114 h 245"/>
              <a:gd name="T46" fmla="*/ 376 w 490"/>
              <a:gd name="T47" fmla="*/ 129 h 245"/>
              <a:gd name="T48" fmla="*/ 337 w 490"/>
              <a:gd name="T49" fmla="*/ 118 h 245"/>
              <a:gd name="T50" fmla="*/ 309 w 490"/>
              <a:gd name="T51" fmla="*/ 129 h 245"/>
              <a:gd name="T52" fmla="*/ 298 w 490"/>
              <a:gd name="T53" fmla="*/ 134 h 245"/>
              <a:gd name="T54" fmla="*/ 277 w 490"/>
              <a:gd name="T55" fmla="*/ 134 h 245"/>
              <a:gd name="T56" fmla="*/ 249 w 490"/>
              <a:gd name="T57" fmla="*/ 167 h 245"/>
              <a:gd name="T58" fmla="*/ 255 w 490"/>
              <a:gd name="T59" fmla="*/ 151 h 245"/>
              <a:gd name="T60" fmla="*/ 238 w 490"/>
              <a:gd name="T61" fmla="*/ 156 h 245"/>
              <a:gd name="T62" fmla="*/ 227 w 490"/>
              <a:gd name="T63" fmla="*/ 145 h 245"/>
              <a:gd name="T64" fmla="*/ 216 w 490"/>
              <a:gd name="T65" fmla="*/ 172 h 245"/>
              <a:gd name="T66" fmla="*/ 199 w 490"/>
              <a:gd name="T67" fmla="*/ 210 h 245"/>
              <a:gd name="T68" fmla="*/ 188 w 490"/>
              <a:gd name="T69" fmla="*/ 216 h 245"/>
              <a:gd name="T70" fmla="*/ 188 w 490"/>
              <a:gd name="T71" fmla="*/ 194 h 245"/>
              <a:gd name="T72" fmla="*/ 171 w 490"/>
              <a:gd name="T73" fmla="*/ 194 h 245"/>
              <a:gd name="T74" fmla="*/ 160 w 490"/>
              <a:gd name="T75" fmla="*/ 156 h 245"/>
              <a:gd name="T76" fmla="*/ 155 w 490"/>
              <a:gd name="T77" fmla="*/ 151 h 245"/>
              <a:gd name="T78" fmla="*/ 127 w 490"/>
              <a:gd name="T79" fmla="*/ 140 h 245"/>
              <a:gd name="T80" fmla="*/ 116 w 490"/>
              <a:gd name="T81" fmla="*/ 140 h 245"/>
              <a:gd name="T82" fmla="*/ 82 w 490"/>
              <a:gd name="T83" fmla="*/ 129 h 245"/>
              <a:gd name="T84" fmla="*/ 16 w 490"/>
              <a:gd name="T85" fmla="*/ 103 h 245"/>
              <a:gd name="T86" fmla="*/ 0 w 490"/>
              <a:gd name="T87" fmla="*/ 97 h 24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90"/>
              <a:gd name="T133" fmla="*/ 0 h 245"/>
              <a:gd name="T134" fmla="*/ 490 w 490"/>
              <a:gd name="T135" fmla="*/ 245 h 24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90" h="245">
                <a:moveTo>
                  <a:pt x="0" y="108"/>
                </a:moveTo>
                <a:lnTo>
                  <a:pt x="12" y="102"/>
                </a:lnTo>
                <a:lnTo>
                  <a:pt x="17" y="96"/>
                </a:lnTo>
                <a:lnTo>
                  <a:pt x="35" y="90"/>
                </a:lnTo>
                <a:lnTo>
                  <a:pt x="35" y="78"/>
                </a:lnTo>
                <a:lnTo>
                  <a:pt x="47" y="78"/>
                </a:lnTo>
                <a:lnTo>
                  <a:pt x="71" y="66"/>
                </a:lnTo>
                <a:lnTo>
                  <a:pt x="89" y="60"/>
                </a:lnTo>
                <a:lnTo>
                  <a:pt x="113" y="36"/>
                </a:lnTo>
                <a:lnTo>
                  <a:pt x="119" y="30"/>
                </a:lnTo>
                <a:lnTo>
                  <a:pt x="137" y="12"/>
                </a:lnTo>
                <a:lnTo>
                  <a:pt x="149" y="6"/>
                </a:lnTo>
                <a:lnTo>
                  <a:pt x="173" y="0"/>
                </a:lnTo>
                <a:lnTo>
                  <a:pt x="179" y="6"/>
                </a:lnTo>
                <a:lnTo>
                  <a:pt x="167" y="12"/>
                </a:lnTo>
                <a:lnTo>
                  <a:pt x="161" y="24"/>
                </a:lnTo>
                <a:lnTo>
                  <a:pt x="143" y="42"/>
                </a:lnTo>
                <a:lnTo>
                  <a:pt x="137" y="48"/>
                </a:lnTo>
                <a:lnTo>
                  <a:pt x="137" y="54"/>
                </a:lnTo>
                <a:lnTo>
                  <a:pt x="131" y="66"/>
                </a:lnTo>
                <a:lnTo>
                  <a:pt x="131" y="78"/>
                </a:lnTo>
                <a:lnTo>
                  <a:pt x="137" y="72"/>
                </a:lnTo>
                <a:lnTo>
                  <a:pt x="149" y="60"/>
                </a:lnTo>
                <a:lnTo>
                  <a:pt x="161" y="60"/>
                </a:lnTo>
                <a:lnTo>
                  <a:pt x="191" y="72"/>
                </a:lnTo>
                <a:lnTo>
                  <a:pt x="215" y="96"/>
                </a:lnTo>
                <a:lnTo>
                  <a:pt x="233" y="96"/>
                </a:lnTo>
                <a:lnTo>
                  <a:pt x="239" y="96"/>
                </a:lnTo>
                <a:lnTo>
                  <a:pt x="245" y="96"/>
                </a:lnTo>
                <a:lnTo>
                  <a:pt x="251" y="102"/>
                </a:lnTo>
                <a:lnTo>
                  <a:pt x="257" y="96"/>
                </a:lnTo>
                <a:lnTo>
                  <a:pt x="263" y="102"/>
                </a:lnTo>
                <a:lnTo>
                  <a:pt x="269" y="96"/>
                </a:lnTo>
                <a:lnTo>
                  <a:pt x="287" y="78"/>
                </a:lnTo>
                <a:lnTo>
                  <a:pt x="352" y="66"/>
                </a:lnTo>
                <a:lnTo>
                  <a:pt x="370" y="54"/>
                </a:lnTo>
                <a:lnTo>
                  <a:pt x="376" y="54"/>
                </a:lnTo>
                <a:lnTo>
                  <a:pt x="382" y="54"/>
                </a:lnTo>
                <a:lnTo>
                  <a:pt x="376" y="66"/>
                </a:lnTo>
                <a:lnTo>
                  <a:pt x="376" y="72"/>
                </a:lnTo>
                <a:lnTo>
                  <a:pt x="382" y="84"/>
                </a:lnTo>
                <a:lnTo>
                  <a:pt x="388" y="90"/>
                </a:lnTo>
                <a:lnTo>
                  <a:pt x="394" y="84"/>
                </a:lnTo>
                <a:lnTo>
                  <a:pt x="400" y="84"/>
                </a:lnTo>
                <a:lnTo>
                  <a:pt x="406" y="84"/>
                </a:lnTo>
                <a:lnTo>
                  <a:pt x="430" y="78"/>
                </a:lnTo>
                <a:lnTo>
                  <a:pt x="436" y="84"/>
                </a:lnTo>
                <a:lnTo>
                  <a:pt x="442" y="102"/>
                </a:lnTo>
                <a:lnTo>
                  <a:pt x="454" y="108"/>
                </a:lnTo>
                <a:lnTo>
                  <a:pt x="466" y="114"/>
                </a:lnTo>
                <a:lnTo>
                  <a:pt x="484" y="114"/>
                </a:lnTo>
                <a:lnTo>
                  <a:pt x="490" y="114"/>
                </a:lnTo>
                <a:lnTo>
                  <a:pt x="490" y="120"/>
                </a:lnTo>
                <a:lnTo>
                  <a:pt x="484" y="126"/>
                </a:lnTo>
                <a:lnTo>
                  <a:pt x="478" y="131"/>
                </a:lnTo>
                <a:lnTo>
                  <a:pt x="472" y="126"/>
                </a:lnTo>
                <a:lnTo>
                  <a:pt x="466" y="126"/>
                </a:lnTo>
                <a:lnTo>
                  <a:pt x="454" y="131"/>
                </a:lnTo>
                <a:lnTo>
                  <a:pt x="448" y="126"/>
                </a:lnTo>
                <a:lnTo>
                  <a:pt x="442" y="126"/>
                </a:lnTo>
                <a:lnTo>
                  <a:pt x="424" y="131"/>
                </a:lnTo>
                <a:lnTo>
                  <a:pt x="412" y="126"/>
                </a:lnTo>
                <a:lnTo>
                  <a:pt x="406" y="131"/>
                </a:lnTo>
                <a:lnTo>
                  <a:pt x="412" y="137"/>
                </a:lnTo>
                <a:lnTo>
                  <a:pt x="406" y="143"/>
                </a:lnTo>
                <a:lnTo>
                  <a:pt x="394" y="131"/>
                </a:lnTo>
                <a:lnTo>
                  <a:pt x="364" y="131"/>
                </a:lnTo>
                <a:lnTo>
                  <a:pt x="352" y="131"/>
                </a:lnTo>
                <a:lnTo>
                  <a:pt x="334" y="143"/>
                </a:lnTo>
                <a:lnTo>
                  <a:pt x="328" y="143"/>
                </a:lnTo>
                <a:lnTo>
                  <a:pt x="322" y="149"/>
                </a:lnTo>
                <a:lnTo>
                  <a:pt x="317" y="149"/>
                </a:lnTo>
                <a:lnTo>
                  <a:pt x="311" y="149"/>
                </a:lnTo>
                <a:lnTo>
                  <a:pt x="299" y="149"/>
                </a:lnTo>
                <a:lnTo>
                  <a:pt x="299" y="161"/>
                </a:lnTo>
                <a:lnTo>
                  <a:pt x="293" y="161"/>
                </a:lnTo>
                <a:lnTo>
                  <a:pt x="269" y="185"/>
                </a:lnTo>
                <a:lnTo>
                  <a:pt x="269" y="179"/>
                </a:lnTo>
                <a:lnTo>
                  <a:pt x="275" y="167"/>
                </a:lnTo>
                <a:lnTo>
                  <a:pt x="275" y="161"/>
                </a:lnTo>
                <a:lnTo>
                  <a:pt x="263" y="161"/>
                </a:lnTo>
                <a:lnTo>
                  <a:pt x="257" y="173"/>
                </a:lnTo>
                <a:lnTo>
                  <a:pt x="251" y="179"/>
                </a:lnTo>
                <a:lnTo>
                  <a:pt x="251" y="173"/>
                </a:lnTo>
                <a:lnTo>
                  <a:pt x="245" y="161"/>
                </a:lnTo>
                <a:lnTo>
                  <a:pt x="245" y="179"/>
                </a:lnTo>
                <a:lnTo>
                  <a:pt x="233" y="191"/>
                </a:lnTo>
                <a:lnTo>
                  <a:pt x="227" y="203"/>
                </a:lnTo>
                <a:lnTo>
                  <a:pt x="227" y="215"/>
                </a:lnTo>
                <a:lnTo>
                  <a:pt x="215" y="233"/>
                </a:lnTo>
                <a:lnTo>
                  <a:pt x="215" y="239"/>
                </a:lnTo>
                <a:lnTo>
                  <a:pt x="209" y="245"/>
                </a:lnTo>
                <a:lnTo>
                  <a:pt x="203" y="239"/>
                </a:lnTo>
                <a:lnTo>
                  <a:pt x="197" y="227"/>
                </a:lnTo>
                <a:lnTo>
                  <a:pt x="203" y="221"/>
                </a:lnTo>
                <a:lnTo>
                  <a:pt x="203" y="215"/>
                </a:lnTo>
                <a:lnTo>
                  <a:pt x="191" y="221"/>
                </a:lnTo>
                <a:lnTo>
                  <a:pt x="185" y="215"/>
                </a:lnTo>
                <a:lnTo>
                  <a:pt x="191" y="191"/>
                </a:lnTo>
                <a:lnTo>
                  <a:pt x="191" y="185"/>
                </a:lnTo>
                <a:lnTo>
                  <a:pt x="173" y="173"/>
                </a:lnTo>
                <a:lnTo>
                  <a:pt x="167" y="173"/>
                </a:lnTo>
                <a:lnTo>
                  <a:pt x="167" y="167"/>
                </a:lnTo>
                <a:lnTo>
                  <a:pt x="161" y="161"/>
                </a:lnTo>
                <a:lnTo>
                  <a:pt x="149" y="161"/>
                </a:lnTo>
                <a:lnTo>
                  <a:pt x="137" y="155"/>
                </a:lnTo>
                <a:lnTo>
                  <a:pt x="131" y="155"/>
                </a:lnTo>
                <a:lnTo>
                  <a:pt x="125" y="161"/>
                </a:lnTo>
                <a:lnTo>
                  <a:pt x="125" y="155"/>
                </a:lnTo>
                <a:lnTo>
                  <a:pt x="113" y="155"/>
                </a:lnTo>
                <a:lnTo>
                  <a:pt x="101" y="143"/>
                </a:lnTo>
                <a:lnTo>
                  <a:pt x="89" y="143"/>
                </a:lnTo>
                <a:lnTo>
                  <a:pt x="23" y="131"/>
                </a:lnTo>
                <a:lnTo>
                  <a:pt x="17" y="131"/>
                </a:lnTo>
                <a:lnTo>
                  <a:pt x="17" y="114"/>
                </a:lnTo>
                <a:lnTo>
                  <a:pt x="12" y="114"/>
                </a:lnTo>
                <a:lnTo>
                  <a:pt x="0" y="114"/>
                </a:lnTo>
                <a:lnTo>
                  <a:pt x="0" y="108"/>
                </a:lnTo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Freeform 95"/>
          <p:cNvSpPr>
            <a:spLocks/>
          </p:cNvSpPr>
          <p:nvPr/>
        </p:nvSpPr>
        <p:spPr bwMode="auto">
          <a:xfrm>
            <a:off x="6962919" y="2022837"/>
            <a:ext cx="1130925" cy="949705"/>
          </a:xfrm>
          <a:custGeom>
            <a:avLst/>
            <a:gdLst>
              <a:gd name="T0" fmla="*/ 438 w 616"/>
              <a:gd name="T1" fmla="*/ 382 h 471"/>
              <a:gd name="T2" fmla="*/ 427 w 616"/>
              <a:gd name="T3" fmla="*/ 398 h 471"/>
              <a:gd name="T4" fmla="*/ 422 w 616"/>
              <a:gd name="T5" fmla="*/ 408 h 471"/>
              <a:gd name="T6" fmla="*/ 416 w 616"/>
              <a:gd name="T7" fmla="*/ 424 h 471"/>
              <a:gd name="T8" fmla="*/ 433 w 616"/>
              <a:gd name="T9" fmla="*/ 413 h 471"/>
              <a:gd name="T10" fmla="*/ 455 w 616"/>
              <a:gd name="T11" fmla="*/ 408 h 471"/>
              <a:gd name="T12" fmla="*/ 488 w 616"/>
              <a:gd name="T13" fmla="*/ 398 h 471"/>
              <a:gd name="T14" fmla="*/ 539 w 616"/>
              <a:gd name="T15" fmla="*/ 360 h 471"/>
              <a:gd name="T16" fmla="*/ 555 w 616"/>
              <a:gd name="T17" fmla="*/ 349 h 471"/>
              <a:gd name="T18" fmla="*/ 572 w 616"/>
              <a:gd name="T19" fmla="*/ 333 h 471"/>
              <a:gd name="T20" fmla="*/ 561 w 616"/>
              <a:gd name="T21" fmla="*/ 338 h 471"/>
              <a:gd name="T22" fmla="*/ 544 w 616"/>
              <a:gd name="T23" fmla="*/ 349 h 471"/>
              <a:gd name="T24" fmla="*/ 527 w 616"/>
              <a:gd name="T25" fmla="*/ 355 h 471"/>
              <a:gd name="T26" fmla="*/ 544 w 616"/>
              <a:gd name="T27" fmla="*/ 333 h 471"/>
              <a:gd name="T28" fmla="*/ 533 w 616"/>
              <a:gd name="T29" fmla="*/ 338 h 471"/>
              <a:gd name="T30" fmla="*/ 483 w 616"/>
              <a:gd name="T31" fmla="*/ 365 h 471"/>
              <a:gd name="T32" fmla="*/ 449 w 616"/>
              <a:gd name="T33" fmla="*/ 392 h 471"/>
              <a:gd name="T34" fmla="*/ 444 w 616"/>
              <a:gd name="T35" fmla="*/ 371 h 471"/>
              <a:gd name="T36" fmla="*/ 455 w 616"/>
              <a:gd name="T37" fmla="*/ 349 h 471"/>
              <a:gd name="T38" fmla="*/ 444 w 616"/>
              <a:gd name="T39" fmla="*/ 268 h 471"/>
              <a:gd name="T40" fmla="*/ 433 w 616"/>
              <a:gd name="T41" fmla="*/ 188 h 471"/>
              <a:gd name="T42" fmla="*/ 422 w 616"/>
              <a:gd name="T43" fmla="*/ 134 h 471"/>
              <a:gd name="T44" fmla="*/ 410 w 616"/>
              <a:gd name="T45" fmla="*/ 129 h 471"/>
              <a:gd name="T46" fmla="*/ 410 w 616"/>
              <a:gd name="T47" fmla="*/ 113 h 471"/>
              <a:gd name="T48" fmla="*/ 399 w 616"/>
              <a:gd name="T49" fmla="*/ 69 h 471"/>
              <a:gd name="T50" fmla="*/ 388 w 616"/>
              <a:gd name="T51" fmla="*/ 22 h 471"/>
              <a:gd name="T52" fmla="*/ 383 w 616"/>
              <a:gd name="T53" fmla="*/ 0 h 471"/>
              <a:gd name="T54" fmla="*/ 283 w 616"/>
              <a:gd name="T55" fmla="*/ 22 h 471"/>
              <a:gd name="T56" fmla="*/ 233 w 616"/>
              <a:gd name="T57" fmla="*/ 75 h 471"/>
              <a:gd name="T58" fmla="*/ 227 w 616"/>
              <a:gd name="T59" fmla="*/ 96 h 471"/>
              <a:gd name="T60" fmla="*/ 200 w 616"/>
              <a:gd name="T61" fmla="*/ 129 h 471"/>
              <a:gd name="T62" fmla="*/ 211 w 616"/>
              <a:gd name="T63" fmla="*/ 134 h 471"/>
              <a:gd name="T64" fmla="*/ 211 w 616"/>
              <a:gd name="T65" fmla="*/ 150 h 471"/>
              <a:gd name="T66" fmla="*/ 216 w 616"/>
              <a:gd name="T67" fmla="*/ 177 h 471"/>
              <a:gd name="T68" fmla="*/ 166 w 616"/>
              <a:gd name="T69" fmla="*/ 210 h 471"/>
              <a:gd name="T70" fmla="*/ 110 w 616"/>
              <a:gd name="T71" fmla="*/ 215 h 471"/>
              <a:gd name="T72" fmla="*/ 50 w 616"/>
              <a:gd name="T73" fmla="*/ 225 h 471"/>
              <a:gd name="T74" fmla="*/ 39 w 616"/>
              <a:gd name="T75" fmla="*/ 252 h 471"/>
              <a:gd name="T76" fmla="*/ 50 w 616"/>
              <a:gd name="T77" fmla="*/ 284 h 471"/>
              <a:gd name="T78" fmla="*/ 11 w 616"/>
              <a:gd name="T79" fmla="*/ 328 h 471"/>
              <a:gd name="T80" fmla="*/ 311 w 616"/>
              <a:gd name="T81" fmla="*/ 301 h 471"/>
              <a:gd name="T82" fmla="*/ 322 w 616"/>
              <a:gd name="T83" fmla="*/ 311 h 471"/>
              <a:gd name="T84" fmla="*/ 333 w 616"/>
              <a:gd name="T85" fmla="*/ 317 h 471"/>
              <a:gd name="T86" fmla="*/ 344 w 616"/>
              <a:gd name="T87" fmla="*/ 344 h 471"/>
              <a:gd name="T88" fmla="*/ 372 w 616"/>
              <a:gd name="T89" fmla="*/ 349 h 47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16"/>
              <a:gd name="T136" fmla="*/ 0 h 471"/>
              <a:gd name="T137" fmla="*/ 616 w 616"/>
              <a:gd name="T138" fmla="*/ 471 h 47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16" h="471">
                <a:moveTo>
                  <a:pt x="401" y="388"/>
                </a:moveTo>
                <a:lnTo>
                  <a:pt x="466" y="412"/>
                </a:lnTo>
                <a:lnTo>
                  <a:pt x="472" y="424"/>
                </a:lnTo>
                <a:lnTo>
                  <a:pt x="466" y="430"/>
                </a:lnTo>
                <a:lnTo>
                  <a:pt x="460" y="436"/>
                </a:lnTo>
                <a:lnTo>
                  <a:pt x="460" y="442"/>
                </a:lnTo>
                <a:lnTo>
                  <a:pt x="460" y="453"/>
                </a:lnTo>
                <a:lnTo>
                  <a:pt x="454" y="453"/>
                </a:lnTo>
                <a:lnTo>
                  <a:pt x="448" y="465"/>
                </a:lnTo>
                <a:lnTo>
                  <a:pt x="448" y="471"/>
                </a:lnTo>
                <a:lnTo>
                  <a:pt x="454" y="471"/>
                </a:lnTo>
                <a:lnTo>
                  <a:pt x="454" y="465"/>
                </a:lnTo>
                <a:lnTo>
                  <a:pt x="466" y="459"/>
                </a:lnTo>
                <a:lnTo>
                  <a:pt x="472" y="459"/>
                </a:lnTo>
                <a:lnTo>
                  <a:pt x="484" y="459"/>
                </a:lnTo>
                <a:lnTo>
                  <a:pt x="490" y="453"/>
                </a:lnTo>
                <a:lnTo>
                  <a:pt x="502" y="453"/>
                </a:lnTo>
                <a:lnTo>
                  <a:pt x="514" y="448"/>
                </a:lnTo>
                <a:lnTo>
                  <a:pt x="526" y="442"/>
                </a:lnTo>
                <a:lnTo>
                  <a:pt x="532" y="430"/>
                </a:lnTo>
                <a:lnTo>
                  <a:pt x="568" y="406"/>
                </a:lnTo>
                <a:lnTo>
                  <a:pt x="580" y="400"/>
                </a:lnTo>
                <a:lnTo>
                  <a:pt x="586" y="394"/>
                </a:lnTo>
                <a:lnTo>
                  <a:pt x="592" y="394"/>
                </a:lnTo>
                <a:lnTo>
                  <a:pt x="598" y="388"/>
                </a:lnTo>
                <a:lnTo>
                  <a:pt x="604" y="382"/>
                </a:lnTo>
                <a:lnTo>
                  <a:pt x="610" y="382"/>
                </a:lnTo>
                <a:lnTo>
                  <a:pt x="616" y="370"/>
                </a:lnTo>
                <a:lnTo>
                  <a:pt x="616" y="364"/>
                </a:lnTo>
                <a:lnTo>
                  <a:pt x="604" y="376"/>
                </a:lnTo>
                <a:lnTo>
                  <a:pt x="598" y="376"/>
                </a:lnTo>
                <a:lnTo>
                  <a:pt x="586" y="382"/>
                </a:lnTo>
                <a:lnTo>
                  <a:pt x="586" y="388"/>
                </a:lnTo>
                <a:lnTo>
                  <a:pt x="580" y="394"/>
                </a:lnTo>
                <a:lnTo>
                  <a:pt x="574" y="394"/>
                </a:lnTo>
                <a:lnTo>
                  <a:pt x="568" y="394"/>
                </a:lnTo>
                <a:lnTo>
                  <a:pt x="574" y="388"/>
                </a:lnTo>
                <a:lnTo>
                  <a:pt x="580" y="382"/>
                </a:lnTo>
                <a:lnTo>
                  <a:pt x="586" y="370"/>
                </a:lnTo>
                <a:lnTo>
                  <a:pt x="586" y="364"/>
                </a:lnTo>
                <a:lnTo>
                  <a:pt x="574" y="370"/>
                </a:lnTo>
                <a:lnTo>
                  <a:pt x="574" y="376"/>
                </a:lnTo>
                <a:lnTo>
                  <a:pt x="568" y="382"/>
                </a:lnTo>
                <a:lnTo>
                  <a:pt x="544" y="394"/>
                </a:lnTo>
                <a:lnTo>
                  <a:pt x="520" y="406"/>
                </a:lnTo>
                <a:lnTo>
                  <a:pt x="496" y="418"/>
                </a:lnTo>
                <a:lnTo>
                  <a:pt x="490" y="424"/>
                </a:lnTo>
                <a:lnTo>
                  <a:pt x="484" y="436"/>
                </a:lnTo>
                <a:lnTo>
                  <a:pt x="478" y="430"/>
                </a:lnTo>
                <a:lnTo>
                  <a:pt x="478" y="424"/>
                </a:lnTo>
                <a:lnTo>
                  <a:pt x="478" y="412"/>
                </a:lnTo>
                <a:lnTo>
                  <a:pt x="484" y="406"/>
                </a:lnTo>
                <a:lnTo>
                  <a:pt x="478" y="400"/>
                </a:lnTo>
                <a:lnTo>
                  <a:pt x="490" y="388"/>
                </a:lnTo>
                <a:lnTo>
                  <a:pt x="490" y="382"/>
                </a:lnTo>
                <a:lnTo>
                  <a:pt x="484" y="376"/>
                </a:lnTo>
                <a:lnTo>
                  <a:pt x="478" y="298"/>
                </a:lnTo>
                <a:lnTo>
                  <a:pt x="472" y="298"/>
                </a:lnTo>
                <a:lnTo>
                  <a:pt x="472" y="227"/>
                </a:lnTo>
                <a:lnTo>
                  <a:pt x="466" y="209"/>
                </a:lnTo>
                <a:lnTo>
                  <a:pt x="460" y="191"/>
                </a:lnTo>
                <a:lnTo>
                  <a:pt x="460" y="179"/>
                </a:lnTo>
                <a:lnTo>
                  <a:pt x="454" y="149"/>
                </a:lnTo>
                <a:lnTo>
                  <a:pt x="448" y="137"/>
                </a:lnTo>
                <a:lnTo>
                  <a:pt x="442" y="143"/>
                </a:lnTo>
                <a:lnTo>
                  <a:pt x="436" y="137"/>
                </a:lnTo>
                <a:lnTo>
                  <a:pt x="442" y="125"/>
                </a:lnTo>
                <a:lnTo>
                  <a:pt x="430" y="95"/>
                </a:lnTo>
                <a:lnTo>
                  <a:pt x="424" y="89"/>
                </a:lnTo>
                <a:lnTo>
                  <a:pt x="430" y="77"/>
                </a:lnTo>
                <a:lnTo>
                  <a:pt x="430" y="53"/>
                </a:lnTo>
                <a:lnTo>
                  <a:pt x="418" y="24"/>
                </a:lnTo>
                <a:lnTo>
                  <a:pt x="412" y="18"/>
                </a:lnTo>
                <a:lnTo>
                  <a:pt x="412" y="12"/>
                </a:lnTo>
                <a:lnTo>
                  <a:pt x="412" y="0"/>
                </a:lnTo>
                <a:lnTo>
                  <a:pt x="311" y="24"/>
                </a:lnTo>
                <a:lnTo>
                  <a:pt x="305" y="24"/>
                </a:lnTo>
                <a:lnTo>
                  <a:pt x="299" y="30"/>
                </a:lnTo>
                <a:lnTo>
                  <a:pt x="275" y="53"/>
                </a:lnTo>
                <a:lnTo>
                  <a:pt x="251" y="83"/>
                </a:lnTo>
                <a:lnTo>
                  <a:pt x="251" y="89"/>
                </a:lnTo>
                <a:lnTo>
                  <a:pt x="251" y="95"/>
                </a:lnTo>
                <a:lnTo>
                  <a:pt x="245" y="107"/>
                </a:lnTo>
                <a:lnTo>
                  <a:pt x="245" y="113"/>
                </a:lnTo>
                <a:lnTo>
                  <a:pt x="221" y="137"/>
                </a:lnTo>
                <a:lnTo>
                  <a:pt x="215" y="143"/>
                </a:lnTo>
                <a:lnTo>
                  <a:pt x="221" y="149"/>
                </a:lnTo>
                <a:lnTo>
                  <a:pt x="221" y="155"/>
                </a:lnTo>
                <a:lnTo>
                  <a:pt x="227" y="149"/>
                </a:lnTo>
                <a:lnTo>
                  <a:pt x="233" y="155"/>
                </a:lnTo>
                <a:lnTo>
                  <a:pt x="233" y="161"/>
                </a:lnTo>
                <a:lnTo>
                  <a:pt x="227" y="167"/>
                </a:lnTo>
                <a:lnTo>
                  <a:pt x="233" y="173"/>
                </a:lnTo>
                <a:lnTo>
                  <a:pt x="239" y="185"/>
                </a:lnTo>
                <a:lnTo>
                  <a:pt x="233" y="197"/>
                </a:lnTo>
                <a:lnTo>
                  <a:pt x="221" y="203"/>
                </a:lnTo>
                <a:lnTo>
                  <a:pt x="197" y="227"/>
                </a:lnTo>
                <a:lnTo>
                  <a:pt x="179" y="233"/>
                </a:lnTo>
                <a:lnTo>
                  <a:pt x="143" y="245"/>
                </a:lnTo>
                <a:lnTo>
                  <a:pt x="131" y="239"/>
                </a:lnTo>
                <a:lnTo>
                  <a:pt x="119" y="239"/>
                </a:lnTo>
                <a:lnTo>
                  <a:pt x="96" y="239"/>
                </a:lnTo>
                <a:lnTo>
                  <a:pt x="78" y="245"/>
                </a:lnTo>
                <a:lnTo>
                  <a:pt x="54" y="250"/>
                </a:lnTo>
                <a:lnTo>
                  <a:pt x="42" y="262"/>
                </a:lnTo>
                <a:lnTo>
                  <a:pt x="42" y="274"/>
                </a:lnTo>
                <a:lnTo>
                  <a:pt x="42" y="280"/>
                </a:lnTo>
                <a:lnTo>
                  <a:pt x="60" y="298"/>
                </a:lnTo>
                <a:lnTo>
                  <a:pt x="60" y="310"/>
                </a:lnTo>
                <a:lnTo>
                  <a:pt x="54" y="316"/>
                </a:lnTo>
                <a:lnTo>
                  <a:pt x="48" y="334"/>
                </a:lnTo>
                <a:lnTo>
                  <a:pt x="12" y="364"/>
                </a:lnTo>
                <a:lnTo>
                  <a:pt x="0" y="376"/>
                </a:lnTo>
                <a:lnTo>
                  <a:pt x="6" y="400"/>
                </a:lnTo>
                <a:lnTo>
                  <a:pt x="335" y="334"/>
                </a:lnTo>
                <a:lnTo>
                  <a:pt x="341" y="340"/>
                </a:lnTo>
                <a:lnTo>
                  <a:pt x="347" y="346"/>
                </a:lnTo>
                <a:lnTo>
                  <a:pt x="353" y="352"/>
                </a:lnTo>
                <a:lnTo>
                  <a:pt x="359" y="352"/>
                </a:lnTo>
                <a:lnTo>
                  <a:pt x="371" y="370"/>
                </a:lnTo>
                <a:lnTo>
                  <a:pt x="371" y="376"/>
                </a:lnTo>
                <a:lnTo>
                  <a:pt x="371" y="382"/>
                </a:lnTo>
                <a:lnTo>
                  <a:pt x="377" y="382"/>
                </a:lnTo>
                <a:lnTo>
                  <a:pt x="395" y="382"/>
                </a:lnTo>
                <a:lnTo>
                  <a:pt x="401" y="388"/>
                </a:lnTo>
                <a:close/>
              </a:path>
            </a:pathLst>
          </a:custGeom>
          <a:solidFill>
            <a:srgbClr val="FFFF0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Freeform 85"/>
          <p:cNvSpPr>
            <a:spLocks/>
          </p:cNvSpPr>
          <p:nvPr/>
        </p:nvSpPr>
        <p:spPr bwMode="auto">
          <a:xfrm>
            <a:off x="5484514" y="1849897"/>
            <a:ext cx="897623" cy="495012"/>
          </a:xfrm>
          <a:custGeom>
            <a:avLst/>
            <a:gdLst>
              <a:gd name="T0" fmla="*/ 16 w 490"/>
              <a:gd name="T1" fmla="*/ 87 h 245"/>
              <a:gd name="T2" fmla="*/ 44 w 490"/>
              <a:gd name="T3" fmla="*/ 70 h 245"/>
              <a:gd name="T4" fmla="*/ 105 w 490"/>
              <a:gd name="T5" fmla="*/ 32 h 245"/>
              <a:gd name="T6" fmla="*/ 138 w 490"/>
              <a:gd name="T7" fmla="*/ 5 h 245"/>
              <a:gd name="T8" fmla="*/ 166 w 490"/>
              <a:gd name="T9" fmla="*/ 5 h 245"/>
              <a:gd name="T10" fmla="*/ 149 w 490"/>
              <a:gd name="T11" fmla="*/ 22 h 245"/>
              <a:gd name="T12" fmla="*/ 127 w 490"/>
              <a:gd name="T13" fmla="*/ 49 h 245"/>
              <a:gd name="T14" fmla="*/ 127 w 490"/>
              <a:gd name="T15" fmla="*/ 65 h 245"/>
              <a:gd name="T16" fmla="*/ 149 w 490"/>
              <a:gd name="T17" fmla="*/ 54 h 245"/>
              <a:gd name="T18" fmla="*/ 216 w 490"/>
              <a:gd name="T19" fmla="*/ 87 h 245"/>
              <a:gd name="T20" fmla="*/ 233 w 490"/>
              <a:gd name="T21" fmla="*/ 92 h 245"/>
              <a:gd name="T22" fmla="*/ 244 w 490"/>
              <a:gd name="T23" fmla="*/ 92 h 245"/>
              <a:gd name="T24" fmla="*/ 266 w 490"/>
              <a:gd name="T25" fmla="*/ 70 h 245"/>
              <a:gd name="T26" fmla="*/ 348 w 490"/>
              <a:gd name="T27" fmla="*/ 49 h 245"/>
              <a:gd name="T28" fmla="*/ 348 w 490"/>
              <a:gd name="T29" fmla="*/ 65 h 245"/>
              <a:gd name="T30" fmla="*/ 365 w 490"/>
              <a:gd name="T31" fmla="*/ 76 h 245"/>
              <a:gd name="T32" fmla="*/ 398 w 490"/>
              <a:gd name="T33" fmla="*/ 70 h 245"/>
              <a:gd name="T34" fmla="*/ 421 w 490"/>
              <a:gd name="T35" fmla="*/ 97 h 245"/>
              <a:gd name="T36" fmla="*/ 454 w 490"/>
              <a:gd name="T37" fmla="*/ 103 h 245"/>
              <a:gd name="T38" fmla="*/ 448 w 490"/>
              <a:gd name="T39" fmla="*/ 114 h 245"/>
              <a:gd name="T40" fmla="*/ 432 w 490"/>
              <a:gd name="T41" fmla="*/ 114 h 245"/>
              <a:gd name="T42" fmla="*/ 415 w 490"/>
              <a:gd name="T43" fmla="*/ 114 h 245"/>
              <a:gd name="T44" fmla="*/ 382 w 490"/>
              <a:gd name="T45" fmla="*/ 114 h 245"/>
              <a:gd name="T46" fmla="*/ 376 w 490"/>
              <a:gd name="T47" fmla="*/ 129 h 245"/>
              <a:gd name="T48" fmla="*/ 337 w 490"/>
              <a:gd name="T49" fmla="*/ 118 h 245"/>
              <a:gd name="T50" fmla="*/ 309 w 490"/>
              <a:gd name="T51" fmla="*/ 129 h 245"/>
              <a:gd name="T52" fmla="*/ 298 w 490"/>
              <a:gd name="T53" fmla="*/ 134 h 245"/>
              <a:gd name="T54" fmla="*/ 277 w 490"/>
              <a:gd name="T55" fmla="*/ 134 h 245"/>
              <a:gd name="T56" fmla="*/ 249 w 490"/>
              <a:gd name="T57" fmla="*/ 167 h 245"/>
              <a:gd name="T58" fmla="*/ 255 w 490"/>
              <a:gd name="T59" fmla="*/ 151 h 245"/>
              <a:gd name="T60" fmla="*/ 238 w 490"/>
              <a:gd name="T61" fmla="*/ 156 h 245"/>
              <a:gd name="T62" fmla="*/ 227 w 490"/>
              <a:gd name="T63" fmla="*/ 145 h 245"/>
              <a:gd name="T64" fmla="*/ 216 w 490"/>
              <a:gd name="T65" fmla="*/ 172 h 245"/>
              <a:gd name="T66" fmla="*/ 199 w 490"/>
              <a:gd name="T67" fmla="*/ 210 h 245"/>
              <a:gd name="T68" fmla="*/ 188 w 490"/>
              <a:gd name="T69" fmla="*/ 216 h 245"/>
              <a:gd name="T70" fmla="*/ 188 w 490"/>
              <a:gd name="T71" fmla="*/ 194 h 245"/>
              <a:gd name="T72" fmla="*/ 171 w 490"/>
              <a:gd name="T73" fmla="*/ 194 h 245"/>
              <a:gd name="T74" fmla="*/ 160 w 490"/>
              <a:gd name="T75" fmla="*/ 156 h 245"/>
              <a:gd name="T76" fmla="*/ 155 w 490"/>
              <a:gd name="T77" fmla="*/ 151 h 245"/>
              <a:gd name="T78" fmla="*/ 127 w 490"/>
              <a:gd name="T79" fmla="*/ 140 h 245"/>
              <a:gd name="T80" fmla="*/ 116 w 490"/>
              <a:gd name="T81" fmla="*/ 140 h 245"/>
              <a:gd name="T82" fmla="*/ 82 w 490"/>
              <a:gd name="T83" fmla="*/ 129 h 245"/>
              <a:gd name="T84" fmla="*/ 16 w 490"/>
              <a:gd name="T85" fmla="*/ 103 h 245"/>
              <a:gd name="T86" fmla="*/ 0 w 490"/>
              <a:gd name="T87" fmla="*/ 97 h 24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90"/>
              <a:gd name="T133" fmla="*/ 0 h 245"/>
              <a:gd name="T134" fmla="*/ 490 w 490"/>
              <a:gd name="T135" fmla="*/ 245 h 24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90" h="245">
                <a:moveTo>
                  <a:pt x="0" y="108"/>
                </a:moveTo>
                <a:lnTo>
                  <a:pt x="12" y="102"/>
                </a:lnTo>
                <a:lnTo>
                  <a:pt x="17" y="96"/>
                </a:lnTo>
                <a:lnTo>
                  <a:pt x="35" y="90"/>
                </a:lnTo>
                <a:lnTo>
                  <a:pt x="35" y="78"/>
                </a:lnTo>
                <a:lnTo>
                  <a:pt x="47" y="78"/>
                </a:lnTo>
                <a:lnTo>
                  <a:pt x="71" y="66"/>
                </a:lnTo>
                <a:lnTo>
                  <a:pt x="89" y="60"/>
                </a:lnTo>
                <a:lnTo>
                  <a:pt x="113" y="36"/>
                </a:lnTo>
                <a:lnTo>
                  <a:pt x="119" y="30"/>
                </a:lnTo>
                <a:lnTo>
                  <a:pt x="137" y="12"/>
                </a:lnTo>
                <a:lnTo>
                  <a:pt x="149" y="6"/>
                </a:lnTo>
                <a:lnTo>
                  <a:pt x="173" y="0"/>
                </a:lnTo>
                <a:lnTo>
                  <a:pt x="179" y="6"/>
                </a:lnTo>
                <a:lnTo>
                  <a:pt x="167" y="12"/>
                </a:lnTo>
                <a:lnTo>
                  <a:pt x="161" y="24"/>
                </a:lnTo>
                <a:lnTo>
                  <a:pt x="143" y="42"/>
                </a:lnTo>
                <a:lnTo>
                  <a:pt x="137" y="48"/>
                </a:lnTo>
                <a:lnTo>
                  <a:pt x="137" y="54"/>
                </a:lnTo>
                <a:lnTo>
                  <a:pt x="131" y="66"/>
                </a:lnTo>
                <a:lnTo>
                  <a:pt x="131" y="78"/>
                </a:lnTo>
                <a:lnTo>
                  <a:pt x="137" y="72"/>
                </a:lnTo>
                <a:lnTo>
                  <a:pt x="149" y="60"/>
                </a:lnTo>
                <a:lnTo>
                  <a:pt x="161" y="60"/>
                </a:lnTo>
                <a:lnTo>
                  <a:pt x="191" y="72"/>
                </a:lnTo>
                <a:lnTo>
                  <a:pt x="215" y="96"/>
                </a:lnTo>
                <a:lnTo>
                  <a:pt x="233" y="96"/>
                </a:lnTo>
                <a:lnTo>
                  <a:pt x="239" y="96"/>
                </a:lnTo>
                <a:lnTo>
                  <a:pt x="245" y="96"/>
                </a:lnTo>
                <a:lnTo>
                  <a:pt x="251" y="102"/>
                </a:lnTo>
                <a:lnTo>
                  <a:pt x="257" y="96"/>
                </a:lnTo>
                <a:lnTo>
                  <a:pt x="263" y="102"/>
                </a:lnTo>
                <a:lnTo>
                  <a:pt x="269" y="96"/>
                </a:lnTo>
                <a:lnTo>
                  <a:pt x="287" y="78"/>
                </a:lnTo>
                <a:lnTo>
                  <a:pt x="352" y="66"/>
                </a:lnTo>
                <a:lnTo>
                  <a:pt x="370" y="54"/>
                </a:lnTo>
                <a:lnTo>
                  <a:pt x="376" y="54"/>
                </a:lnTo>
                <a:lnTo>
                  <a:pt x="382" y="54"/>
                </a:lnTo>
                <a:lnTo>
                  <a:pt x="376" y="66"/>
                </a:lnTo>
                <a:lnTo>
                  <a:pt x="376" y="72"/>
                </a:lnTo>
                <a:lnTo>
                  <a:pt x="382" y="84"/>
                </a:lnTo>
                <a:lnTo>
                  <a:pt x="388" y="90"/>
                </a:lnTo>
                <a:lnTo>
                  <a:pt x="394" y="84"/>
                </a:lnTo>
                <a:lnTo>
                  <a:pt x="400" y="84"/>
                </a:lnTo>
                <a:lnTo>
                  <a:pt x="406" y="84"/>
                </a:lnTo>
                <a:lnTo>
                  <a:pt x="430" y="78"/>
                </a:lnTo>
                <a:lnTo>
                  <a:pt x="436" y="84"/>
                </a:lnTo>
                <a:lnTo>
                  <a:pt x="442" y="102"/>
                </a:lnTo>
                <a:lnTo>
                  <a:pt x="454" y="108"/>
                </a:lnTo>
                <a:lnTo>
                  <a:pt x="466" y="114"/>
                </a:lnTo>
                <a:lnTo>
                  <a:pt x="484" y="114"/>
                </a:lnTo>
                <a:lnTo>
                  <a:pt x="490" y="114"/>
                </a:lnTo>
                <a:lnTo>
                  <a:pt x="490" y="120"/>
                </a:lnTo>
                <a:lnTo>
                  <a:pt x="484" y="126"/>
                </a:lnTo>
                <a:lnTo>
                  <a:pt x="478" y="131"/>
                </a:lnTo>
                <a:lnTo>
                  <a:pt x="472" y="126"/>
                </a:lnTo>
                <a:lnTo>
                  <a:pt x="466" y="126"/>
                </a:lnTo>
                <a:lnTo>
                  <a:pt x="454" y="131"/>
                </a:lnTo>
                <a:lnTo>
                  <a:pt x="448" y="126"/>
                </a:lnTo>
                <a:lnTo>
                  <a:pt x="442" y="126"/>
                </a:lnTo>
                <a:lnTo>
                  <a:pt x="424" y="131"/>
                </a:lnTo>
                <a:lnTo>
                  <a:pt x="412" y="126"/>
                </a:lnTo>
                <a:lnTo>
                  <a:pt x="406" y="131"/>
                </a:lnTo>
                <a:lnTo>
                  <a:pt x="412" y="137"/>
                </a:lnTo>
                <a:lnTo>
                  <a:pt x="406" y="143"/>
                </a:lnTo>
                <a:lnTo>
                  <a:pt x="394" y="131"/>
                </a:lnTo>
                <a:lnTo>
                  <a:pt x="364" y="131"/>
                </a:lnTo>
                <a:lnTo>
                  <a:pt x="352" y="131"/>
                </a:lnTo>
                <a:lnTo>
                  <a:pt x="334" y="143"/>
                </a:lnTo>
                <a:lnTo>
                  <a:pt x="328" y="143"/>
                </a:lnTo>
                <a:lnTo>
                  <a:pt x="322" y="149"/>
                </a:lnTo>
                <a:lnTo>
                  <a:pt x="317" y="149"/>
                </a:lnTo>
                <a:lnTo>
                  <a:pt x="311" y="149"/>
                </a:lnTo>
                <a:lnTo>
                  <a:pt x="299" y="149"/>
                </a:lnTo>
                <a:lnTo>
                  <a:pt x="299" y="161"/>
                </a:lnTo>
                <a:lnTo>
                  <a:pt x="293" y="161"/>
                </a:lnTo>
                <a:lnTo>
                  <a:pt x="269" y="185"/>
                </a:lnTo>
                <a:lnTo>
                  <a:pt x="269" y="179"/>
                </a:lnTo>
                <a:lnTo>
                  <a:pt x="275" y="167"/>
                </a:lnTo>
                <a:lnTo>
                  <a:pt x="275" y="161"/>
                </a:lnTo>
                <a:lnTo>
                  <a:pt x="263" y="161"/>
                </a:lnTo>
                <a:lnTo>
                  <a:pt x="257" y="173"/>
                </a:lnTo>
                <a:lnTo>
                  <a:pt x="251" y="179"/>
                </a:lnTo>
                <a:lnTo>
                  <a:pt x="251" y="173"/>
                </a:lnTo>
                <a:lnTo>
                  <a:pt x="245" y="161"/>
                </a:lnTo>
                <a:lnTo>
                  <a:pt x="245" y="179"/>
                </a:lnTo>
                <a:lnTo>
                  <a:pt x="233" y="191"/>
                </a:lnTo>
                <a:lnTo>
                  <a:pt x="227" y="203"/>
                </a:lnTo>
                <a:lnTo>
                  <a:pt x="227" y="215"/>
                </a:lnTo>
                <a:lnTo>
                  <a:pt x="215" y="233"/>
                </a:lnTo>
                <a:lnTo>
                  <a:pt x="215" y="239"/>
                </a:lnTo>
                <a:lnTo>
                  <a:pt x="209" y="245"/>
                </a:lnTo>
                <a:lnTo>
                  <a:pt x="203" y="239"/>
                </a:lnTo>
                <a:lnTo>
                  <a:pt x="197" y="227"/>
                </a:lnTo>
                <a:lnTo>
                  <a:pt x="203" y="221"/>
                </a:lnTo>
                <a:lnTo>
                  <a:pt x="203" y="215"/>
                </a:lnTo>
                <a:lnTo>
                  <a:pt x="191" y="221"/>
                </a:lnTo>
                <a:lnTo>
                  <a:pt x="185" y="215"/>
                </a:lnTo>
                <a:lnTo>
                  <a:pt x="191" y="191"/>
                </a:lnTo>
                <a:lnTo>
                  <a:pt x="191" y="185"/>
                </a:lnTo>
                <a:lnTo>
                  <a:pt x="173" y="173"/>
                </a:lnTo>
                <a:lnTo>
                  <a:pt x="167" y="173"/>
                </a:lnTo>
                <a:lnTo>
                  <a:pt x="167" y="167"/>
                </a:lnTo>
                <a:lnTo>
                  <a:pt x="161" y="161"/>
                </a:lnTo>
                <a:lnTo>
                  <a:pt x="149" y="161"/>
                </a:lnTo>
                <a:lnTo>
                  <a:pt x="137" y="155"/>
                </a:lnTo>
                <a:lnTo>
                  <a:pt x="131" y="155"/>
                </a:lnTo>
                <a:lnTo>
                  <a:pt x="125" y="161"/>
                </a:lnTo>
                <a:lnTo>
                  <a:pt x="125" y="155"/>
                </a:lnTo>
                <a:lnTo>
                  <a:pt x="113" y="155"/>
                </a:lnTo>
                <a:lnTo>
                  <a:pt x="101" y="143"/>
                </a:lnTo>
                <a:lnTo>
                  <a:pt x="89" y="143"/>
                </a:lnTo>
                <a:lnTo>
                  <a:pt x="23" y="131"/>
                </a:lnTo>
                <a:lnTo>
                  <a:pt x="17" y="131"/>
                </a:lnTo>
                <a:lnTo>
                  <a:pt x="17" y="114"/>
                </a:lnTo>
                <a:lnTo>
                  <a:pt x="12" y="114"/>
                </a:lnTo>
                <a:lnTo>
                  <a:pt x="0" y="114"/>
                </a:lnTo>
                <a:lnTo>
                  <a:pt x="0" y="108"/>
                </a:lnTo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Freeform 83"/>
          <p:cNvSpPr>
            <a:spLocks/>
          </p:cNvSpPr>
          <p:nvPr/>
        </p:nvSpPr>
        <p:spPr bwMode="auto">
          <a:xfrm>
            <a:off x="6018345" y="2151872"/>
            <a:ext cx="581279" cy="880271"/>
          </a:xfrm>
          <a:custGeom>
            <a:avLst/>
            <a:gdLst>
              <a:gd name="T0" fmla="*/ 149 w 317"/>
              <a:gd name="T1" fmla="*/ 371 h 436"/>
              <a:gd name="T2" fmla="*/ 244 w 317"/>
              <a:gd name="T3" fmla="*/ 366 h 436"/>
              <a:gd name="T4" fmla="*/ 255 w 317"/>
              <a:gd name="T5" fmla="*/ 340 h 436"/>
              <a:gd name="T6" fmla="*/ 255 w 317"/>
              <a:gd name="T7" fmla="*/ 318 h 436"/>
              <a:gd name="T8" fmla="*/ 272 w 317"/>
              <a:gd name="T9" fmla="*/ 297 h 436"/>
              <a:gd name="T10" fmla="*/ 277 w 317"/>
              <a:gd name="T11" fmla="*/ 286 h 436"/>
              <a:gd name="T12" fmla="*/ 283 w 317"/>
              <a:gd name="T13" fmla="*/ 270 h 436"/>
              <a:gd name="T14" fmla="*/ 288 w 317"/>
              <a:gd name="T15" fmla="*/ 280 h 436"/>
              <a:gd name="T16" fmla="*/ 294 w 317"/>
              <a:gd name="T17" fmla="*/ 275 h 436"/>
              <a:gd name="T18" fmla="*/ 294 w 317"/>
              <a:gd name="T19" fmla="*/ 253 h 436"/>
              <a:gd name="T20" fmla="*/ 288 w 317"/>
              <a:gd name="T21" fmla="*/ 226 h 436"/>
              <a:gd name="T22" fmla="*/ 266 w 317"/>
              <a:gd name="T23" fmla="*/ 151 h 436"/>
              <a:gd name="T24" fmla="*/ 238 w 317"/>
              <a:gd name="T25" fmla="*/ 151 h 436"/>
              <a:gd name="T26" fmla="*/ 205 w 317"/>
              <a:gd name="T27" fmla="*/ 194 h 436"/>
              <a:gd name="T28" fmla="*/ 199 w 317"/>
              <a:gd name="T29" fmla="*/ 194 h 436"/>
              <a:gd name="T30" fmla="*/ 183 w 317"/>
              <a:gd name="T31" fmla="*/ 188 h 436"/>
              <a:gd name="T32" fmla="*/ 183 w 317"/>
              <a:gd name="T33" fmla="*/ 167 h 436"/>
              <a:gd name="T34" fmla="*/ 199 w 317"/>
              <a:gd name="T35" fmla="*/ 151 h 436"/>
              <a:gd name="T36" fmla="*/ 205 w 317"/>
              <a:gd name="T37" fmla="*/ 141 h 436"/>
              <a:gd name="T38" fmla="*/ 211 w 317"/>
              <a:gd name="T39" fmla="*/ 130 h 436"/>
              <a:gd name="T40" fmla="*/ 216 w 317"/>
              <a:gd name="T41" fmla="*/ 97 h 436"/>
              <a:gd name="T42" fmla="*/ 211 w 317"/>
              <a:gd name="T43" fmla="*/ 76 h 436"/>
              <a:gd name="T44" fmla="*/ 199 w 317"/>
              <a:gd name="T45" fmla="*/ 65 h 436"/>
              <a:gd name="T46" fmla="*/ 211 w 317"/>
              <a:gd name="T47" fmla="*/ 59 h 436"/>
              <a:gd name="T48" fmla="*/ 199 w 317"/>
              <a:gd name="T49" fmla="*/ 38 h 436"/>
              <a:gd name="T50" fmla="*/ 172 w 317"/>
              <a:gd name="T51" fmla="*/ 22 h 436"/>
              <a:gd name="T52" fmla="*/ 144 w 317"/>
              <a:gd name="T53" fmla="*/ 16 h 436"/>
              <a:gd name="T54" fmla="*/ 116 w 317"/>
              <a:gd name="T55" fmla="*/ 5 h 436"/>
              <a:gd name="T56" fmla="*/ 105 w 317"/>
              <a:gd name="T57" fmla="*/ 5 h 436"/>
              <a:gd name="T58" fmla="*/ 88 w 317"/>
              <a:gd name="T59" fmla="*/ 22 h 436"/>
              <a:gd name="T60" fmla="*/ 88 w 317"/>
              <a:gd name="T61" fmla="*/ 38 h 436"/>
              <a:gd name="T62" fmla="*/ 94 w 317"/>
              <a:gd name="T63" fmla="*/ 38 h 436"/>
              <a:gd name="T64" fmla="*/ 83 w 317"/>
              <a:gd name="T65" fmla="*/ 43 h 436"/>
              <a:gd name="T66" fmla="*/ 71 w 317"/>
              <a:gd name="T67" fmla="*/ 54 h 436"/>
              <a:gd name="T68" fmla="*/ 71 w 317"/>
              <a:gd name="T69" fmla="*/ 76 h 436"/>
              <a:gd name="T70" fmla="*/ 66 w 317"/>
              <a:gd name="T71" fmla="*/ 92 h 436"/>
              <a:gd name="T72" fmla="*/ 55 w 317"/>
              <a:gd name="T73" fmla="*/ 92 h 436"/>
              <a:gd name="T74" fmla="*/ 55 w 317"/>
              <a:gd name="T75" fmla="*/ 70 h 436"/>
              <a:gd name="T76" fmla="*/ 55 w 317"/>
              <a:gd name="T77" fmla="*/ 65 h 436"/>
              <a:gd name="T78" fmla="*/ 49 w 317"/>
              <a:gd name="T79" fmla="*/ 76 h 436"/>
              <a:gd name="T80" fmla="*/ 44 w 317"/>
              <a:gd name="T81" fmla="*/ 87 h 436"/>
              <a:gd name="T82" fmla="*/ 32 w 317"/>
              <a:gd name="T83" fmla="*/ 92 h 436"/>
              <a:gd name="T84" fmla="*/ 27 w 317"/>
              <a:gd name="T85" fmla="*/ 108 h 436"/>
              <a:gd name="T86" fmla="*/ 17 w 317"/>
              <a:gd name="T87" fmla="*/ 130 h 436"/>
              <a:gd name="T88" fmla="*/ 17 w 317"/>
              <a:gd name="T89" fmla="*/ 157 h 436"/>
              <a:gd name="T90" fmla="*/ 6 w 317"/>
              <a:gd name="T91" fmla="*/ 178 h 436"/>
              <a:gd name="T92" fmla="*/ 11 w 317"/>
              <a:gd name="T93" fmla="*/ 205 h 436"/>
              <a:gd name="T94" fmla="*/ 17 w 317"/>
              <a:gd name="T95" fmla="*/ 226 h 436"/>
              <a:gd name="T96" fmla="*/ 38 w 317"/>
              <a:gd name="T97" fmla="*/ 275 h 436"/>
              <a:gd name="T98" fmla="*/ 44 w 317"/>
              <a:gd name="T99" fmla="*/ 297 h 436"/>
              <a:gd name="T100" fmla="*/ 38 w 317"/>
              <a:gd name="T101" fmla="*/ 307 h 436"/>
              <a:gd name="T102" fmla="*/ 32 w 317"/>
              <a:gd name="T103" fmla="*/ 340 h 436"/>
              <a:gd name="T104" fmla="*/ 17 w 317"/>
              <a:gd name="T105" fmla="*/ 377 h 436"/>
              <a:gd name="T106" fmla="*/ 0 w 317"/>
              <a:gd name="T107" fmla="*/ 393 h 4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17"/>
              <a:gd name="T163" fmla="*/ 0 h 436"/>
              <a:gd name="T164" fmla="*/ 317 w 317"/>
              <a:gd name="T165" fmla="*/ 436 h 4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17" h="436">
                <a:moveTo>
                  <a:pt x="0" y="436"/>
                </a:moveTo>
                <a:lnTo>
                  <a:pt x="161" y="412"/>
                </a:lnTo>
                <a:lnTo>
                  <a:pt x="161" y="418"/>
                </a:lnTo>
                <a:lnTo>
                  <a:pt x="263" y="406"/>
                </a:lnTo>
                <a:lnTo>
                  <a:pt x="263" y="400"/>
                </a:lnTo>
                <a:lnTo>
                  <a:pt x="275" y="377"/>
                </a:lnTo>
                <a:lnTo>
                  <a:pt x="275" y="371"/>
                </a:lnTo>
                <a:lnTo>
                  <a:pt x="275" y="353"/>
                </a:lnTo>
                <a:lnTo>
                  <a:pt x="281" y="341"/>
                </a:lnTo>
                <a:lnTo>
                  <a:pt x="293" y="329"/>
                </a:lnTo>
                <a:lnTo>
                  <a:pt x="293" y="317"/>
                </a:lnTo>
                <a:lnTo>
                  <a:pt x="299" y="317"/>
                </a:lnTo>
                <a:lnTo>
                  <a:pt x="299" y="311"/>
                </a:lnTo>
                <a:lnTo>
                  <a:pt x="305" y="299"/>
                </a:lnTo>
                <a:lnTo>
                  <a:pt x="305" y="311"/>
                </a:lnTo>
                <a:lnTo>
                  <a:pt x="311" y="311"/>
                </a:lnTo>
                <a:lnTo>
                  <a:pt x="317" y="305"/>
                </a:lnTo>
                <a:lnTo>
                  <a:pt x="317" y="293"/>
                </a:lnTo>
                <a:lnTo>
                  <a:pt x="317" y="281"/>
                </a:lnTo>
                <a:lnTo>
                  <a:pt x="317" y="263"/>
                </a:lnTo>
                <a:lnTo>
                  <a:pt x="311" y="251"/>
                </a:lnTo>
                <a:lnTo>
                  <a:pt x="311" y="227"/>
                </a:lnTo>
                <a:lnTo>
                  <a:pt x="287" y="168"/>
                </a:lnTo>
                <a:lnTo>
                  <a:pt x="263" y="162"/>
                </a:lnTo>
                <a:lnTo>
                  <a:pt x="257" y="168"/>
                </a:lnTo>
                <a:lnTo>
                  <a:pt x="245" y="180"/>
                </a:lnTo>
                <a:lnTo>
                  <a:pt x="221" y="215"/>
                </a:lnTo>
                <a:lnTo>
                  <a:pt x="215" y="215"/>
                </a:lnTo>
                <a:lnTo>
                  <a:pt x="203" y="215"/>
                </a:lnTo>
                <a:lnTo>
                  <a:pt x="197" y="209"/>
                </a:lnTo>
                <a:lnTo>
                  <a:pt x="197" y="203"/>
                </a:lnTo>
                <a:lnTo>
                  <a:pt x="197" y="185"/>
                </a:lnTo>
                <a:lnTo>
                  <a:pt x="203" y="180"/>
                </a:lnTo>
                <a:lnTo>
                  <a:pt x="215" y="168"/>
                </a:lnTo>
                <a:lnTo>
                  <a:pt x="221" y="162"/>
                </a:lnTo>
                <a:lnTo>
                  <a:pt x="221" y="156"/>
                </a:lnTo>
                <a:lnTo>
                  <a:pt x="221" y="150"/>
                </a:lnTo>
                <a:lnTo>
                  <a:pt x="227" y="144"/>
                </a:lnTo>
                <a:lnTo>
                  <a:pt x="233" y="132"/>
                </a:lnTo>
                <a:lnTo>
                  <a:pt x="233" y="108"/>
                </a:lnTo>
                <a:lnTo>
                  <a:pt x="233" y="96"/>
                </a:lnTo>
                <a:lnTo>
                  <a:pt x="227" y="84"/>
                </a:lnTo>
                <a:lnTo>
                  <a:pt x="221" y="78"/>
                </a:lnTo>
                <a:lnTo>
                  <a:pt x="215" y="72"/>
                </a:lnTo>
                <a:lnTo>
                  <a:pt x="215" y="66"/>
                </a:lnTo>
                <a:lnTo>
                  <a:pt x="227" y="66"/>
                </a:lnTo>
                <a:lnTo>
                  <a:pt x="227" y="60"/>
                </a:lnTo>
                <a:lnTo>
                  <a:pt x="215" y="42"/>
                </a:lnTo>
                <a:lnTo>
                  <a:pt x="209" y="36"/>
                </a:lnTo>
                <a:lnTo>
                  <a:pt x="185" y="24"/>
                </a:lnTo>
                <a:lnTo>
                  <a:pt x="161" y="24"/>
                </a:lnTo>
                <a:lnTo>
                  <a:pt x="155" y="18"/>
                </a:lnTo>
                <a:lnTo>
                  <a:pt x="143" y="12"/>
                </a:lnTo>
                <a:lnTo>
                  <a:pt x="125" y="6"/>
                </a:lnTo>
                <a:lnTo>
                  <a:pt x="119" y="0"/>
                </a:lnTo>
                <a:lnTo>
                  <a:pt x="113" y="6"/>
                </a:lnTo>
                <a:lnTo>
                  <a:pt x="101" y="6"/>
                </a:lnTo>
                <a:lnTo>
                  <a:pt x="95" y="24"/>
                </a:lnTo>
                <a:lnTo>
                  <a:pt x="95" y="36"/>
                </a:lnTo>
                <a:lnTo>
                  <a:pt x="95" y="42"/>
                </a:lnTo>
                <a:lnTo>
                  <a:pt x="101" y="42"/>
                </a:lnTo>
                <a:lnTo>
                  <a:pt x="95" y="48"/>
                </a:lnTo>
                <a:lnTo>
                  <a:pt x="89" y="48"/>
                </a:lnTo>
                <a:lnTo>
                  <a:pt x="89" y="54"/>
                </a:lnTo>
                <a:lnTo>
                  <a:pt x="77" y="60"/>
                </a:lnTo>
                <a:lnTo>
                  <a:pt x="77" y="72"/>
                </a:lnTo>
                <a:lnTo>
                  <a:pt x="77" y="84"/>
                </a:lnTo>
                <a:lnTo>
                  <a:pt x="77" y="90"/>
                </a:lnTo>
                <a:lnTo>
                  <a:pt x="71" y="102"/>
                </a:lnTo>
                <a:lnTo>
                  <a:pt x="65" y="108"/>
                </a:lnTo>
                <a:lnTo>
                  <a:pt x="59" y="102"/>
                </a:lnTo>
                <a:lnTo>
                  <a:pt x="65" y="90"/>
                </a:lnTo>
                <a:lnTo>
                  <a:pt x="59" y="78"/>
                </a:lnTo>
                <a:lnTo>
                  <a:pt x="65" y="72"/>
                </a:lnTo>
                <a:lnTo>
                  <a:pt x="59" y="72"/>
                </a:lnTo>
                <a:lnTo>
                  <a:pt x="53" y="84"/>
                </a:lnTo>
                <a:lnTo>
                  <a:pt x="53" y="90"/>
                </a:lnTo>
                <a:lnTo>
                  <a:pt x="47" y="96"/>
                </a:lnTo>
                <a:lnTo>
                  <a:pt x="41" y="96"/>
                </a:lnTo>
                <a:lnTo>
                  <a:pt x="35" y="102"/>
                </a:lnTo>
                <a:lnTo>
                  <a:pt x="29" y="114"/>
                </a:lnTo>
                <a:lnTo>
                  <a:pt x="29" y="120"/>
                </a:lnTo>
                <a:lnTo>
                  <a:pt x="24" y="126"/>
                </a:lnTo>
                <a:lnTo>
                  <a:pt x="18" y="144"/>
                </a:lnTo>
                <a:lnTo>
                  <a:pt x="18" y="162"/>
                </a:lnTo>
                <a:lnTo>
                  <a:pt x="18" y="174"/>
                </a:lnTo>
                <a:lnTo>
                  <a:pt x="12" y="185"/>
                </a:lnTo>
                <a:lnTo>
                  <a:pt x="6" y="197"/>
                </a:lnTo>
                <a:lnTo>
                  <a:pt x="6" y="203"/>
                </a:lnTo>
                <a:lnTo>
                  <a:pt x="12" y="227"/>
                </a:lnTo>
                <a:lnTo>
                  <a:pt x="12" y="239"/>
                </a:lnTo>
                <a:lnTo>
                  <a:pt x="18" y="251"/>
                </a:lnTo>
                <a:lnTo>
                  <a:pt x="29" y="281"/>
                </a:lnTo>
                <a:lnTo>
                  <a:pt x="41" y="305"/>
                </a:lnTo>
                <a:lnTo>
                  <a:pt x="41" y="329"/>
                </a:lnTo>
                <a:lnTo>
                  <a:pt x="47" y="329"/>
                </a:lnTo>
                <a:lnTo>
                  <a:pt x="47" y="335"/>
                </a:lnTo>
                <a:lnTo>
                  <a:pt x="41" y="341"/>
                </a:lnTo>
                <a:lnTo>
                  <a:pt x="41" y="359"/>
                </a:lnTo>
                <a:lnTo>
                  <a:pt x="35" y="377"/>
                </a:lnTo>
                <a:lnTo>
                  <a:pt x="29" y="388"/>
                </a:lnTo>
                <a:lnTo>
                  <a:pt x="18" y="418"/>
                </a:lnTo>
                <a:lnTo>
                  <a:pt x="6" y="430"/>
                </a:lnTo>
                <a:lnTo>
                  <a:pt x="0" y="436"/>
                </a:lnTo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Freeform 87"/>
          <p:cNvSpPr>
            <a:spLocks/>
          </p:cNvSpPr>
          <p:nvPr/>
        </p:nvSpPr>
        <p:spPr bwMode="auto">
          <a:xfrm>
            <a:off x="5912003" y="2981035"/>
            <a:ext cx="450787" cy="882509"/>
          </a:xfrm>
          <a:custGeom>
            <a:avLst/>
            <a:gdLst>
              <a:gd name="T0" fmla="*/ 6 w 245"/>
              <a:gd name="T1" fmla="*/ 27 h 436"/>
              <a:gd name="T2" fmla="*/ 28 w 245"/>
              <a:gd name="T3" fmla="*/ 249 h 436"/>
              <a:gd name="T4" fmla="*/ 22 w 245"/>
              <a:gd name="T5" fmla="*/ 249 h 436"/>
              <a:gd name="T6" fmla="*/ 22 w 245"/>
              <a:gd name="T7" fmla="*/ 259 h 436"/>
              <a:gd name="T8" fmla="*/ 22 w 245"/>
              <a:gd name="T9" fmla="*/ 270 h 436"/>
              <a:gd name="T10" fmla="*/ 28 w 245"/>
              <a:gd name="T11" fmla="*/ 286 h 436"/>
              <a:gd name="T12" fmla="*/ 34 w 245"/>
              <a:gd name="T13" fmla="*/ 308 h 436"/>
              <a:gd name="T14" fmla="*/ 22 w 245"/>
              <a:gd name="T15" fmla="*/ 324 h 436"/>
              <a:gd name="T16" fmla="*/ 22 w 245"/>
              <a:gd name="T17" fmla="*/ 330 h 436"/>
              <a:gd name="T18" fmla="*/ 17 w 245"/>
              <a:gd name="T19" fmla="*/ 345 h 436"/>
              <a:gd name="T20" fmla="*/ 6 w 245"/>
              <a:gd name="T21" fmla="*/ 356 h 436"/>
              <a:gd name="T22" fmla="*/ 6 w 245"/>
              <a:gd name="T23" fmla="*/ 367 h 436"/>
              <a:gd name="T24" fmla="*/ 0 w 245"/>
              <a:gd name="T25" fmla="*/ 383 h 436"/>
              <a:gd name="T26" fmla="*/ 0 w 245"/>
              <a:gd name="T27" fmla="*/ 389 h 436"/>
              <a:gd name="T28" fmla="*/ 0 w 245"/>
              <a:gd name="T29" fmla="*/ 394 h 436"/>
              <a:gd name="T30" fmla="*/ 0 w 245"/>
              <a:gd name="T31" fmla="*/ 394 h 436"/>
              <a:gd name="T32" fmla="*/ 6 w 245"/>
              <a:gd name="T33" fmla="*/ 394 h 436"/>
              <a:gd name="T34" fmla="*/ 11 w 245"/>
              <a:gd name="T35" fmla="*/ 389 h 436"/>
              <a:gd name="T36" fmla="*/ 11 w 245"/>
              <a:gd name="T37" fmla="*/ 389 h 436"/>
              <a:gd name="T38" fmla="*/ 17 w 245"/>
              <a:gd name="T39" fmla="*/ 383 h 436"/>
              <a:gd name="T40" fmla="*/ 28 w 245"/>
              <a:gd name="T41" fmla="*/ 383 h 436"/>
              <a:gd name="T42" fmla="*/ 45 w 245"/>
              <a:gd name="T43" fmla="*/ 378 h 436"/>
              <a:gd name="T44" fmla="*/ 67 w 245"/>
              <a:gd name="T45" fmla="*/ 389 h 436"/>
              <a:gd name="T46" fmla="*/ 73 w 245"/>
              <a:gd name="T47" fmla="*/ 389 h 436"/>
              <a:gd name="T48" fmla="*/ 77 w 245"/>
              <a:gd name="T49" fmla="*/ 389 h 436"/>
              <a:gd name="T50" fmla="*/ 77 w 245"/>
              <a:gd name="T51" fmla="*/ 372 h 436"/>
              <a:gd name="T52" fmla="*/ 94 w 245"/>
              <a:gd name="T53" fmla="*/ 367 h 436"/>
              <a:gd name="T54" fmla="*/ 100 w 245"/>
              <a:gd name="T55" fmla="*/ 378 h 436"/>
              <a:gd name="T56" fmla="*/ 105 w 245"/>
              <a:gd name="T57" fmla="*/ 378 h 436"/>
              <a:gd name="T58" fmla="*/ 111 w 245"/>
              <a:gd name="T59" fmla="*/ 372 h 436"/>
              <a:gd name="T60" fmla="*/ 116 w 245"/>
              <a:gd name="T61" fmla="*/ 356 h 436"/>
              <a:gd name="T62" fmla="*/ 122 w 245"/>
              <a:gd name="T63" fmla="*/ 351 h 436"/>
              <a:gd name="T64" fmla="*/ 127 w 245"/>
              <a:gd name="T65" fmla="*/ 351 h 436"/>
              <a:gd name="T66" fmla="*/ 133 w 245"/>
              <a:gd name="T67" fmla="*/ 361 h 436"/>
              <a:gd name="T68" fmla="*/ 155 w 245"/>
              <a:gd name="T69" fmla="*/ 361 h 436"/>
              <a:gd name="T70" fmla="*/ 161 w 245"/>
              <a:gd name="T71" fmla="*/ 345 h 436"/>
              <a:gd name="T72" fmla="*/ 189 w 245"/>
              <a:gd name="T73" fmla="*/ 308 h 436"/>
              <a:gd name="T74" fmla="*/ 189 w 245"/>
              <a:gd name="T75" fmla="*/ 292 h 436"/>
              <a:gd name="T76" fmla="*/ 194 w 245"/>
              <a:gd name="T77" fmla="*/ 286 h 436"/>
              <a:gd name="T78" fmla="*/ 206 w 245"/>
              <a:gd name="T79" fmla="*/ 292 h 436"/>
              <a:gd name="T80" fmla="*/ 217 w 245"/>
              <a:gd name="T81" fmla="*/ 281 h 436"/>
              <a:gd name="T82" fmla="*/ 228 w 245"/>
              <a:gd name="T83" fmla="*/ 281 h 436"/>
              <a:gd name="T84" fmla="*/ 228 w 245"/>
              <a:gd name="T85" fmla="*/ 276 h 436"/>
              <a:gd name="T86" fmla="*/ 222 w 245"/>
              <a:gd name="T87" fmla="*/ 259 h 436"/>
              <a:gd name="T88" fmla="*/ 228 w 245"/>
              <a:gd name="T89" fmla="*/ 254 h 436"/>
              <a:gd name="T90" fmla="*/ 228 w 245"/>
              <a:gd name="T91" fmla="*/ 249 h 436"/>
              <a:gd name="T92" fmla="*/ 200 w 245"/>
              <a:gd name="T93" fmla="*/ 5 h 436"/>
              <a:gd name="T94" fmla="*/ 200 w 245"/>
              <a:gd name="T95" fmla="*/ 0 h 436"/>
              <a:gd name="T96" fmla="*/ 50 w 245"/>
              <a:gd name="T97" fmla="*/ 22 h 436"/>
              <a:gd name="T98" fmla="*/ 50 w 245"/>
              <a:gd name="T99" fmla="*/ 22 h 436"/>
              <a:gd name="T100" fmla="*/ 39 w 245"/>
              <a:gd name="T101" fmla="*/ 27 h 436"/>
              <a:gd name="T102" fmla="*/ 28 w 245"/>
              <a:gd name="T103" fmla="*/ 33 h 436"/>
              <a:gd name="T104" fmla="*/ 17 w 245"/>
              <a:gd name="T105" fmla="*/ 33 h 436"/>
              <a:gd name="T106" fmla="*/ 6 w 245"/>
              <a:gd name="T107" fmla="*/ 27 h 4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45"/>
              <a:gd name="T163" fmla="*/ 0 h 436"/>
              <a:gd name="T164" fmla="*/ 245 w 245"/>
              <a:gd name="T165" fmla="*/ 436 h 4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45" h="436">
                <a:moveTo>
                  <a:pt x="6" y="30"/>
                </a:moveTo>
                <a:lnTo>
                  <a:pt x="30" y="275"/>
                </a:lnTo>
                <a:lnTo>
                  <a:pt x="24" y="275"/>
                </a:lnTo>
                <a:lnTo>
                  <a:pt x="24" y="287"/>
                </a:lnTo>
                <a:lnTo>
                  <a:pt x="24" y="299"/>
                </a:lnTo>
                <a:lnTo>
                  <a:pt x="30" y="317"/>
                </a:lnTo>
                <a:lnTo>
                  <a:pt x="36" y="341"/>
                </a:lnTo>
                <a:lnTo>
                  <a:pt x="24" y="359"/>
                </a:lnTo>
                <a:lnTo>
                  <a:pt x="24" y="365"/>
                </a:lnTo>
                <a:lnTo>
                  <a:pt x="18" y="382"/>
                </a:lnTo>
                <a:lnTo>
                  <a:pt x="6" y="394"/>
                </a:lnTo>
                <a:lnTo>
                  <a:pt x="6" y="406"/>
                </a:lnTo>
                <a:lnTo>
                  <a:pt x="0" y="424"/>
                </a:lnTo>
                <a:lnTo>
                  <a:pt x="0" y="430"/>
                </a:lnTo>
                <a:lnTo>
                  <a:pt x="0" y="436"/>
                </a:lnTo>
                <a:lnTo>
                  <a:pt x="6" y="436"/>
                </a:lnTo>
                <a:lnTo>
                  <a:pt x="12" y="430"/>
                </a:lnTo>
                <a:lnTo>
                  <a:pt x="18" y="424"/>
                </a:lnTo>
                <a:lnTo>
                  <a:pt x="30" y="424"/>
                </a:lnTo>
                <a:lnTo>
                  <a:pt x="48" y="418"/>
                </a:lnTo>
                <a:lnTo>
                  <a:pt x="72" y="430"/>
                </a:lnTo>
                <a:lnTo>
                  <a:pt x="78" y="430"/>
                </a:lnTo>
                <a:lnTo>
                  <a:pt x="83" y="430"/>
                </a:lnTo>
                <a:lnTo>
                  <a:pt x="83" y="412"/>
                </a:lnTo>
                <a:lnTo>
                  <a:pt x="101" y="406"/>
                </a:lnTo>
                <a:lnTo>
                  <a:pt x="107" y="418"/>
                </a:lnTo>
                <a:lnTo>
                  <a:pt x="113" y="418"/>
                </a:lnTo>
                <a:lnTo>
                  <a:pt x="119" y="412"/>
                </a:lnTo>
                <a:lnTo>
                  <a:pt x="125" y="394"/>
                </a:lnTo>
                <a:lnTo>
                  <a:pt x="131" y="388"/>
                </a:lnTo>
                <a:lnTo>
                  <a:pt x="137" y="388"/>
                </a:lnTo>
                <a:lnTo>
                  <a:pt x="143" y="400"/>
                </a:lnTo>
                <a:lnTo>
                  <a:pt x="167" y="400"/>
                </a:lnTo>
                <a:lnTo>
                  <a:pt x="173" y="382"/>
                </a:lnTo>
                <a:lnTo>
                  <a:pt x="203" y="341"/>
                </a:lnTo>
                <a:lnTo>
                  <a:pt x="203" y="323"/>
                </a:lnTo>
                <a:lnTo>
                  <a:pt x="209" y="317"/>
                </a:lnTo>
                <a:lnTo>
                  <a:pt x="221" y="323"/>
                </a:lnTo>
                <a:lnTo>
                  <a:pt x="233" y="311"/>
                </a:lnTo>
                <a:lnTo>
                  <a:pt x="245" y="311"/>
                </a:lnTo>
                <a:lnTo>
                  <a:pt x="245" y="305"/>
                </a:lnTo>
                <a:lnTo>
                  <a:pt x="239" y="287"/>
                </a:lnTo>
                <a:lnTo>
                  <a:pt x="245" y="281"/>
                </a:lnTo>
                <a:lnTo>
                  <a:pt x="245" y="275"/>
                </a:lnTo>
                <a:lnTo>
                  <a:pt x="215" y="6"/>
                </a:lnTo>
                <a:lnTo>
                  <a:pt x="215" y="0"/>
                </a:lnTo>
                <a:lnTo>
                  <a:pt x="54" y="24"/>
                </a:lnTo>
                <a:lnTo>
                  <a:pt x="42" y="30"/>
                </a:lnTo>
                <a:lnTo>
                  <a:pt x="30" y="36"/>
                </a:lnTo>
                <a:lnTo>
                  <a:pt x="18" y="36"/>
                </a:lnTo>
                <a:lnTo>
                  <a:pt x="6" y="30"/>
                </a:lnTo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Freeform 63"/>
          <p:cNvSpPr>
            <a:spLocks/>
          </p:cNvSpPr>
          <p:nvPr/>
        </p:nvSpPr>
        <p:spPr bwMode="auto">
          <a:xfrm>
            <a:off x="3663966" y="1565484"/>
            <a:ext cx="1019807" cy="649463"/>
          </a:xfrm>
          <a:custGeom>
            <a:avLst/>
            <a:gdLst>
              <a:gd name="T0" fmla="*/ 0 w 538"/>
              <a:gd name="T1" fmla="*/ 280 h 334"/>
              <a:gd name="T2" fmla="*/ 22 w 538"/>
              <a:gd name="T3" fmla="*/ 0 h 334"/>
              <a:gd name="T4" fmla="*/ 244 w 538"/>
              <a:gd name="T5" fmla="*/ 16 h 334"/>
              <a:gd name="T6" fmla="*/ 454 w 538"/>
              <a:gd name="T7" fmla="*/ 22 h 334"/>
              <a:gd name="T8" fmla="*/ 454 w 538"/>
              <a:gd name="T9" fmla="*/ 27 h 334"/>
              <a:gd name="T10" fmla="*/ 466 w 538"/>
              <a:gd name="T11" fmla="*/ 49 h 334"/>
              <a:gd name="T12" fmla="*/ 460 w 538"/>
              <a:gd name="T13" fmla="*/ 54 h 334"/>
              <a:gd name="T14" fmla="*/ 460 w 538"/>
              <a:gd name="T15" fmla="*/ 70 h 334"/>
              <a:gd name="T16" fmla="*/ 460 w 538"/>
              <a:gd name="T17" fmla="*/ 97 h 334"/>
              <a:gd name="T18" fmla="*/ 466 w 538"/>
              <a:gd name="T19" fmla="*/ 124 h 334"/>
              <a:gd name="T20" fmla="*/ 477 w 538"/>
              <a:gd name="T21" fmla="*/ 135 h 334"/>
              <a:gd name="T22" fmla="*/ 482 w 538"/>
              <a:gd name="T23" fmla="*/ 162 h 334"/>
              <a:gd name="T24" fmla="*/ 482 w 538"/>
              <a:gd name="T25" fmla="*/ 211 h 334"/>
              <a:gd name="T26" fmla="*/ 482 w 538"/>
              <a:gd name="T27" fmla="*/ 216 h 334"/>
              <a:gd name="T28" fmla="*/ 482 w 538"/>
              <a:gd name="T29" fmla="*/ 232 h 334"/>
              <a:gd name="T30" fmla="*/ 482 w 538"/>
              <a:gd name="T31" fmla="*/ 243 h 334"/>
              <a:gd name="T32" fmla="*/ 499 w 538"/>
              <a:gd name="T33" fmla="*/ 275 h 334"/>
              <a:gd name="T34" fmla="*/ 493 w 538"/>
              <a:gd name="T35" fmla="*/ 286 h 334"/>
              <a:gd name="T36" fmla="*/ 493 w 538"/>
              <a:gd name="T37" fmla="*/ 302 h 334"/>
              <a:gd name="T38" fmla="*/ 0 w 538"/>
              <a:gd name="T39" fmla="*/ 280 h 334"/>
              <a:gd name="T40" fmla="*/ 0 w 538"/>
              <a:gd name="T41" fmla="*/ 280 h 33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38"/>
              <a:gd name="T64" fmla="*/ 0 h 334"/>
              <a:gd name="T65" fmla="*/ 538 w 538"/>
              <a:gd name="T66" fmla="*/ 334 h 33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38" h="334">
                <a:moveTo>
                  <a:pt x="0" y="310"/>
                </a:moveTo>
                <a:lnTo>
                  <a:pt x="24" y="0"/>
                </a:lnTo>
                <a:lnTo>
                  <a:pt x="263" y="18"/>
                </a:lnTo>
                <a:lnTo>
                  <a:pt x="490" y="24"/>
                </a:lnTo>
                <a:lnTo>
                  <a:pt x="490" y="30"/>
                </a:lnTo>
                <a:lnTo>
                  <a:pt x="502" y="54"/>
                </a:lnTo>
                <a:lnTo>
                  <a:pt x="496" y="60"/>
                </a:lnTo>
                <a:lnTo>
                  <a:pt x="496" y="77"/>
                </a:lnTo>
                <a:lnTo>
                  <a:pt x="496" y="107"/>
                </a:lnTo>
                <a:lnTo>
                  <a:pt x="502" y="137"/>
                </a:lnTo>
                <a:lnTo>
                  <a:pt x="514" y="149"/>
                </a:lnTo>
                <a:lnTo>
                  <a:pt x="520" y="179"/>
                </a:lnTo>
                <a:lnTo>
                  <a:pt x="520" y="233"/>
                </a:lnTo>
                <a:lnTo>
                  <a:pt x="520" y="239"/>
                </a:lnTo>
                <a:lnTo>
                  <a:pt x="520" y="257"/>
                </a:lnTo>
                <a:lnTo>
                  <a:pt x="520" y="269"/>
                </a:lnTo>
                <a:lnTo>
                  <a:pt x="538" y="304"/>
                </a:lnTo>
                <a:lnTo>
                  <a:pt x="532" y="316"/>
                </a:lnTo>
                <a:lnTo>
                  <a:pt x="532" y="334"/>
                </a:lnTo>
                <a:lnTo>
                  <a:pt x="0" y="310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Freeform 48"/>
          <p:cNvSpPr>
            <a:spLocks/>
          </p:cNvSpPr>
          <p:nvPr/>
        </p:nvSpPr>
        <p:spPr bwMode="auto">
          <a:xfrm>
            <a:off x="1789234" y="3817632"/>
            <a:ext cx="1018228" cy="1287927"/>
          </a:xfrm>
          <a:custGeom>
            <a:avLst/>
            <a:gdLst>
              <a:gd name="T0" fmla="*/ 438 w 556"/>
              <a:gd name="T1" fmla="*/ 575 h 639"/>
              <a:gd name="T2" fmla="*/ 515 w 556"/>
              <a:gd name="T3" fmla="*/ 54 h 639"/>
              <a:gd name="T4" fmla="*/ 144 w 556"/>
              <a:gd name="T5" fmla="*/ 0 h 639"/>
              <a:gd name="T6" fmla="*/ 133 w 556"/>
              <a:gd name="T7" fmla="*/ 49 h 639"/>
              <a:gd name="T8" fmla="*/ 117 w 556"/>
              <a:gd name="T9" fmla="*/ 86 h 639"/>
              <a:gd name="T10" fmla="*/ 111 w 556"/>
              <a:gd name="T11" fmla="*/ 86 h 639"/>
              <a:gd name="T12" fmla="*/ 106 w 556"/>
              <a:gd name="T13" fmla="*/ 81 h 639"/>
              <a:gd name="T14" fmla="*/ 106 w 556"/>
              <a:gd name="T15" fmla="*/ 76 h 639"/>
              <a:gd name="T16" fmla="*/ 100 w 556"/>
              <a:gd name="T17" fmla="*/ 70 h 639"/>
              <a:gd name="T18" fmla="*/ 83 w 556"/>
              <a:gd name="T19" fmla="*/ 65 h 639"/>
              <a:gd name="T20" fmla="*/ 72 w 556"/>
              <a:gd name="T21" fmla="*/ 70 h 639"/>
              <a:gd name="T22" fmla="*/ 67 w 556"/>
              <a:gd name="T23" fmla="*/ 76 h 639"/>
              <a:gd name="T24" fmla="*/ 72 w 556"/>
              <a:gd name="T25" fmla="*/ 92 h 639"/>
              <a:gd name="T26" fmla="*/ 67 w 556"/>
              <a:gd name="T27" fmla="*/ 135 h 639"/>
              <a:gd name="T28" fmla="*/ 72 w 556"/>
              <a:gd name="T29" fmla="*/ 140 h 639"/>
              <a:gd name="T30" fmla="*/ 67 w 556"/>
              <a:gd name="T31" fmla="*/ 161 h 639"/>
              <a:gd name="T32" fmla="*/ 61 w 556"/>
              <a:gd name="T33" fmla="*/ 166 h 639"/>
              <a:gd name="T34" fmla="*/ 61 w 556"/>
              <a:gd name="T35" fmla="*/ 172 h 639"/>
              <a:gd name="T36" fmla="*/ 61 w 556"/>
              <a:gd name="T37" fmla="*/ 183 h 639"/>
              <a:gd name="T38" fmla="*/ 61 w 556"/>
              <a:gd name="T39" fmla="*/ 188 h 639"/>
              <a:gd name="T40" fmla="*/ 61 w 556"/>
              <a:gd name="T41" fmla="*/ 193 h 639"/>
              <a:gd name="T42" fmla="*/ 67 w 556"/>
              <a:gd name="T43" fmla="*/ 204 h 639"/>
              <a:gd name="T44" fmla="*/ 67 w 556"/>
              <a:gd name="T45" fmla="*/ 215 h 639"/>
              <a:gd name="T46" fmla="*/ 72 w 556"/>
              <a:gd name="T47" fmla="*/ 220 h 639"/>
              <a:gd name="T48" fmla="*/ 72 w 556"/>
              <a:gd name="T49" fmla="*/ 231 h 639"/>
              <a:gd name="T50" fmla="*/ 78 w 556"/>
              <a:gd name="T51" fmla="*/ 231 h 639"/>
              <a:gd name="T52" fmla="*/ 83 w 556"/>
              <a:gd name="T53" fmla="*/ 242 h 639"/>
              <a:gd name="T54" fmla="*/ 83 w 556"/>
              <a:gd name="T55" fmla="*/ 247 h 639"/>
              <a:gd name="T56" fmla="*/ 83 w 556"/>
              <a:gd name="T57" fmla="*/ 253 h 639"/>
              <a:gd name="T58" fmla="*/ 78 w 556"/>
              <a:gd name="T59" fmla="*/ 247 h 639"/>
              <a:gd name="T60" fmla="*/ 72 w 556"/>
              <a:gd name="T61" fmla="*/ 258 h 639"/>
              <a:gd name="T62" fmla="*/ 61 w 556"/>
              <a:gd name="T63" fmla="*/ 258 h 639"/>
              <a:gd name="T64" fmla="*/ 50 w 556"/>
              <a:gd name="T65" fmla="*/ 274 h 639"/>
              <a:gd name="T66" fmla="*/ 44 w 556"/>
              <a:gd name="T67" fmla="*/ 296 h 639"/>
              <a:gd name="T68" fmla="*/ 28 w 556"/>
              <a:gd name="T69" fmla="*/ 318 h 639"/>
              <a:gd name="T70" fmla="*/ 22 w 556"/>
              <a:gd name="T71" fmla="*/ 318 h 639"/>
              <a:gd name="T72" fmla="*/ 22 w 556"/>
              <a:gd name="T73" fmla="*/ 323 h 639"/>
              <a:gd name="T74" fmla="*/ 22 w 556"/>
              <a:gd name="T75" fmla="*/ 328 h 639"/>
              <a:gd name="T76" fmla="*/ 22 w 556"/>
              <a:gd name="T77" fmla="*/ 334 h 639"/>
              <a:gd name="T78" fmla="*/ 17 w 556"/>
              <a:gd name="T79" fmla="*/ 344 h 639"/>
              <a:gd name="T80" fmla="*/ 22 w 556"/>
              <a:gd name="T81" fmla="*/ 349 h 639"/>
              <a:gd name="T82" fmla="*/ 33 w 556"/>
              <a:gd name="T83" fmla="*/ 360 h 639"/>
              <a:gd name="T84" fmla="*/ 33 w 556"/>
              <a:gd name="T85" fmla="*/ 360 h 639"/>
              <a:gd name="T86" fmla="*/ 33 w 556"/>
              <a:gd name="T87" fmla="*/ 365 h 639"/>
              <a:gd name="T88" fmla="*/ 28 w 556"/>
              <a:gd name="T89" fmla="*/ 371 h 639"/>
              <a:gd name="T90" fmla="*/ 22 w 556"/>
              <a:gd name="T91" fmla="*/ 376 h 639"/>
              <a:gd name="T92" fmla="*/ 17 w 556"/>
              <a:gd name="T93" fmla="*/ 376 h 639"/>
              <a:gd name="T94" fmla="*/ 6 w 556"/>
              <a:gd name="T95" fmla="*/ 376 h 639"/>
              <a:gd name="T96" fmla="*/ 0 w 556"/>
              <a:gd name="T97" fmla="*/ 398 h 639"/>
              <a:gd name="T98" fmla="*/ 277 w 556"/>
              <a:gd name="T99" fmla="*/ 553 h 639"/>
              <a:gd name="T100" fmla="*/ 438 w 556"/>
              <a:gd name="T101" fmla="*/ 575 h 639"/>
              <a:gd name="T102" fmla="*/ 438 w 556"/>
              <a:gd name="T103" fmla="*/ 575 h 63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56"/>
              <a:gd name="T157" fmla="*/ 0 h 639"/>
              <a:gd name="T158" fmla="*/ 556 w 556"/>
              <a:gd name="T159" fmla="*/ 639 h 63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56" h="639">
                <a:moveTo>
                  <a:pt x="473" y="639"/>
                </a:moveTo>
                <a:lnTo>
                  <a:pt x="556" y="60"/>
                </a:lnTo>
                <a:lnTo>
                  <a:pt x="156" y="0"/>
                </a:lnTo>
                <a:lnTo>
                  <a:pt x="144" y="54"/>
                </a:lnTo>
                <a:lnTo>
                  <a:pt x="126" y="96"/>
                </a:lnTo>
                <a:lnTo>
                  <a:pt x="120" y="96"/>
                </a:lnTo>
                <a:lnTo>
                  <a:pt x="114" y="90"/>
                </a:lnTo>
                <a:lnTo>
                  <a:pt x="114" y="84"/>
                </a:lnTo>
                <a:lnTo>
                  <a:pt x="108" y="78"/>
                </a:lnTo>
                <a:lnTo>
                  <a:pt x="90" y="72"/>
                </a:lnTo>
                <a:lnTo>
                  <a:pt x="78" y="78"/>
                </a:lnTo>
                <a:lnTo>
                  <a:pt x="72" y="84"/>
                </a:lnTo>
                <a:lnTo>
                  <a:pt x="78" y="102"/>
                </a:lnTo>
                <a:lnTo>
                  <a:pt x="72" y="150"/>
                </a:lnTo>
                <a:lnTo>
                  <a:pt x="78" y="156"/>
                </a:lnTo>
                <a:lnTo>
                  <a:pt x="72" y="179"/>
                </a:lnTo>
                <a:lnTo>
                  <a:pt x="66" y="185"/>
                </a:lnTo>
                <a:lnTo>
                  <a:pt x="66" y="191"/>
                </a:lnTo>
                <a:lnTo>
                  <a:pt x="66" y="203"/>
                </a:lnTo>
                <a:lnTo>
                  <a:pt x="66" y="209"/>
                </a:lnTo>
                <a:lnTo>
                  <a:pt x="66" y="215"/>
                </a:lnTo>
                <a:lnTo>
                  <a:pt x="72" y="227"/>
                </a:lnTo>
                <a:lnTo>
                  <a:pt x="72" y="239"/>
                </a:lnTo>
                <a:lnTo>
                  <a:pt x="78" y="245"/>
                </a:lnTo>
                <a:lnTo>
                  <a:pt x="78" y="257"/>
                </a:lnTo>
                <a:lnTo>
                  <a:pt x="84" y="257"/>
                </a:lnTo>
                <a:lnTo>
                  <a:pt x="90" y="269"/>
                </a:lnTo>
                <a:lnTo>
                  <a:pt x="90" y="275"/>
                </a:lnTo>
                <a:lnTo>
                  <a:pt x="90" y="281"/>
                </a:lnTo>
                <a:lnTo>
                  <a:pt x="84" y="275"/>
                </a:lnTo>
                <a:lnTo>
                  <a:pt x="78" y="287"/>
                </a:lnTo>
                <a:lnTo>
                  <a:pt x="66" y="287"/>
                </a:lnTo>
                <a:lnTo>
                  <a:pt x="54" y="305"/>
                </a:lnTo>
                <a:lnTo>
                  <a:pt x="48" y="329"/>
                </a:lnTo>
                <a:lnTo>
                  <a:pt x="30" y="353"/>
                </a:lnTo>
                <a:lnTo>
                  <a:pt x="24" y="353"/>
                </a:lnTo>
                <a:lnTo>
                  <a:pt x="24" y="359"/>
                </a:lnTo>
                <a:lnTo>
                  <a:pt x="24" y="365"/>
                </a:lnTo>
                <a:lnTo>
                  <a:pt x="24" y="371"/>
                </a:lnTo>
                <a:lnTo>
                  <a:pt x="18" y="382"/>
                </a:lnTo>
                <a:lnTo>
                  <a:pt x="24" y="388"/>
                </a:lnTo>
                <a:lnTo>
                  <a:pt x="36" y="400"/>
                </a:lnTo>
                <a:lnTo>
                  <a:pt x="36" y="406"/>
                </a:lnTo>
                <a:lnTo>
                  <a:pt x="30" y="412"/>
                </a:lnTo>
                <a:lnTo>
                  <a:pt x="24" y="418"/>
                </a:lnTo>
                <a:lnTo>
                  <a:pt x="18" y="418"/>
                </a:lnTo>
                <a:lnTo>
                  <a:pt x="6" y="418"/>
                </a:lnTo>
                <a:lnTo>
                  <a:pt x="0" y="442"/>
                </a:lnTo>
                <a:lnTo>
                  <a:pt x="299" y="615"/>
                </a:lnTo>
                <a:lnTo>
                  <a:pt x="473" y="639"/>
                </a:lnTo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Freeform 49"/>
          <p:cNvSpPr>
            <a:spLocks/>
          </p:cNvSpPr>
          <p:nvPr/>
        </p:nvSpPr>
        <p:spPr bwMode="auto">
          <a:xfrm>
            <a:off x="1126896" y="1098423"/>
            <a:ext cx="1002411" cy="795155"/>
          </a:xfrm>
          <a:custGeom>
            <a:avLst/>
            <a:gdLst>
              <a:gd name="T0" fmla="*/ 6 w 545"/>
              <a:gd name="T1" fmla="*/ 215 h 394"/>
              <a:gd name="T2" fmla="*/ 0 w 545"/>
              <a:gd name="T3" fmla="*/ 215 h 394"/>
              <a:gd name="T4" fmla="*/ 6 w 545"/>
              <a:gd name="T5" fmla="*/ 199 h 394"/>
              <a:gd name="T6" fmla="*/ 6 w 545"/>
              <a:gd name="T7" fmla="*/ 188 h 394"/>
              <a:gd name="T8" fmla="*/ 6 w 545"/>
              <a:gd name="T9" fmla="*/ 183 h 394"/>
              <a:gd name="T10" fmla="*/ 11 w 545"/>
              <a:gd name="T11" fmla="*/ 194 h 394"/>
              <a:gd name="T12" fmla="*/ 11 w 545"/>
              <a:gd name="T13" fmla="*/ 199 h 394"/>
              <a:gd name="T14" fmla="*/ 17 w 545"/>
              <a:gd name="T15" fmla="*/ 194 h 394"/>
              <a:gd name="T16" fmla="*/ 17 w 545"/>
              <a:gd name="T17" fmla="*/ 188 h 394"/>
              <a:gd name="T18" fmla="*/ 17 w 545"/>
              <a:gd name="T19" fmla="*/ 178 h 394"/>
              <a:gd name="T20" fmla="*/ 11 w 545"/>
              <a:gd name="T21" fmla="*/ 161 h 394"/>
              <a:gd name="T22" fmla="*/ 22 w 545"/>
              <a:gd name="T23" fmla="*/ 161 h 394"/>
              <a:gd name="T24" fmla="*/ 33 w 545"/>
              <a:gd name="T25" fmla="*/ 156 h 394"/>
              <a:gd name="T26" fmla="*/ 22 w 545"/>
              <a:gd name="T27" fmla="*/ 150 h 394"/>
              <a:gd name="T28" fmla="*/ 17 w 545"/>
              <a:gd name="T29" fmla="*/ 150 h 394"/>
              <a:gd name="T30" fmla="*/ 17 w 545"/>
              <a:gd name="T31" fmla="*/ 134 h 394"/>
              <a:gd name="T32" fmla="*/ 17 w 545"/>
              <a:gd name="T33" fmla="*/ 118 h 394"/>
              <a:gd name="T34" fmla="*/ 17 w 545"/>
              <a:gd name="T35" fmla="*/ 86 h 394"/>
              <a:gd name="T36" fmla="*/ 11 w 545"/>
              <a:gd name="T37" fmla="*/ 54 h 394"/>
              <a:gd name="T38" fmla="*/ 17 w 545"/>
              <a:gd name="T39" fmla="*/ 27 h 394"/>
              <a:gd name="T40" fmla="*/ 67 w 545"/>
              <a:gd name="T41" fmla="*/ 49 h 394"/>
              <a:gd name="T42" fmla="*/ 106 w 545"/>
              <a:gd name="T43" fmla="*/ 65 h 394"/>
              <a:gd name="T44" fmla="*/ 128 w 545"/>
              <a:gd name="T45" fmla="*/ 76 h 394"/>
              <a:gd name="T46" fmla="*/ 140 w 545"/>
              <a:gd name="T47" fmla="*/ 81 h 394"/>
              <a:gd name="T48" fmla="*/ 140 w 545"/>
              <a:gd name="T49" fmla="*/ 107 h 394"/>
              <a:gd name="T50" fmla="*/ 128 w 545"/>
              <a:gd name="T51" fmla="*/ 123 h 394"/>
              <a:gd name="T52" fmla="*/ 128 w 545"/>
              <a:gd name="T53" fmla="*/ 134 h 394"/>
              <a:gd name="T54" fmla="*/ 123 w 545"/>
              <a:gd name="T55" fmla="*/ 145 h 394"/>
              <a:gd name="T56" fmla="*/ 128 w 545"/>
              <a:gd name="T57" fmla="*/ 150 h 394"/>
              <a:gd name="T58" fmla="*/ 145 w 545"/>
              <a:gd name="T59" fmla="*/ 123 h 394"/>
              <a:gd name="T60" fmla="*/ 151 w 545"/>
              <a:gd name="T61" fmla="*/ 113 h 394"/>
              <a:gd name="T62" fmla="*/ 162 w 545"/>
              <a:gd name="T63" fmla="*/ 96 h 394"/>
              <a:gd name="T64" fmla="*/ 151 w 545"/>
              <a:gd name="T65" fmla="*/ 54 h 394"/>
              <a:gd name="T66" fmla="*/ 151 w 545"/>
              <a:gd name="T67" fmla="*/ 49 h 394"/>
              <a:gd name="T68" fmla="*/ 162 w 545"/>
              <a:gd name="T69" fmla="*/ 38 h 394"/>
              <a:gd name="T70" fmla="*/ 156 w 545"/>
              <a:gd name="T71" fmla="*/ 22 h 394"/>
              <a:gd name="T72" fmla="*/ 151 w 545"/>
              <a:gd name="T73" fmla="*/ 0 h 394"/>
              <a:gd name="T74" fmla="*/ 345 w 545"/>
              <a:gd name="T75" fmla="*/ 49 h 394"/>
              <a:gd name="T76" fmla="*/ 507 w 545"/>
              <a:gd name="T77" fmla="*/ 81 h 394"/>
              <a:gd name="T78" fmla="*/ 451 w 545"/>
              <a:gd name="T79" fmla="*/ 317 h 394"/>
              <a:gd name="T80" fmla="*/ 446 w 545"/>
              <a:gd name="T81" fmla="*/ 323 h 394"/>
              <a:gd name="T82" fmla="*/ 451 w 545"/>
              <a:gd name="T83" fmla="*/ 328 h 394"/>
              <a:gd name="T84" fmla="*/ 451 w 545"/>
              <a:gd name="T85" fmla="*/ 339 h 394"/>
              <a:gd name="T86" fmla="*/ 451 w 545"/>
              <a:gd name="T87" fmla="*/ 344 h 394"/>
              <a:gd name="T88" fmla="*/ 451 w 545"/>
              <a:gd name="T89" fmla="*/ 355 h 394"/>
              <a:gd name="T90" fmla="*/ 306 w 545"/>
              <a:gd name="T91" fmla="*/ 328 h 394"/>
              <a:gd name="T92" fmla="*/ 295 w 545"/>
              <a:gd name="T93" fmla="*/ 328 h 394"/>
              <a:gd name="T94" fmla="*/ 278 w 545"/>
              <a:gd name="T95" fmla="*/ 323 h 394"/>
              <a:gd name="T96" fmla="*/ 267 w 545"/>
              <a:gd name="T97" fmla="*/ 328 h 394"/>
              <a:gd name="T98" fmla="*/ 245 w 545"/>
              <a:gd name="T99" fmla="*/ 323 h 394"/>
              <a:gd name="T100" fmla="*/ 229 w 545"/>
              <a:gd name="T101" fmla="*/ 328 h 394"/>
              <a:gd name="T102" fmla="*/ 212 w 545"/>
              <a:gd name="T103" fmla="*/ 323 h 394"/>
              <a:gd name="T104" fmla="*/ 167 w 545"/>
              <a:gd name="T105" fmla="*/ 323 h 394"/>
              <a:gd name="T106" fmla="*/ 140 w 545"/>
              <a:gd name="T107" fmla="*/ 306 h 394"/>
              <a:gd name="T108" fmla="*/ 112 w 545"/>
              <a:gd name="T109" fmla="*/ 306 h 394"/>
              <a:gd name="T110" fmla="*/ 67 w 545"/>
              <a:gd name="T111" fmla="*/ 296 h 394"/>
              <a:gd name="T112" fmla="*/ 67 w 545"/>
              <a:gd name="T113" fmla="*/ 269 h 394"/>
              <a:gd name="T114" fmla="*/ 67 w 545"/>
              <a:gd name="T115" fmla="*/ 248 h 394"/>
              <a:gd name="T116" fmla="*/ 39 w 545"/>
              <a:gd name="T117" fmla="*/ 237 h 394"/>
              <a:gd name="T118" fmla="*/ 33 w 545"/>
              <a:gd name="T119" fmla="*/ 226 h 39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45"/>
              <a:gd name="T181" fmla="*/ 0 h 394"/>
              <a:gd name="T182" fmla="*/ 545 w 545"/>
              <a:gd name="T183" fmla="*/ 394 h 39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45" h="394">
                <a:moveTo>
                  <a:pt x="24" y="245"/>
                </a:moveTo>
                <a:lnTo>
                  <a:pt x="6" y="239"/>
                </a:lnTo>
                <a:lnTo>
                  <a:pt x="0" y="239"/>
                </a:lnTo>
                <a:lnTo>
                  <a:pt x="0" y="233"/>
                </a:lnTo>
                <a:lnTo>
                  <a:pt x="6" y="221"/>
                </a:lnTo>
                <a:lnTo>
                  <a:pt x="6" y="215"/>
                </a:lnTo>
                <a:lnTo>
                  <a:pt x="6" y="209"/>
                </a:lnTo>
                <a:lnTo>
                  <a:pt x="6" y="203"/>
                </a:lnTo>
                <a:lnTo>
                  <a:pt x="12" y="209"/>
                </a:lnTo>
                <a:lnTo>
                  <a:pt x="12" y="215"/>
                </a:lnTo>
                <a:lnTo>
                  <a:pt x="12" y="221"/>
                </a:lnTo>
                <a:lnTo>
                  <a:pt x="18" y="215"/>
                </a:lnTo>
                <a:lnTo>
                  <a:pt x="18" y="209"/>
                </a:lnTo>
                <a:lnTo>
                  <a:pt x="24" y="203"/>
                </a:lnTo>
                <a:lnTo>
                  <a:pt x="18" y="197"/>
                </a:lnTo>
                <a:lnTo>
                  <a:pt x="12" y="191"/>
                </a:lnTo>
                <a:lnTo>
                  <a:pt x="12" y="179"/>
                </a:lnTo>
                <a:lnTo>
                  <a:pt x="18" y="179"/>
                </a:lnTo>
                <a:lnTo>
                  <a:pt x="24" y="179"/>
                </a:lnTo>
                <a:lnTo>
                  <a:pt x="36" y="173"/>
                </a:lnTo>
                <a:lnTo>
                  <a:pt x="24" y="167"/>
                </a:lnTo>
                <a:lnTo>
                  <a:pt x="24" y="161"/>
                </a:lnTo>
                <a:lnTo>
                  <a:pt x="18" y="167"/>
                </a:lnTo>
                <a:lnTo>
                  <a:pt x="18" y="155"/>
                </a:lnTo>
                <a:lnTo>
                  <a:pt x="18" y="149"/>
                </a:lnTo>
                <a:lnTo>
                  <a:pt x="18" y="137"/>
                </a:lnTo>
                <a:lnTo>
                  <a:pt x="18" y="131"/>
                </a:lnTo>
                <a:lnTo>
                  <a:pt x="18" y="119"/>
                </a:lnTo>
                <a:lnTo>
                  <a:pt x="18" y="96"/>
                </a:lnTo>
                <a:lnTo>
                  <a:pt x="24" y="90"/>
                </a:lnTo>
                <a:lnTo>
                  <a:pt x="12" y="60"/>
                </a:lnTo>
                <a:lnTo>
                  <a:pt x="12" y="42"/>
                </a:lnTo>
                <a:lnTo>
                  <a:pt x="18" y="30"/>
                </a:lnTo>
                <a:lnTo>
                  <a:pt x="18" y="18"/>
                </a:lnTo>
                <a:lnTo>
                  <a:pt x="72" y="54"/>
                </a:lnTo>
                <a:lnTo>
                  <a:pt x="96" y="66"/>
                </a:lnTo>
                <a:lnTo>
                  <a:pt x="114" y="72"/>
                </a:lnTo>
                <a:lnTo>
                  <a:pt x="126" y="84"/>
                </a:lnTo>
                <a:lnTo>
                  <a:pt x="138" y="84"/>
                </a:lnTo>
                <a:lnTo>
                  <a:pt x="144" y="84"/>
                </a:lnTo>
                <a:lnTo>
                  <a:pt x="150" y="90"/>
                </a:lnTo>
                <a:lnTo>
                  <a:pt x="150" y="113"/>
                </a:lnTo>
                <a:lnTo>
                  <a:pt x="150" y="119"/>
                </a:lnTo>
                <a:lnTo>
                  <a:pt x="138" y="125"/>
                </a:lnTo>
                <a:lnTo>
                  <a:pt x="138" y="137"/>
                </a:lnTo>
                <a:lnTo>
                  <a:pt x="138" y="143"/>
                </a:lnTo>
                <a:lnTo>
                  <a:pt x="138" y="149"/>
                </a:lnTo>
                <a:lnTo>
                  <a:pt x="138" y="155"/>
                </a:lnTo>
                <a:lnTo>
                  <a:pt x="132" y="161"/>
                </a:lnTo>
                <a:lnTo>
                  <a:pt x="138" y="167"/>
                </a:lnTo>
                <a:lnTo>
                  <a:pt x="150" y="161"/>
                </a:lnTo>
                <a:lnTo>
                  <a:pt x="156" y="137"/>
                </a:lnTo>
                <a:lnTo>
                  <a:pt x="162" y="137"/>
                </a:lnTo>
                <a:lnTo>
                  <a:pt x="162" y="125"/>
                </a:lnTo>
                <a:lnTo>
                  <a:pt x="174" y="113"/>
                </a:lnTo>
                <a:lnTo>
                  <a:pt x="174" y="107"/>
                </a:lnTo>
                <a:lnTo>
                  <a:pt x="174" y="84"/>
                </a:lnTo>
                <a:lnTo>
                  <a:pt x="162" y="60"/>
                </a:lnTo>
                <a:lnTo>
                  <a:pt x="162" y="54"/>
                </a:lnTo>
                <a:lnTo>
                  <a:pt x="168" y="54"/>
                </a:lnTo>
                <a:lnTo>
                  <a:pt x="174" y="42"/>
                </a:lnTo>
                <a:lnTo>
                  <a:pt x="174" y="24"/>
                </a:lnTo>
                <a:lnTo>
                  <a:pt x="168" y="24"/>
                </a:lnTo>
                <a:lnTo>
                  <a:pt x="162" y="18"/>
                </a:lnTo>
                <a:lnTo>
                  <a:pt x="162" y="0"/>
                </a:lnTo>
                <a:lnTo>
                  <a:pt x="269" y="24"/>
                </a:lnTo>
                <a:lnTo>
                  <a:pt x="371" y="54"/>
                </a:lnTo>
                <a:lnTo>
                  <a:pt x="545" y="90"/>
                </a:lnTo>
                <a:lnTo>
                  <a:pt x="485" y="352"/>
                </a:lnTo>
                <a:lnTo>
                  <a:pt x="479" y="358"/>
                </a:lnTo>
                <a:lnTo>
                  <a:pt x="485" y="364"/>
                </a:lnTo>
                <a:lnTo>
                  <a:pt x="485" y="370"/>
                </a:lnTo>
                <a:lnTo>
                  <a:pt x="485" y="376"/>
                </a:lnTo>
                <a:lnTo>
                  <a:pt x="485" y="382"/>
                </a:lnTo>
                <a:lnTo>
                  <a:pt x="485" y="388"/>
                </a:lnTo>
                <a:lnTo>
                  <a:pt x="485" y="394"/>
                </a:lnTo>
                <a:lnTo>
                  <a:pt x="341" y="358"/>
                </a:lnTo>
                <a:lnTo>
                  <a:pt x="329" y="364"/>
                </a:lnTo>
                <a:lnTo>
                  <a:pt x="323" y="364"/>
                </a:lnTo>
                <a:lnTo>
                  <a:pt x="317" y="364"/>
                </a:lnTo>
                <a:lnTo>
                  <a:pt x="305" y="364"/>
                </a:lnTo>
                <a:lnTo>
                  <a:pt x="299" y="358"/>
                </a:lnTo>
                <a:lnTo>
                  <a:pt x="293" y="358"/>
                </a:lnTo>
                <a:lnTo>
                  <a:pt x="287" y="364"/>
                </a:lnTo>
                <a:lnTo>
                  <a:pt x="275" y="358"/>
                </a:lnTo>
                <a:lnTo>
                  <a:pt x="263" y="358"/>
                </a:lnTo>
                <a:lnTo>
                  <a:pt x="258" y="364"/>
                </a:lnTo>
                <a:lnTo>
                  <a:pt x="246" y="364"/>
                </a:lnTo>
                <a:lnTo>
                  <a:pt x="228" y="364"/>
                </a:lnTo>
                <a:lnTo>
                  <a:pt x="228" y="358"/>
                </a:lnTo>
                <a:lnTo>
                  <a:pt x="216" y="358"/>
                </a:lnTo>
                <a:lnTo>
                  <a:pt x="180" y="358"/>
                </a:lnTo>
                <a:lnTo>
                  <a:pt x="174" y="352"/>
                </a:lnTo>
                <a:lnTo>
                  <a:pt x="150" y="340"/>
                </a:lnTo>
                <a:lnTo>
                  <a:pt x="132" y="340"/>
                </a:lnTo>
                <a:lnTo>
                  <a:pt x="120" y="340"/>
                </a:lnTo>
                <a:lnTo>
                  <a:pt x="96" y="340"/>
                </a:lnTo>
                <a:lnTo>
                  <a:pt x="72" y="328"/>
                </a:lnTo>
                <a:lnTo>
                  <a:pt x="66" y="322"/>
                </a:lnTo>
                <a:lnTo>
                  <a:pt x="72" y="299"/>
                </a:lnTo>
                <a:lnTo>
                  <a:pt x="72" y="293"/>
                </a:lnTo>
                <a:lnTo>
                  <a:pt x="72" y="275"/>
                </a:lnTo>
                <a:lnTo>
                  <a:pt x="54" y="263"/>
                </a:lnTo>
                <a:lnTo>
                  <a:pt x="42" y="263"/>
                </a:lnTo>
                <a:lnTo>
                  <a:pt x="42" y="257"/>
                </a:lnTo>
                <a:lnTo>
                  <a:pt x="36" y="251"/>
                </a:lnTo>
                <a:lnTo>
                  <a:pt x="24" y="245"/>
                </a:lnTo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Freeform 50"/>
          <p:cNvSpPr>
            <a:spLocks/>
          </p:cNvSpPr>
          <p:nvPr/>
        </p:nvSpPr>
        <p:spPr bwMode="auto">
          <a:xfrm>
            <a:off x="858004" y="1588958"/>
            <a:ext cx="1208035" cy="1106497"/>
          </a:xfrm>
          <a:custGeom>
            <a:avLst/>
            <a:gdLst>
              <a:gd name="T0" fmla="*/ 6 w 658"/>
              <a:gd name="T1" fmla="*/ 365 h 549"/>
              <a:gd name="T2" fmla="*/ 6 w 658"/>
              <a:gd name="T3" fmla="*/ 338 h 549"/>
              <a:gd name="T4" fmla="*/ 11 w 658"/>
              <a:gd name="T5" fmla="*/ 317 h 549"/>
              <a:gd name="T6" fmla="*/ 17 w 658"/>
              <a:gd name="T7" fmla="*/ 279 h 549"/>
              <a:gd name="T8" fmla="*/ 22 w 658"/>
              <a:gd name="T9" fmla="*/ 274 h 549"/>
              <a:gd name="T10" fmla="*/ 33 w 658"/>
              <a:gd name="T11" fmla="*/ 257 h 549"/>
              <a:gd name="T12" fmla="*/ 33 w 658"/>
              <a:gd name="T13" fmla="*/ 247 h 549"/>
              <a:gd name="T14" fmla="*/ 61 w 658"/>
              <a:gd name="T15" fmla="*/ 204 h 549"/>
              <a:gd name="T16" fmla="*/ 95 w 658"/>
              <a:gd name="T17" fmla="*/ 129 h 549"/>
              <a:gd name="T18" fmla="*/ 116 w 658"/>
              <a:gd name="T19" fmla="*/ 75 h 549"/>
              <a:gd name="T20" fmla="*/ 138 w 658"/>
              <a:gd name="T21" fmla="*/ 22 h 549"/>
              <a:gd name="T22" fmla="*/ 138 w 658"/>
              <a:gd name="T23" fmla="*/ 5 h 549"/>
              <a:gd name="T24" fmla="*/ 155 w 658"/>
              <a:gd name="T25" fmla="*/ 5 h 549"/>
              <a:gd name="T26" fmla="*/ 172 w 658"/>
              <a:gd name="T27" fmla="*/ 5 h 549"/>
              <a:gd name="T28" fmla="*/ 177 w 658"/>
              <a:gd name="T29" fmla="*/ 16 h 549"/>
              <a:gd name="T30" fmla="*/ 205 w 658"/>
              <a:gd name="T31" fmla="*/ 27 h 549"/>
              <a:gd name="T32" fmla="*/ 205 w 658"/>
              <a:gd name="T33" fmla="*/ 49 h 549"/>
              <a:gd name="T34" fmla="*/ 205 w 658"/>
              <a:gd name="T35" fmla="*/ 75 h 549"/>
              <a:gd name="T36" fmla="*/ 250 w 658"/>
              <a:gd name="T37" fmla="*/ 85 h 549"/>
              <a:gd name="T38" fmla="*/ 278 w 658"/>
              <a:gd name="T39" fmla="*/ 85 h 549"/>
              <a:gd name="T40" fmla="*/ 306 w 658"/>
              <a:gd name="T41" fmla="*/ 102 h 549"/>
              <a:gd name="T42" fmla="*/ 350 w 658"/>
              <a:gd name="T43" fmla="*/ 102 h 549"/>
              <a:gd name="T44" fmla="*/ 367 w 658"/>
              <a:gd name="T45" fmla="*/ 107 h 549"/>
              <a:gd name="T46" fmla="*/ 383 w 658"/>
              <a:gd name="T47" fmla="*/ 102 h 549"/>
              <a:gd name="T48" fmla="*/ 405 w 658"/>
              <a:gd name="T49" fmla="*/ 107 h 549"/>
              <a:gd name="T50" fmla="*/ 416 w 658"/>
              <a:gd name="T51" fmla="*/ 102 h 549"/>
              <a:gd name="T52" fmla="*/ 433 w 658"/>
              <a:gd name="T53" fmla="*/ 107 h 549"/>
              <a:gd name="T54" fmla="*/ 444 w 658"/>
              <a:gd name="T55" fmla="*/ 107 h 549"/>
              <a:gd name="T56" fmla="*/ 589 w 658"/>
              <a:gd name="T57" fmla="*/ 134 h 549"/>
              <a:gd name="T58" fmla="*/ 594 w 658"/>
              <a:gd name="T59" fmla="*/ 150 h 549"/>
              <a:gd name="T60" fmla="*/ 611 w 658"/>
              <a:gd name="T61" fmla="*/ 156 h 549"/>
              <a:gd name="T62" fmla="*/ 578 w 658"/>
              <a:gd name="T63" fmla="*/ 220 h 549"/>
              <a:gd name="T64" fmla="*/ 572 w 658"/>
              <a:gd name="T65" fmla="*/ 231 h 549"/>
              <a:gd name="T66" fmla="*/ 555 w 658"/>
              <a:gd name="T67" fmla="*/ 241 h 549"/>
              <a:gd name="T68" fmla="*/ 533 w 658"/>
              <a:gd name="T69" fmla="*/ 279 h 549"/>
              <a:gd name="T70" fmla="*/ 544 w 658"/>
              <a:gd name="T71" fmla="*/ 290 h 549"/>
              <a:gd name="T72" fmla="*/ 550 w 658"/>
              <a:gd name="T73" fmla="*/ 301 h 549"/>
              <a:gd name="T74" fmla="*/ 544 w 658"/>
              <a:gd name="T75" fmla="*/ 306 h 549"/>
              <a:gd name="T76" fmla="*/ 533 w 658"/>
              <a:gd name="T77" fmla="*/ 328 h 549"/>
              <a:gd name="T78" fmla="*/ 294 w 658"/>
              <a:gd name="T79" fmla="*/ 445 h 549"/>
              <a:gd name="T80" fmla="*/ 11 w 658"/>
              <a:gd name="T81" fmla="*/ 371 h 54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658"/>
              <a:gd name="T124" fmla="*/ 0 h 549"/>
              <a:gd name="T125" fmla="*/ 658 w 658"/>
              <a:gd name="T126" fmla="*/ 549 h 54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658" h="549">
                <a:moveTo>
                  <a:pt x="12" y="412"/>
                </a:moveTo>
                <a:lnTo>
                  <a:pt x="6" y="406"/>
                </a:lnTo>
                <a:lnTo>
                  <a:pt x="0" y="388"/>
                </a:lnTo>
                <a:lnTo>
                  <a:pt x="6" y="376"/>
                </a:lnTo>
                <a:lnTo>
                  <a:pt x="6" y="370"/>
                </a:lnTo>
                <a:lnTo>
                  <a:pt x="12" y="352"/>
                </a:lnTo>
                <a:lnTo>
                  <a:pt x="12" y="322"/>
                </a:lnTo>
                <a:lnTo>
                  <a:pt x="18" y="310"/>
                </a:lnTo>
                <a:lnTo>
                  <a:pt x="24" y="310"/>
                </a:lnTo>
                <a:lnTo>
                  <a:pt x="24" y="304"/>
                </a:lnTo>
                <a:lnTo>
                  <a:pt x="30" y="292"/>
                </a:lnTo>
                <a:lnTo>
                  <a:pt x="36" y="286"/>
                </a:lnTo>
                <a:lnTo>
                  <a:pt x="36" y="274"/>
                </a:lnTo>
                <a:lnTo>
                  <a:pt x="60" y="251"/>
                </a:lnTo>
                <a:lnTo>
                  <a:pt x="66" y="227"/>
                </a:lnTo>
                <a:lnTo>
                  <a:pt x="84" y="197"/>
                </a:lnTo>
                <a:lnTo>
                  <a:pt x="102" y="143"/>
                </a:lnTo>
                <a:lnTo>
                  <a:pt x="113" y="119"/>
                </a:lnTo>
                <a:lnTo>
                  <a:pt x="125" y="83"/>
                </a:lnTo>
                <a:lnTo>
                  <a:pt x="143" y="36"/>
                </a:lnTo>
                <a:lnTo>
                  <a:pt x="149" y="24"/>
                </a:lnTo>
                <a:lnTo>
                  <a:pt x="149" y="6"/>
                </a:lnTo>
                <a:lnTo>
                  <a:pt x="155" y="0"/>
                </a:lnTo>
                <a:lnTo>
                  <a:pt x="167" y="6"/>
                </a:lnTo>
                <a:lnTo>
                  <a:pt x="173" y="0"/>
                </a:lnTo>
                <a:lnTo>
                  <a:pt x="185" y="6"/>
                </a:lnTo>
                <a:lnTo>
                  <a:pt x="191" y="12"/>
                </a:lnTo>
                <a:lnTo>
                  <a:pt x="191" y="18"/>
                </a:lnTo>
                <a:lnTo>
                  <a:pt x="203" y="18"/>
                </a:lnTo>
                <a:lnTo>
                  <a:pt x="221" y="30"/>
                </a:lnTo>
                <a:lnTo>
                  <a:pt x="221" y="48"/>
                </a:lnTo>
                <a:lnTo>
                  <a:pt x="221" y="54"/>
                </a:lnTo>
                <a:lnTo>
                  <a:pt x="215" y="77"/>
                </a:lnTo>
                <a:lnTo>
                  <a:pt x="221" y="83"/>
                </a:lnTo>
                <a:lnTo>
                  <a:pt x="245" y="95"/>
                </a:lnTo>
                <a:lnTo>
                  <a:pt x="269" y="95"/>
                </a:lnTo>
                <a:lnTo>
                  <a:pt x="281" y="95"/>
                </a:lnTo>
                <a:lnTo>
                  <a:pt x="299" y="95"/>
                </a:lnTo>
                <a:lnTo>
                  <a:pt x="323" y="107"/>
                </a:lnTo>
                <a:lnTo>
                  <a:pt x="329" y="113"/>
                </a:lnTo>
                <a:lnTo>
                  <a:pt x="365" y="113"/>
                </a:lnTo>
                <a:lnTo>
                  <a:pt x="377" y="113"/>
                </a:lnTo>
                <a:lnTo>
                  <a:pt x="377" y="119"/>
                </a:lnTo>
                <a:lnTo>
                  <a:pt x="395" y="119"/>
                </a:lnTo>
                <a:lnTo>
                  <a:pt x="407" y="119"/>
                </a:lnTo>
                <a:lnTo>
                  <a:pt x="412" y="113"/>
                </a:lnTo>
                <a:lnTo>
                  <a:pt x="424" y="113"/>
                </a:lnTo>
                <a:lnTo>
                  <a:pt x="436" y="119"/>
                </a:lnTo>
                <a:lnTo>
                  <a:pt x="442" y="113"/>
                </a:lnTo>
                <a:lnTo>
                  <a:pt x="448" y="113"/>
                </a:lnTo>
                <a:lnTo>
                  <a:pt x="454" y="119"/>
                </a:lnTo>
                <a:lnTo>
                  <a:pt x="466" y="119"/>
                </a:lnTo>
                <a:lnTo>
                  <a:pt x="472" y="119"/>
                </a:lnTo>
                <a:lnTo>
                  <a:pt x="478" y="119"/>
                </a:lnTo>
                <a:lnTo>
                  <a:pt x="490" y="113"/>
                </a:lnTo>
                <a:lnTo>
                  <a:pt x="634" y="149"/>
                </a:lnTo>
                <a:lnTo>
                  <a:pt x="634" y="155"/>
                </a:lnTo>
                <a:lnTo>
                  <a:pt x="640" y="167"/>
                </a:lnTo>
                <a:lnTo>
                  <a:pt x="646" y="167"/>
                </a:lnTo>
                <a:lnTo>
                  <a:pt x="658" y="173"/>
                </a:lnTo>
                <a:lnTo>
                  <a:pt x="658" y="191"/>
                </a:lnTo>
                <a:lnTo>
                  <a:pt x="622" y="245"/>
                </a:lnTo>
                <a:lnTo>
                  <a:pt x="616" y="251"/>
                </a:lnTo>
                <a:lnTo>
                  <a:pt x="616" y="257"/>
                </a:lnTo>
                <a:lnTo>
                  <a:pt x="610" y="268"/>
                </a:lnTo>
                <a:lnTo>
                  <a:pt x="598" y="268"/>
                </a:lnTo>
                <a:lnTo>
                  <a:pt x="580" y="298"/>
                </a:lnTo>
                <a:lnTo>
                  <a:pt x="574" y="310"/>
                </a:lnTo>
                <a:lnTo>
                  <a:pt x="580" y="316"/>
                </a:lnTo>
                <a:lnTo>
                  <a:pt x="586" y="322"/>
                </a:lnTo>
                <a:lnTo>
                  <a:pt x="592" y="328"/>
                </a:lnTo>
                <a:lnTo>
                  <a:pt x="592" y="334"/>
                </a:lnTo>
                <a:lnTo>
                  <a:pt x="592" y="340"/>
                </a:lnTo>
                <a:lnTo>
                  <a:pt x="586" y="340"/>
                </a:lnTo>
                <a:lnTo>
                  <a:pt x="586" y="352"/>
                </a:lnTo>
                <a:lnTo>
                  <a:pt x="574" y="364"/>
                </a:lnTo>
                <a:lnTo>
                  <a:pt x="538" y="549"/>
                </a:lnTo>
                <a:lnTo>
                  <a:pt x="317" y="495"/>
                </a:lnTo>
                <a:lnTo>
                  <a:pt x="12" y="412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Freeform 51"/>
          <p:cNvSpPr>
            <a:spLocks/>
          </p:cNvSpPr>
          <p:nvPr/>
        </p:nvSpPr>
        <p:spPr bwMode="auto">
          <a:xfrm>
            <a:off x="858004" y="1586719"/>
            <a:ext cx="1208035" cy="1106497"/>
          </a:xfrm>
          <a:custGeom>
            <a:avLst/>
            <a:gdLst>
              <a:gd name="T0" fmla="*/ 6 w 658"/>
              <a:gd name="T1" fmla="*/ 365 h 549"/>
              <a:gd name="T2" fmla="*/ 6 w 658"/>
              <a:gd name="T3" fmla="*/ 338 h 549"/>
              <a:gd name="T4" fmla="*/ 11 w 658"/>
              <a:gd name="T5" fmla="*/ 317 h 549"/>
              <a:gd name="T6" fmla="*/ 17 w 658"/>
              <a:gd name="T7" fmla="*/ 279 h 549"/>
              <a:gd name="T8" fmla="*/ 22 w 658"/>
              <a:gd name="T9" fmla="*/ 274 h 549"/>
              <a:gd name="T10" fmla="*/ 33 w 658"/>
              <a:gd name="T11" fmla="*/ 257 h 549"/>
              <a:gd name="T12" fmla="*/ 33 w 658"/>
              <a:gd name="T13" fmla="*/ 247 h 549"/>
              <a:gd name="T14" fmla="*/ 61 w 658"/>
              <a:gd name="T15" fmla="*/ 204 h 549"/>
              <a:gd name="T16" fmla="*/ 95 w 658"/>
              <a:gd name="T17" fmla="*/ 129 h 549"/>
              <a:gd name="T18" fmla="*/ 116 w 658"/>
              <a:gd name="T19" fmla="*/ 75 h 549"/>
              <a:gd name="T20" fmla="*/ 138 w 658"/>
              <a:gd name="T21" fmla="*/ 22 h 549"/>
              <a:gd name="T22" fmla="*/ 138 w 658"/>
              <a:gd name="T23" fmla="*/ 5 h 549"/>
              <a:gd name="T24" fmla="*/ 155 w 658"/>
              <a:gd name="T25" fmla="*/ 5 h 549"/>
              <a:gd name="T26" fmla="*/ 172 w 658"/>
              <a:gd name="T27" fmla="*/ 5 h 549"/>
              <a:gd name="T28" fmla="*/ 177 w 658"/>
              <a:gd name="T29" fmla="*/ 16 h 549"/>
              <a:gd name="T30" fmla="*/ 205 w 658"/>
              <a:gd name="T31" fmla="*/ 27 h 549"/>
              <a:gd name="T32" fmla="*/ 205 w 658"/>
              <a:gd name="T33" fmla="*/ 49 h 549"/>
              <a:gd name="T34" fmla="*/ 205 w 658"/>
              <a:gd name="T35" fmla="*/ 75 h 549"/>
              <a:gd name="T36" fmla="*/ 250 w 658"/>
              <a:gd name="T37" fmla="*/ 85 h 549"/>
              <a:gd name="T38" fmla="*/ 278 w 658"/>
              <a:gd name="T39" fmla="*/ 85 h 549"/>
              <a:gd name="T40" fmla="*/ 306 w 658"/>
              <a:gd name="T41" fmla="*/ 102 h 549"/>
              <a:gd name="T42" fmla="*/ 350 w 658"/>
              <a:gd name="T43" fmla="*/ 102 h 549"/>
              <a:gd name="T44" fmla="*/ 367 w 658"/>
              <a:gd name="T45" fmla="*/ 107 h 549"/>
              <a:gd name="T46" fmla="*/ 383 w 658"/>
              <a:gd name="T47" fmla="*/ 102 h 549"/>
              <a:gd name="T48" fmla="*/ 405 w 658"/>
              <a:gd name="T49" fmla="*/ 107 h 549"/>
              <a:gd name="T50" fmla="*/ 416 w 658"/>
              <a:gd name="T51" fmla="*/ 102 h 549"/>
              <a:gd name="T52" fmla="*/ 433 w 658"/>
              <a:gd name="T53" fmla="*/ 107 h 549"/>
              <a:gd name="T54" fmla="*/ 444 w 658"/>
              <a:gd name="T55" fmla="*/ 107 h 549"/>
              <a:gd name="T56" fmla="*/ 589 w 658"/>
              <a:gd name="T57" fmla="*/ 134 h 549"/>
              <a:gd name="T58" fmla="*/ 594 w 658"/>
              <a:gd name="T59" fmla="*/ 150 h 549"/>
              <a:gd name="T60" fmla="*/ 611 w 658"/>
              <a:gd name="T61" fmla="*/ 156 h 549"/>
              <a:gd name="T62" fmla="*/ 578 w 658"/>
              <a:gd name="T63" fmla="*/ 220 h 549"/>
              <a:gd name="T64" fmla="*/ 572 w 658"/>
              <a:gd name="T65" fmla="*/ 231 h 549"/>
              <a:gd name="T66" fmla="*/ 555 w 658"/>
              <a:gd name="T67" fmla="*/ 241 h 549"/>
              <a:gd name="T68" fmla="*/ 533 w 658"/>
              <a:gd name="T69" fmla="*/ 279 h 549"/>
              <a:gd name="T70" fmla="*/ 544 w 658"/>
              <a:gd name="T71" fmla="*/ 290 h 549"/>
              <a:gd name="T72" fmla="*/ 550 w 658"/>
              <a:gd name="T73" fmla="*/ 301 h 549"/>
              <a:gd name="T74" fmla="*/ 544 w 658"/>
              <a:gd name="T75" fmla="*/ 306 h 549"/>
              <a:gd name="T76" fmla="*/ 533 w 658"/>
              <a:gd name="T77" fmla="*/ 328 h 549"/>
              <a:gd name="T78" fmla="*/ 294 w 658"/>
              <a:gd name="T79" fmla="*/ 445 h 54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58"/>
              <a:gd name="T121" fmla="*/ 0 h 549"/>
              <a:gd name="T122" fmla="*/ 658 w 658"/>
              <a:gd name="T123" fmla="*/ 549 h 54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58" h="549">
                <a:moveTo>
                  <a:pt x="12" y="412"/>
                </a:moveTo>
                <a:lnTo>
                  <a:pt x="6" y="406"/>
                </a:lnTo>
                <a:lnTo>
                  <a:pt x="0" y="388"/>
                </a:lnTo>
                <a:lnTo>
                  <a:pt x="6" y="376"/>
                </a:lnTo>
                <a:lnTo>
                  <a:pt x="6" y="370"/>
                </a:lnTo>
                <a:lnTo>
                  <a:pt x="12" y="352"/>
                </a:lnTo>
                <a:lnTo>
                  <a:pt x="12" y="322"/>
                </a:lnTo>
                <a:lnTo>
                  <a:pt x="18" y="310"/>
                </a:lnTo>
                <a:lnTo>
                  <a:pt x="24" y="310"/>
                </a:lnTo>
                <a:lnTo>
                  <a:pt x="24" y="304"/>
                </a:lnTo>
                <a:lnTo>
                  <a:pt x="30" y="292"/>
                </a:lnTo>
                <a:lnTo>
                  <a:pt x="36" y="286"/>
                </a:lnTo>
                <a:lnTo>
                  <a:pt x="36" y="274"/>
                </a:lnTo>
                <a:lnTo>
                  <a:pt x="60" y="251"/>
                </a:lnTo>
                <a:lnTo>
                  <a:pt x="66" y="227"/>
                </a:lnTo>
                <a:lnTo>
                  <a:pt x="84" y="197"/>
                </a:lnTo>
                <a:lnTo>
                  <a:pt x="102" y="143"/>
                </a:lnTo>
                <a:lnTo>
                  <a:pt x="113" y="119"/>
                </a:lnTo>
                <a:lnTo>
                  <a:pt x="125" y="83"/>
                </a:lnTo>
                <a:lnTo>
                  <a:pt x="143" y="36"/>
                </a:lnTo>
                <a:lnTo>
                  <a:pt x="149" y="24"/>
                </a:lnTo>
                <a:lnTo>
                  <a:pt x="149" y="6"/>
                </a:lnTo>
                <a:lnTo>
                  <a:pt x="155" y="0"/>
                </a:lnTo>
                <a:lnTo>
                  <a:pt x="167" y="6"/>
                </a:lnTo>
                <a:lnTo>
                  <a:pt x="173" y="0"/>
                </a:lnTo>
                <a:lnTo>
                  <a:pt x="185" y="6"/>
                </a:lnTo>
                <a:lnTo>
                  <a:pt x="191" y="12"/>
                </a:lnTo>
                <a:lnTo>
                  <a:pt x="191" y="18"/>
                </a:lnTo>
                <a:lnTo>
                  <a:pt x="203" y="18"/>
                </a:lnTo>
                <a:lnTo>
                  <a:pt x="221" y="30"/>
                </a:lnTo>
                <a:lnTo>
                  <a:pt x="221" y="48"/>
                </a:lnTo>
                <a:lnTo>
                  <a:pt x="221" y="54"/>
                </a:lnTo>
                <a:lnTo>
                  <a:pt x="215" y="77"/>
                </a:lnTo>
                <a:lnTo>
                  <a:pt x="221" y="83"/>
                </a:lnTo>
                <a:lnTo>
                  <a:pt x="245" y="95"/>
                </a:lnTo>
                <a:lnTo>
                  <a:pt x="269" y="95"/>
                </a:lnTo>
                <a:lnTo>
                  <a:pt x="281" y="95"/>
                </a:lnTo>
                <a:lnTo>
                  <a:pt x="299" y="95"/>
                </a:lnTo>
                <a:lnTo>
                  <a:pt x="323" y="107"/>
                </a:lnTo>
                <a:lnTo>
                  <a:pt x="329" y="113"/>
                </a:lnTo>
                <a:lnTo>
                  <a:pt x="365" y="113"/>
                </a:lnTo>
                <a:lnTo>
                  <a:pt x="377" y="113"/>
                </a:lnTo>
                <a:lnTo>
                  <a:pt x="377" y="119"/>
                </a:lnTo>
                <a:lnTo>
                  <a:pt x="395" y="119"/>
                </a:lnTo>
                <a:lnTo>
                  <a:pt x="407" y="119"/>
                </a:lnTo>
                <a:lnTo>
                  <a:pt x="412" y="113"/>
                </a:lnTo>
                <a:lnTo>
                  <a:pt x="424" y="113"/>
                </a:lnTo>
                <a:lnTo>
                  <a:pt x="436" y="119"/>
                </a:lnTo>
                <a:lnTo>
                  <a:pt x="442" y="113"/>
                </a:lnTo>
                <a:lnTo>
                  <a:pt x="448" y="113"/>
                </a:lnTo>
                <a:lnTo>
                  <a:pt x="454" y="119"/>
                </a:lnTo>
                <a:lnTo>
                  <a:pt x="466" y="119"/>
                </a:lnTo>
                <a:lnTo>
                  <a:pt x="472" y="119"/>
                </a:lnTo>
                <a:lnTo>
                  <a:pt x="478" y="119"/>
                </a:lnTo>
                <a:lnTo>
                  <a:pt x="490" y="113"/>
                </a:lnTo>
                <a:lnTo>
                  <a:pt x="634" y="149"/>
                </a:lnTo>
                <a:lnTo>
                  <a:pt x="634" y="155"/>
                </a:lnTo>
                <a:lnTo>
                  <a:pt x="640" y="167"/>
                </a:lnTo>
                <a:lnTo>
                  <a:pt x="646" y="167"/>
                </a:lnTo>
                <a:lnTo>
                  <a:pt x="658" y="173"/>
                </a:lnTo>
                <a:lnTo>
                  <a:pt x="658" y="191"/>
                </a:lnTo>
                <a:lnTo>
                  <a:pt x="622" y="245"/>
                </a:lnTo>
                <a:lnTo>
                  <a:pt x="616" y="251"/>
                </a:lnTo>
                <a:lnTo>
                  <a:pt x="616" y="257"/>
                </a:lnTo>
                <a:lnTo>
                  <a:pt x="610" y="268"/>
                </a:lnTo>
                <a:lnTo>
                  <a:pt x="598" y="268"/>
                </a:lnTo>
                <a:lnTo>
                  <a:pt x="580" y="298"/>
                </a:lnTo>
                <a:lnTo>
                  <a:pt x="574" y="310"/>
                </a:lnTo>
                <a:lnTo>
                  <a:pt x="580" y="316"/>
                </a:lnTo>
                <a:lnTo>
                  <a:pt x="586" y="322"/>
                </a:lnTo>
                <a:lnTo>
                  <a:pt x="592" y="328"/>
                </a:lnTo>
                <a:lnTo>
                  <a:pt x="592" y="334"/>
                </a:lnTo>
                <a:lnTo>
                  <a:pt x="592" y="340"/>
                </a:lnTo>
                <a:lnTo>
                  <a:pt x="586" y="340"/>
                </a:lnTo>
                <a:lnTo>
                  <a:pt x="586" y="352"/>
                </a:lnTo>
                <a:lnTo>
                  <a:pt x="574" y="364"/>
                </a:lnTo>
                <a:lnTo>
                  <a:pt x="538" y="549"/>
                </a:lnTo>
                <a:lnTo>
                  <a:pt x="317" y="495"/>
                </a:lnTo>
                <a:lnTo>
                  <a:pt x="12" y="412"/>
                </a:lnTo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Freeform 52"/>
          <p:cNvSpPr>
            <a:spLocks/>
          </p:cNvSpPr>
          <p:nvPr/>
        </p:nvSpPr>
        <p:spPr bwMode="auto">
          <a:xfrm>
            <a:off x="769035" y="2417712"/>
            <a:ext cx="1184307" cy="2242111"/>
          </a:xfrm>
          <a:custGeom>
            <a:avLst/>
            <a:gdLst>
              <a:gd name="T0" fmla="*/ 338 w 646"/>
              <a:gd name="T1" fmla="*/ 979 h 1110"/>
              <a:gd name="T2" fmla="*/ 338 w 646"/>
              <a:gd name="T3" fmla="*/ 963 h 1110"/>
              <a:gd name="T4" fmla="*/ 333 w 646"/>
              <a:gd name="T5" fmla="*/ 953 h 1110"/>
              <a:gd name="T6" fmla="*/ 316 w 646"/>
              <a:gd name="T7" fmla="*/ 888 h 1110"/>
              <a:gd name="T8" fmla="*/ 283 w 646"/>
              <a:gd name="T9" fmla="*/ 850 h 1110"/>
              <a:gd name="T10" fmla="*/ 266 w 646"/>
              <a:gd name="T11" fmla="*/ 834 h 1110"/>
              <a:gd name="T12" fmla="*/ 261 w 646"/>
              <a:gd name="T13" fmla="*/ 818 h 1110"/>
              <a:gd name="T14" fmla="*/ 216 w 646"/>
              <a:gd name="T15" fmla="*/ 802 h 1110"/>
              <a:gd name="T16" fmla="*/ 183 w 646"/>
              <a:gd name="T17" fmla="*/ 770 h 1110"/>
              <a:gd name="T18" fmla="*/ 122 w 646"/>
              <a:gd name="T19" fmla="*/ 743 h 1110"/>
              <a:gd name="T20" fmla="*/ 122 w 646"/>
              <a:gd name="T21" fmla="*/ 721 h 1110"/>
              <a:gd name="T22" fmla="*/ 128 w 646"/>
              <a:gd name="T23" fmla="*/ 694 h 1110"/>
              <a:gd name="T24" fmla="*/ 117 w 646"/>
              <a:gd name="T25" fmla="*/ 667 h 1110"/>
              <a:gd name="T26" fmla="*/ 122 w 646"/>
              <a:gd name="T27" fmla="*/ 651 h 1110"/>
              <a:gd name="T28" fmla="*/ 89 w 646"/>
              <a:gd name="T29" fmla="*/ 597 h 1110"/>
              <a:gd name="T30" fmla="*/ 67 w 646"/>
              <a:gd name="T31" fmla="*/ 555 h 1110"/>
              <a:gd name="T32" fmla="*/ 78 w 646"/>
              <a:gd name="T33" fmla="*/ 528 h 1110"/>
              <a:gd name="T34" fmla="*/ 78 w 646"/>
              <a:gd name="T35" fmla="*/ 495 h 1110"/>
              <a:gd name="T36" fmla="*/ 50 w 646"/>
              <a:gd name="T37" fmla="*/ 468 h 1110"/>
              <a:gd name="T38" fmla="*/ 50 w 646"/>
              <a:gd name="T39" fmla="*/ 425 h 1110"/>
              <a:gd name="T40" fmla="*/ 61 w 646"/>
              <a:gd name="T41" fmla="*/ 409 h 1110"/>
              <a:gd name="T42" fmla="*/ 67 w 646"/>
              <a:gd name="T43" fmla="*/ 430 h 1110"/>
              <a:gd name="T44" fmla="*/ 83 w 646"/>
              <a:gd name="T45" fmla="*/ 425 h 1110"/>
              <a:gd name="T46" fmla="*/ 78 w 646"/>
              <a:gd name="T47" fmla="*/ 388 h 1110"/>
              <a:gd name="T48" fmla="*/ 61 w 646"/>
              <a:gd name="T49" fmla="*/ 399 h 1110"/>
              <a:gd name="T50" fmla="*/ 39 w 646"/>
              <a:gd name="T51" fmla="*/ 382 h 1110"/>
              <a:gd name="T52" fmla="*/ 33 w 646"/>
              <a:gd name="T53" fmla="*/ 334 h 1110"/>
              <a:gd name="T54" fmla="*/ 6 w 646"/>
              <a:gd name="T55" fmla="*/ 280 h 1110"/>
              <a:gd name="T56" fmla="*/ 6 w 646"/>
              <a:gd name="T57" fmla="*/ 253 h 1110"/>
              <a:gd name="T58" fmla="*/ 22 w 646"/>
              <a:gd name="T59" fmla="*/ 221 h 1110"/>
              <a:gd name="T60" fmla="*/ 6 w 646"/>
              <a:gd name="T61" fmla="*/ 178 h 1110"/>
              <a:gd name="T62" fmla="*/ 0 w 646"/>
              <a:gd name="T63" fmla="*/ 156 h 1110"/>
              <a:gd name="T64" fmla="*/ 0 w 646"/>
              <a:gd name="T65" fmla="*/ 134 h 1110"/>
              <a:gd name="T66" fmla="*/ 33 w 646"/>
              <a:gd name="T67" fmla="*/ 80 h 1110"/>
              <a:gd name="T68" fmla="*/ 50 w 646"/>
              <a:gd name="T69" fmla="*/ 53 h 1110"/>
              <a:gd name="T70" fmla="*/ 50 w 646"/>
              <a:gd name="T71" fmla="*/ 5 h 1110"/>
              <a:gd name="T72" fmla="*/ 266 w 646"/>
              <a:gd name="T73" fmla="*/ 350 h 1110"/>
              <a:gd name="T74" fmla="*/ 577 w 646"/>
              <a:gd name="T75" fmla="*/ 813 h 1110"/>
              <a:gd name="T76" fmla="*/ 582 w 646"/>
              <a:gd name="T77" fmla="*/ 840 h 1110"/>
              <a:gd name="T78" fmla="*/ 593 w 646"/>
              <a:gd name="T79" fmla="*/ 856 h 1110"/>
              <a:gd name="T80" fmla="*/ 599 w 646"/>
              <a:gd name="T81" fmla="*/ 877 h 1110"/>
              <a:gd name="T82" fmla="*/ 577 w 646"/>
              <a:gd name="T83" fmla="*/ 883 h 1110"/>
              <a:gd name="T84" fmla="*/ 543 w 646"/>
              <a:gd name="T85" fmla="*/ 942 h 1110"/>
              <a:gd name="T86" fmla="*/ 538 w 646"/>
              <a:gd name="T87" fmla="*/ 953 h 1110"/>
              <a:gd name="T88" fmla="*/ 538 w 646"/>
              <a:gd name="T89" fmla="*/ 974 h 1110"/>
              <a:gd name="T90" fmla="*/ 549 w 646"/>
              <a:gd name="T91" fmla="*/ 990 h 1110"/>
              <a:gd name="T92" fmla="*/ 532 w 646"/>
              <a:gd name="T93" fmla="*/ 1001 h 111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46"/>
              <a:gd name="T142" fmla="*/ 0 h 1110"/>
              <a:gd name="T143" fmla="*/ 646 w 646"/>
              <a:gd name="T144" fmla="*/ 1110 h 111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46" h="1110">
                <a:moveTo>
                  <a:pt x="562" y="1110"/>
                </a:moveTo>
                <a:lnTo>
                  <a:pt x="365" y="1092"/>
                </a:lnTo>
                <a:lnTo>
                  <a:pt x="365" y="1086"/>
                </a:lnTo>
                <a:lnTo>
                  <a:pt x="365" y="1074"/>
                </a:lnTo>
                <a:lnTo>
                  <a:pt x="365" y="1068"/>
                </a:lnTo>
                <a:lnTo>
                  <a:pt x="359" y="1068"/>
                </a:lnTo>
                <a:lnTo>
                  <a:pt x="359" y="1057"/>
                </a:lnTo>
                <a:lnTo>
                  <a:pt x="359" y="1021"/>
                </a:lnTo>
                <a:lnTo>
                  <a:pt x="341" y="985"/>
                </a:lnTo>
                <a:lnTo>
                  <a:pt x="329" y="979"/>
                </a:lnTo>
                <a:lnTo>
                  <a:pt x="323" y="961"/>
                </a:lnTo>
                <a:lnTo>
                  <a:pt x="305" y="943"/>
                </a:lnTo>
                <a:lnTo>
                  <a:pt x="293" y="943"/>
                </a:lnTo>
                <a:lnTo>
                  <a:pt x="287" y="937"/>
                </a:lnTo>
                <a:lnTo>
                  <a:pt x="287" y="925"/>
                </a:lnTo>
                <a:lnTo>
                  <a:pt x="287" y="919"/>
                </a:lnTo>
                <a:lnTo>
                  <a:pt x="287" y="913"/>
                </a:lnTo>
                <a:lnTo>
                  <a:pt x="281" y="907"/>
                </a:lnTo>
                <a:lnTo>
                  <a:pt x="257" y="907"/>
                </a:lnTo>
                <a:lnTo>
                  <a:pt x="245" y="901"/>
                </a:lnTo>
                <a:lnTo>
                  <a:pt x="233" y="889"/>
                </a:lnTo>
                <a:lnTo>
                  <a:pt x="221" y="865"/>
                </a:lnTo>
                <a:lnTo>
                  <a:pt x="209" y="854"/>
                </a:lnTo>
                <a:lnTo>
                  <a:pt x="197" y="854"/>
                </a:lnTo>
                <a:lnTo>
                  <a:pt x="161" y="836"/>
                </a:lnTo>
                <a:lnTo>
                  <a:pt x="150" y="836"/>
                </a:lnTo>
                <a:lnTo>
                  <a:pt x="132" y="824"/>
                </a:lnTo>
                <a:lnTo>
                  <a:pt x="126" y="818"/>
                </a:lnTo>
                <a:lnTo>
                  <a:pt x="126" y="806"/>
                </a:lnTo>
                <a:lnTo>
                  <a:pt x="132" y="800"/>
                </a:lnTo>
                <a:lnTo>
                  <a:pt x="132" y="782"/>
                </a:lnTo>
                <a:lnTo>
                  <a:pt x="138" y="770"/>
                </a:lnTo>
                <a:lnTo>
                  <a:pt x="138" y="752"/>
                </a:lnTo>
                <a:lnTo>
                  <a:pt x="126" y="752"/>
                </a:lnTo>
                <a:lnTo>
                  <a:pt x="126" y="740"/>
                </a:lnTo>
                <a:lnTo>
                  <a:pt x="126" y="734"/>
                </a:lnTo>
                <a:lnTo>
                  <a:pt x="132" y="734"/>
                </a:lnTo>
                <a:lnTo>
                  <a:pt x="132" y="722"/>
                </a:lnTo>
                <a:lnTo>
                  <a:pt x="120" y="716"/>
                </a:lnTo>
                <a:lnTo>
                  <a:pt x="96" y="674"/>
                </a:lnTo>
                <a:lnTo>
                  <a:pt x="96" y="662"/>
                </a:lnTo>
                <a:lnTo>
                  <a:pt x="90" y="651"/>
                </a:lnTo>
                <a:lnTo>
                  <a:pt x="90" y="639"/>
                </a:lnTo>
                <a:lnTo>
                  <a:pt x="72" y="615"/>
                </a:lnTo>
                <a:lnTo>
                  <a:pt x="72" y="591"/>
                </a:lnTo>
                <a:lnTo>
                  <a:pt x="78" y="585"/>
                </a:lnTo>
                <a:lnTo>
                  <a:pt x="84" y="585"/>
                </a:lnTo>
                <a:lnTo>
                  <a:pt x="90" y="573"/>
                </a:lnTo>
                <a:lnTo>
                  <a:pt x="90" y="555"/>
                </a:lnTo>
                <a:lnTo>
                  <a:pt x="84" y="549"/>
                </a:lnTo>
                <a:lnTo>
                  <a:pt x="72" y="543"/>
                </a:lnTo>
                <a:lnTo>
                  <a:pt x="60" y="531"/>
                </a:lnTo>
                <a:lnTo>
                  <a:pt x="54" y="519"/>
                </a:lnTo>
                <a:lnTo>
                  <a:pt x="54" y="489"/>
                </a:lnTo>
                <a:lnTo>
                  <a:pt x="60" y="483"/>
                </a:lnTo>
                <a:lnTo>
                  <a:pt x="54" y="471"/>
                </a:lnTo>
                <a:lnTo>
                  <a:pt x="60" y="471"/>
                </a:lnTo>
                <a:lnTo>
                  <a:pt x="66" y="454"/>
                </a:lnTo>
                <a:lnTo>
                  <a:pt x="72" y="459"/>
                </a:lnTo>
                <a:lnTo>
                  <a:pt x="72" y="471"/>
                </a:lnTo>
                <a:lnTo>
                  <a:pt x="72" y="477"/>
                </a:lnTo>
                <a:lnTo>
                  <a:pt x="84" y="483"/>
                </a:lnTo>
                <a:lnTo>
                  <a:pt x="90" y="471"/>
                </a:lnTo>
                <a:lnTo>
                  <a:pt x="84" y="454"/>
                </a:lnTo>
                <a:lnTo>
                  <a:pt x="78" y="442"/>
                </a:lnTo>
                <a:lnTo>
                  <a:pt x="84" y="430"/>
                </a:lnTo>
                <a:lnTo>
                  <a:pt x="78" y="430"/>
                </a:lnTo>
                <a:lnTo>
                  <a:pt x="72" y="436"/>
                </a:lnTo>
                <a:lnTo>
                  <a:pt x="66" y="442"/>
                </a:lnTo>
                <a:lnTo>
                  <a:pt x="66" y="448"/>
                </a:lnTo>
                <a:lnTo>
                  <a:pt x="54" y="442"/>
                </a:lnTo>
                <a:lnTo>
                  <a:pt x="42" y="424"/>
                </a:lnTo>
                <a:lnTo>
                  <a:pt x="30" y="424"/>
                </a:lnTo>
                <a:lnTo>
                  <a:pt x="36" y="412"/>
                </a:lnTo>
                <a:lnTo>
                  <a:pt x="36" y="370"/>
                </a:lnTo>
                <a:lnTo>
                  <a:pt x="24" y="358"/>
                </a:lnTo>
                <a:lnTo>
                  <a:pt x="12" y="340"/>
                </a:lnTo>
                <a:lnTo>
                  <a:pt x="6" y="310"/>
                </a:lnTo>
                <a:lnTo>
                  <a:pt x="12" y="298"/>
                </a:lnTo>
                <a:lnTo>
                  <a:pt x="6" y="292"/>
                </a:lnTo>
                <a:lnTo>
                  <a:pt x="6" y="280"/>
                </a:lnTo>
                <a:lnTo>
                  <a:pt x="12" y="262"/>
                </a:lnTo>
                <a:lnTo>
                  <a:pt x="18" y="251"/>
                </a:lnTo>
                <a:lnTo>
                  <a:pt x="24" y="245"/>
                </a:lnTo>
                <a:lnTo>
                  <a:pt x="18" y="221"/>
                </a:lnTo>
                <a:lnTo>
                  <a:pt x="12" y="203"/>
                </a:lnTo>
                <a:lnTo>
                  <a:pt x="6" y="197"/>
                </a:lnTo>
                <a:lnTo>
                  <a:pt x="6" y="191"/>
                </a:lnTo>
                <a:lnTo>
                  <a:pt x="0" y="185"/>
                </a:lnTo>
                <a:lnTo>
                  <a:pt x="0" y="173"/>
                </a:lnTo>
                <a:lnTo>
                  <a:pt x="0" y="161"/>
                </a:lnTo>
                <a:lnTo>
                  <a:pt x="0" y="155"/>
                </a:lnTo>
                <a:lnTo>
                  <a:pt x="0" y="149"/>
                </a:lnTo>
                <a:lnTo>
                  <a:pt x="6" y="131"/>
                </a:lnTo>
                <a:lnTo>
                  <a:pt x="36" y="95"/>
                </a:lnTo>
                <a:lnTo>
                  <a:pt x="36" y="89"/>
                </a:lnTo>
                <a:lnTo>
                  <a:pt x="42" y="77"/>
                </a:lnTo>
                <a:lnTo>
                  <a:pt x="48" y="71"/>
                </a:lnTo>
                <a:lnTo>
                  <a:pt x="54" y="59"/>
                </a:lnTo>
                <a:lnTo>
                  <a:pt x="54" y="36"/>
                </a:lnTo>
                <a:lnTo>
                  <a:pt x="48" y="18"/>
                </a:lnTo>
                <a:lnTo>
                  <a:pt x="54" y="6"/>
                </a:lnTo>
                <a:lnTo>
                  <a:pt x="60" y="0"/>
                </a:lnTo>
                <a:lnTo>
                  <a:pt x="365" y="83"/>
                </a:lnTo>
                <a:lnTo>
                  <a:pt x="287" y="388"/>
                </a:lnTo>
                <a:lnTo>
                  <a:pt x="622" y="883"/>
                </a:lnTo>
                <a:lnTo>
                  <a:pt x="622" y="895"/>
                </a:lnTo>
                <a:lnTo>
                  <a:pt x="622" y="901"/>
                </a:lnTo>
                <a:lnTo>
                  <a:pt x="622" y="907"/>
                </a:lnTo>
                <a:lnTo>
                  <a:pt x="628" y="919"/>
                </a:lnTo>
                <a:lnTo>
                  <a:pt x="628" y="931"/>
                </a:lnTo>
                <a:lnTo>
                  <a:pt x="634" y="937"/>
                </a:lnTo>
                <a:lnTo>
                  <a:pt x="634" y="949"/>
                </a:lnTo>
                <a:lnTo>
                  <a:pt x="640" y="949"/>
                </a:lnTo>
                <a:lnTo>
                  <a:pt x="646" y="961"/>
                </a:lnTo>
                <a:lnTo>
                  <a:pt x="646" y="967"/>
                </a:lnTo>
                <a:lnTo>
                  <a:pt x="646" y="973"/>
                </a:lnTo>
                <a:lnTo>
                  <a:pt x="640" y="967"/>
                </a:lnTo>
                <a:lnTo>
                  <a:pt x="634" y="979"/>
                </a:lnTo>
                <a:lnTo>
                  <a:pt x="622" y="979"/>
                </a:lnTo>
                <a:lnTo>
                  <a:pt x="610" y="997"/>
                </a:lnTo>
                <a:lnTo>
                  <a:pt x="604" y="1021"/>
                </a:lnTo>
                <a:lnTo>
                  <a:pt x="586" y="1045"/>
                </a:lnTo>
                <a:lnTo>
                  <a:pt x="580" y="1045"/>
                </a:lnTo>
                <a:lnTo>
                  <a:pt x="580" y="1051"/>
                </a:lnTo>
                <a:lnTo>
                  <a:pt x="580" y="1057"/>
                </a:lnTo>
                <a:lnTo>
                  <a:pt x="580" y="1063"/>
                </a:lnTo>
                <a:lnTo>
                  <a:pt x="574" y="1074"/>
                </a:lnTo>
                <a:lnTo>
                  <a:pt x="580" y="1080"/>
                </a:lnTo>
                <a:lnTo>
                  <a:pt x="592" y="1092"/>
                </a:lnTo>
                <a:lnTo>
                  <a:pt x="592" y="1098"/>
                </a:lnTo>
                <a:lnTo>
                  <a:pt x="586" y="1104"/>
                </a:lnTo>
                <a:lnTo>
                  <a:pt x="580" y="1110"/>
                </a:lnTo>
                <a:lnTo>
                  <a:pt x="574" y="1110"/>
                </a:lnTo>
                <a:lnTo>
                  <a:pt x="562" y="1110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Freeform 53"/>
          <p:cNvSpPr>
            <a:spLocks/>
          </p:cNvSpPr>
          <p:nvPr/>
        </p:nvSpPr>
        <p:spPr bwMode="auto">
          <a:xfrm>
            <a:off x="771009" y="2419948"/>
            <a:ext cx="1182331" cy="2239871"/>
          </a:xfrm>
          <a:custGeom>
            <a:avLst/>
            <a:gdLst>
              <a:gd name="T0" fmla="*/ 338 w 646"/>
              <a:gd name="T1" fmla="*/ 978 h 1110"/>
              <a:gd name="T2" fmla="*/ 338 w 646"/>
              <a:gd name="T3" fmla="*/ 962 h 1110"/>
              <a:gd name="T4" fmla="*/ 332 w 646"/>
              <a:gd name="T5" fmla="*/ 952 h 1110"/>
              <a:gd name="T6" fmla="*/ 316 w 646"/>
              <a:gd name="T7" fmla="*/ 887 h 1110"/>
              <a:gd name="T8" fmla="*/ 282 w 646"/>
              <a:gd name="T9" fmla="*/ 850 h 1110"/>
              <a:gd name="T10" fmla="*/ 266 w 646"/>
              <a:gd name="T11" fmla="*/ 833 h 1110"/>
              <a:gd name="T12" fmla="*/ 260 w 646"/>
              <a:gd name="T13" fmla="*/ 817 h 1110"/>
              <a:gd name="T14" fmla="*/ 216 w 646"/>
              <a:gd name="T15" fmla="*/ 801 h 1110"/>
              <a:gd name="T16" fmla="*/ 182 w 646"/>
              <a:gd name="T17" fmla="*/ 769 h 1110"/>
              <a:gd name="T18" fmla="*/ 122 w 646"/>
              <a:gd name="T19" fmla="*/ 742 h 1110"/>
              <a:gd name="T20" fmla="*/ 122 w 646"/>
              <a:gd name="T21" fmla="*/ 721 h 1110"/>
              <a:gd name="T22" fmla="*/ 128 w 646"/>
              <a:gd name="T23" fmla="*/ 694 h 1110"/>
              <a:gd name="T24" fmla="*/ 117 w 646"/>
              <a:gd name="T25" fmla="*/ 667 h 1110"/>
              <a:gd name="T26" fmla="*/ 122 w 646"/>
              <a:gd name="T27" fmla="*/ 650 h 1110"/>
              <a:gd name="T28" fmla="*/ 89 w 646"/>
              <a:gd name="T29" fmla="*/ 596 h 1110"/>
              <a:gd name="T30" fmla="*/ 67 w 646"/>
              <a:gd name="T31" fmla="*/ 554 h 1110"/>
              <a:gd name="T32" fmla="*/ 78 w 646"/>
              <a:gd name="T33" fmla="*/ 527 h 1110"/>
              <a:gd name="T34" fmla="*/ 78 w 646"/>
              <a:gd name="T35" fmla="*/ 495 h 1110"/>
              <a:gd name="T36" fmla="*/ 50 w 646"/>
              <a:gd name="T37" fmla="*/ 468 h 1110"/>
              <a:gd name="T38" fmla="*/ 50 w 646"/>
              <a:gd name="T39" fmla="*/ 424 h 1110"/>
              <a:gd name="T40" fmla="*/ 61 w 646"/>
              <a:gd name="T41" fmla="*/ 409 h 1110"/>
              <a:gd name="T42" fmla="*/ 67 w 646"/>
              <a:gd name="T43" fmla="*/ 430 h 1110"/>
              <a:gd name="T44" fmla="*/ 83 w 646"/>
              <a:gd name="T45" fmla="*/ 424 h 1110"/>
              <a:gd name="T46" fmla="*/ 78 w 646"/>
              <a:gd name="T47" fmla="*/ 387 h 1110"/>
              <a:gd name="T48" fmla="*/ 61 w 646"/>
              <a:gd name="T49" fmla="*/ 398 h 1110"/>
              <a:gd name="T50" fmla="*/ 39 w 646"/>
              <a:gd name="T51" fmla="*/ 382 h 1110"/>
              <a:gd name="T52" fmla="*/ 33 w 646"/>
              <a:gd name="T53" fmla="*/ 333 h 1110"/>
              <a:gd name="T54" fmla="*/ 6 w 646"/>
              <a:gd name="T55" fmla="*/ 279 h 1110"/>
              <a:gd name="T56" fmla="*/ 6 w 646"/>
              <a:gd name="T57" fmla="*/ 252 h 1110"/>
              <a:gd name="T58" fmla="*/ 22 w 646"/>
              <a:gd name="T59" fmla="*/ 221 h 1110"/>
              <a:gd name="T60" fmla="*/ 6 w 646"/>
              <a:gd name="T61" fmla="*/ 177 h 1110"/>
              <a:gd name="T62" fmla="*/ 0 w 646"/>
              <a:gd name="T63" fmla="*/ 156 h 1110"/>
              <a:gd name="T64" fmla="*/ 0 w 646"/>
              <a:gd name="T65" fmla="*/ 134 h 1110"/>
              <a:gd name="T66" fmla="*/ 33 w 646"/>
              <a:gd name="T67" fmla="*/ 80 h 1110"/>
              <a:gd name="T68" fmla="*/ 50 w 646"/>
              <a:gd name="T69" fmla="*/ 53 h 1110"/>
              <a:gd name="T70" fmla="*/ 50 w 646"/>
              <a:gd name="T71" fmla="*/ 5 h 1110"/>
              <a:gd name="T72" fmla="*/ 266 w 646"/>
              <a:gd name="T73" fmla="*/ 350 h 1110"/>
              <a:gd name="T74" fmla="*/ 576 w 646"/>
              <a:gd name="T75" fmla="*/ 812 h 1110"/>
              <a:gd name="T76" fmla="*/ 581 w 646"/>
              <a:gd name="T77" fmla="*/ 839 h 1110"/>
              <a:gd name="T78" fmla="*/ 592 w 646"/>
              <a:gd name="T79" fmla="*/ 855 h 1110"/>
              <a:gd name="T80" fmla="*/ 598 w 646"/>
              <a:gd name="T81" fmla="*/ 877 h 1110"/>
              <a:gd name="T82" fmla="*/ 576 w 646"/>
              <a:gd name="T83" fmla="*/ 882 h 1110"/>
              <a:gd name="T84" fmla="*/ 542 w 646"/>
              <a:gd name="T85" fmla="*/ 941 h 1110"/>
              <a:gd name="T86" fmla="*/ 537 w 646"/>
              <a:gd name="T87" fmla="*/ 952 h 1110"/>
              <a:gd name="T88" fmla="*/ 537 w 646"/>
              <a:gd name="T89" fmla="*/ 973 h 1110"/>
              <a:gd name="T90" fmla="*/ 548 w 646"/>
              <a:gd name="T91" fmla="*/ 989 h 1110"/>
              <a:gd name="T92" fmla="*/ 531 w 646"/>
              <a:gd name="T93" fmla="*/ 1000 h 111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46"/>
              <a:gd name="T142" fmla="*/ 0 h 1110"/>
              <a:gd name="T143" fmla="*/ 646 w 646"/>
              <a:gd name="T144" fmla="*/ 1110 h 111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46" h="1110">
                <a:moveTo>
                  <a:pt x="562" y="1110"/>
                </a:moveTo>
                <a:lnTo>
                  <a:pt x="365" y="1092"/>
                </a:lnTo>
                <a:lnTo>
                  <a:pt x="365" y="1086"/>
                </a:lnTo>
                <a:lnTo>
                  <a:pt x="365" y="1074"/>
                </a:lnTo>
                <a:lnTo>
                  <a:pt x="365" y="1068"/>
                </a:lnTo>
                <a:lnTo>
                  <a:pt x="359" y="1068"/>
                </a:lnTo>
                <a:lnTo>
                  <a:pt x="359" y="1057"/>
                </a:lnTo>
                <a:lnTo>
                  <a:pt x="359" y="1021"/>
                </a:lnTo>
                <a:lnTo>
                  <a:pt x="341" y="985"/>
                </a:lnTo>
                <a:lnTo>
                  <a:pt x="329" y="979"/>
                </a:lnTo>
                <a:lnTo>
                  <a:pt x="323" y="961"/>
                </a:lnTo>
                <a:lnTo>
                  <a:pt x="305" y="943"/>
                </a:lnTo>
                <a:lnTo>
                  <a:pt x="293" y="943"/>
                </a:lnTo>
                <a:lnTo>
                  <a:pt x="287" y="937"/>
                </a:lnTo>
                <a:lnTo>
                  <a:pt x="287" y="925"/>
                </a:lnTo>
                <a:lnTo>
                  <a:pt x="287" y="919"/>
                </a:lnTo>
                <a:lnTo>
                  <a:pt x="287" y="913"/>
                </a:lnTo>
                <a:lnTo>
                  <a:pt x="281" y="907"/>
                </a:lnTo>
                <a:lnTo>
                  <a:pt x="257" y="907"/>
                </a:lnTo>
                <a:lnTo>
                  <a:pt x="245" y="901"/>
                </a:lnTo>
                <a:lnTo>
                  <a:pt x="233" y="889"/>
                </a:lnTo>
                <a:lnTo>
                  <a:pt x="221" y="865"/>
                </a:lnTo>
                <a:lnTo>
                  <a:pt x="209" y="854"/>
                </a:lnTo>
                <a:lnTo>
                  <a:pt x="197" y="854"/>
                </a:lnTo>
                <a:lnTo>
                  <a:pt x="161" y="836"/>
                </a:lnTo>
                <a:lnTo>
                  <a:pt x="150" y="836"/>
                </a:lnTo>
                <a:lnTo>
                  <a:pt x="132" y="824"/>
                </a:lnTo>
                <a:lnTo>
                  <a:pt x="126" y="818"/>
                </a:lnTo>
                <a:lnTo>
                  <a:pt x="126" y="806"/>
                </a:lnTo>
                <a:lnTo>
                  <a:pt x="132" y="800"/>
                </a:lnTo>
                <a:lnTo>
                  <a:pt x="132" y="782"/>
                </a:lnTo>
                <a:lnTo>
                  <a:pt x="138" y="770"/>
                </a:lnTo>
                <a:lnTo>
                  <a:pt x="138" y="752"/>
                </a:lnTo>
                <a:lnTo>
                  <a:pt x="126" y="752"/>
                </a:lnTo>
                <a:lnTo>
                  <a:pt x="126" y="740"/>
                </a:lnTo>
                <a:lnTo>
                  <a:pt x="126" y="734"/>
                </a:lnTo>
                <a:lnTo>
                  <a:pt x="132" y="734"/>
                </a:lnTo>
                <a:lnTo>
                  <a:pt x="132" y="722"/>
                </a:lnTo>
                <a:lnTo>
                  <a:pt x="120" y="716"/>
                </a:lnTo>
                <a:lnTo>
                  <a:pt x="96" y="674"/>
                </a:lnTo>
                <a:lnTo>
                  <a:pt x="96" y="662"/>
                </a:lnTo>
                <a:lnTo>
                  <a:pt x="90" y="651"/>
                </a:lnTo>
                <a:lnTo>
                  <a:pt x="90" y="639"/>
                </a:lnTo>
                <a:lnTo>
                  <a:pt x="72" y="615"/>
                </a:lnTo>
                <a:lnTo>
                  <a:pt x="72" y="591"/>
                </a:lnTo>
                <a:lnTo>
                  <a:pt x="78" y="585"/>
                </a:lnTo>
                <a:lnTo>
                  <a:pt x="84" y="585"/>
                </a:lnTo>
                <a:lnTo>
                  <a:pt x="90" y="573"/>
                </a:lnTo>
                <a:lnTo>
                  <a:pt x="90" y="555"/>
                </a:lnTo>
                <a:lnTo>
                  <a:pt x="84" y="549"/>
                </a:lnTo>
                <a:lnTo>
                  <a:pt x="72" y="543"/>
                </a:lnTo>
                <a:lnTo>
                  <a:pt x="60" y="531"/>
                </a:lnTo>
                <a:lnTo>
                  <a:pt x="54" y="519"/>
                </a:lnTo>
                <a:lnTo>
                  <a:pt x="54" y="489"/>
                </a:lnTo>
                <a:lnTo>
                  <a:pt x="60" y="483"/>
                </a:lnTo>
                <a:lnTo>
                  <a:pt x="54" y="471"/>
                </a:lnTo>
                <a:lnTo>
                  <a:pt x="60" y="471"/>
                </a:lnTo>
                <a:lnTo>
                  <a:pt x="66" y="454"/>
                </a:lnTo>
                <a:lnTo>
                  <a:pt x="72" y="459"/>
                </a:lnTo>
                <a:lnTo>
                  <a:pt x="72" y="471"/>
                </a:lnTo>
                <a:lnTo>
                  <a:pt x="72" y="477"/>
                </a:lnTo>
                <a:lnTo>
                  <a:pt x="84" y="483"/>
                </a:lnTo>
                <a:lnTo>
                  <a:pt x="90" y="471"/>
                </a:lnTo>
                <a:lnTo>
                  <a:pt x="84" y="454"/>
                </a:lnTo>
                <a:lnTo>
                  <a:pt x="78" y="442"/>
                </a:lnTo>
                <a:lnTo>
                  <a:pt x="84" y="430"/>
                </a:lnTo>
                <a:lnTo>
                  <a:pt x="78" y="430"/>
                </a:lnTo>
                <a:lnTo>
                  <a:pt x="72" y="436"/>
                </a:lnTo>
                <a:lnTo>
                  <a:pt x="66" y="442"/>
                </a:lnTo>
                <a:lnTo>
                  <a:pt x="66" y="448"/>
                </a:lnTo>
                <a:lnTo>
                  <a:pt x="54" y="442"/>
                </a:lnTo>
                <a:lnTo>
                  <a:pt x="42" y="424"/>
                </a:lnTo>
                <a:lnTo>
                  <a:pt x="30" y="424"/>
                </a:lnTo>
                <a:lnTo>
                  <a:pt x="36" y="412"/>
                </a:lnTo>
                <a:lnTo>
                  <a:pt x="36" y="370"/>
                </a:lnTo>
                <a:lnTo>
                  <a:pt x="24" y="358"/>
                </a:lnTo>
                <a:lnTo>
                  <a:pt x="12" y="340"/>
                </a:lnTo>
                <a:lnTo>
                  <a:pt x="6" y="310"/>
                </a:lnTo>
                <a:lnTo>
                  <a:pt x="12" y="298"/>
                </a:lnTo>
                <a:lnTo>
                  <a:pt x="6" y="292"/>
                </a:lnTo>
                <a:lnTo>
                  <a:pt x="6" y="280"/>
                </a:lnTo>
                <a:lnTo>
                  <a:pt x="12" y="262"/>
                </a:lnTo>
                <a:lnTo>
                  <a:pt x="18" y="251"/>
                </a:lnTo>
                <a:lnTo>
                  <a:pt x="24" y="245"/>
                </a:lnTo>
                <a:lnTo>
                  <a:pt x="18" y="221"/>
                </a:lnTo>
                <a:lnTo>
                  <a:pt x="12" y="203"/>
                </a:lnTo>
                <a:lnTo>
                  <a:pt x="6" y="197"/>
                </a:lnTo>
                <a:lnTo>
                  <a:pt x="6" y="191"/>
                </a:lnTo>
                <a:lnTo>
                  <a:pt x="0" y="185"/>
                </a:lnTo>
                <a:lnTo>
                  <a:pt x="0" y="173"/>
                </a:lnTo>
                <a:lnTo>
                  <a:pt x="0" y="161"/>
                </a:lnTo>
                <a:lnTo>
                  <a:pt x="0" y="155"/>
                </a:lnTo>
                <a:lnTo>
                  <a:pt x="0" y="149"/>
                </a:lnTo>
                <a:lnTo>
                  <a:pt x="6" y="131"/>
                </a:lnTo>
                <a:lnTo>
                  <a:pt x="36" y="95"/>
                </a:lnTo>
                <a:lnTo>
                  <a:pt x="36" y="89"/>
                </a:lnTo>
                <a:lnTo>
                  <a:pt x="42" y="77"/>
                </a:lnTo>
                <a:lnTo>
                  <a:pt x="48" y="71"/>
                </a:lnTo>
                <a:lnTo>
                  <a:pt x="54" y="59"/>
                </a:lnTo>
                <a:lnTo>
                  <a:pt x="54" y="36"/>
                </a:lnTo>
                <a:lnTo>
                  <a:pt x="48" y="18"/>
                </a:lnTo>
                <a:lnTo>
                  <a:pt x="54" y="6"/>
                </a:lnTo>
                <a:lnTo>
                  <a:pt x="60" y="0"/>
                </a:lnTo>
                <a:lnTo>
                  <a:pt x="365" y="83"/>
                </a:lnTo>
                <a:lnTo>
                  <a:pt x="287" y="388"/>
                </a:lnTo>
                <a:lnTo>
                  <a:pt x="622" y="883"/>
                </a:lnTo>
                <a:lnTo>
                  <a:pt x="622" y="895"/>
                </a:lnTo>
                <a:lnTo>
                  <a:pt x="622" y="901"/>
                </a:lnTo>
                <a:lnTo>
                  <a:pt x="622" y="907"/>
                </a:lnTo>
                <a:lnTo>
                  <a:pt x="628" y="919"/>
                </a:lnTo>
                <a:lnTo>
                  <a:pt x="628" y="931"/>
                </a:lnTo>
                <a:lnTo>
                  <a:pt x="634" y="937"/>
                </a:lnTo>
                <a:lnTo>
                  <a:pt x="634" y="949"/>
                </a:lnTo>
                <a:lnTo>
                  <a:pt x="640" y="949"/>
                </a:lnTo>
                <a:lnTo>
                  <a:pt x="646" y="961"/>
                </a:lnTo>
                <a:lnTo>
                  <a:pt x="646" y="967"/>
                </a:lnTo>
                <a:lnTo>
                  <a:pt x="646" y="973"/>
                </a:lnTo>
                <a:lnTo>
                  <a:pt x="640" y="967"/>
                </a:lnTo>
                <a:lnTo>
                  <a:pt x="634" y="979"/>
                </a:lnTo>
                <a:lnTo>
                  <a:pt x="622" y="979"/>
                </a:lnTo>
                <a:lnTo>
                  <a:pt x="610" y="997"/>
                </a:lnTo>
                <a:lnTo>
                  <a:pt x="604" y="1021"/>
                </a:lnTo>
                <a:lnTo>
                  <a:pt x="586" y="1045"/>
                </a:lnTo>
                <a:lnTo>
                  <a:pt x="580" y="1045"/>
                </a:lnTo>
                <a:lnTo>
                  <a:pt x="580" y="1051"/>
                </a:lnTo>
                <a:lnTo>
                  <a:pt x="580" y="1057"/>
                </a:lnTo>
                <a:lnTo>
                  <a:pt x="580" y="1063"/>
                </a:lnTo>
                <a:lnTo>
                  <a:pt x="574" y="1074"/>
                </a:lnTo>
                <a:lnTo>
                  <a:pt x="580" y="1080"/>
                </a:lnTo>
                <a:lnTo>
                  <a:pt x="592" y="1092"/>
                </a:lnTo>
                <a:lnTo>
                  <a:pt x="592" y="1098"/>
                </a:lnTo>
                <a:lnTo>
                  <a:pt x="586" y="1104"/>
                </a:lnTo>
                <a:lnTo>
                  <a:pt x="580" y="1110"/>
                </a:lnTo>
                <a:lnTo>
                  <a:pt x="574" y="1110"/>
                </a:lnTo>
                <a:lnTo>
                  <a:pt x="562" y="1110"/>
                </a:lnTo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Freeform 54"/>
          <p:cNvSpPr>
            <a:spLocks/>
          </p:cNvSpPr>
          <p:nvPr/>
        </p:nvSpPr>
        <p:spPr bwMode="auto">
          <a:xfrm>
            <a:off x="1844594" y="1275372"/>
            <a:ext cx="887736" cy="1590308"/>
          </a:xfrm>
          <a:custGeom>
            <a:avLst/>
            <a:gdLst>
              <a:gd name="T0" fmla="*/ 33 w 484"/>
              <a:gd name="T1" fmla="*/ 468 h 788"/>
              <a:gd name="T2" fmla="*/ 45 w 484"/>
              <a:gd name="T3" fmla="*/ 446 h 788"/>
              <a:gd name="T4" fmla="*/ 50 w 484"/>
              <a:gd name="T5" fmla="*/ 441 h 788"/>
              <a:gd name="T6" fmla="*/ 45 w 484"/>
              <a:gd name="T7" fmla="*/ 430 h 788"/>
              <a:gd name="T8" fmla="*/ 33 w 484"/>
              <a:gd name="T9" fmla="*/ 419 h 788"/>
              <a:gd name="T10" fmla="*/ 56 w 484"/>
              <a:gd name="T11" fmla="*/ 381 h 788"/>
              <a:gd name="T12" fmla="*/ 72 w 484"/>
              <a:gd name="T13" fmla="*/ 371 h 788"/>
              <a:gd name="T14" fmla="*/ 78 w 484"/>
              <a:gd name="T15" fmla="*/ 360 h 788"/>
              <a:gd name="T16" fmla="*/ 111 w 484"/>
              <a:gd name="T17" fmla="*/ 296 h 788"/>
              <a:gd name="T18" fmla="*/ 95 w 484"/>
              <a:gd name="T19" fmla="*/ 290 h 788"/>
              <a:gd name="T20" fmla="*/ 89 w 484"/>
              <a:gd name="T21" fmla="*/ 274 h 788"/>
              <a:gd name="T22" fmla="*/ 89 w 484"/>
              <a:gd name="T23" fmla="*/ 258 h 788"/>
              <a:gd name="T24" fmla="*/ 89 w 484"/>
              <a:gd name="T25" fmla="*/ 247 h 788"/>
              <a:gd name="T26" fmla="*/ 89 w 484"/>
              <a:gd name="T27" fmla="*/ 236 h 788"/>
              <a:gd name="T28" fmla="*/ 145 w 484"/>
              <a:gd name="T29" fmla="*/ 0 h 788"/>
              <a:gd name="T30" fmla="*/ 183 w 484"/>
              <a:gd name="T31" fmla="*/ 107 h 788"/>
              <a:gd name="T32" fmla="*/ 199 w 484"/>
              <a:gd name="T33" fmla="*/ 145 h 788"/>
              <a:gd name="T34" fmla="*/ 194 w 484"/>
              <a:gd name="T35" fmla="*/ 156 h 788"/>
              <a:gd name="T36" fmla="*/ 205 w 484"/>
              <a:gd name="T37" fmla="*/ 172 h 788"/>
              <a:gd name="T38" fmla="*/ 233 w 484"/>
              <a:gd name="T39" fmla="*/ 214 h 788"/>
              <a:gd name="T40" fmla="*/ 238 w 484"/>
              <a:gd name="T41" fmla="*/ 236 h 788"/>
              <a:gd name="T42" fmla="*/ 250 w 484"/>
              <a:gd name="T43" fmla="*/ 241 h 788"/>
              <a:gd name="T44" fmla="*/ 272 w 484"/>
              <a:gd name="T45" fmla="*/ 252 h 788"/>
              <a:gd name="T46" fmla="*/ 255 w 484"/>
              <a:gd name="T47" fmla="*/ 285 h 788"/>
              <a:gd name="T48" fmla="*/ 250 w 484"/>
              <a:gd name="T49" fmla="*/ 306 h 788"/>
              <a:gd name="T50" fmla="*/ 250 w 484"/>
              <a:gd name="T51" fmla="*/ 312 h 788"/>
              <a:gd name="T52" fmla="*/ 238 w 484"/>
              <a:gd name="T53" fmla="*/ 328 h 788"/>
              <a:gd name="T54" fmla="*/ 238 w 484"/>
              <a:gd name="T55" fmla="*/ 344 h 788"/>
              <a:gd name="T56" fmla="*/ 255 w 484"/>
              <a:gd name="T57" fmla="*/ 355 h 788"/>
              <a:gd name="T58" fmla="*/ 277 w 484"/>
              <a:gd name="T59" fmla="*/ 339 h 788"/>
              <a:gd name="T60" fmla="*/ 283 w 484"/>
              <a:gd name="T61" fmla="*/ 344 h 788"/>
              <a:gd name="T62" fmla="*/ 289 w 484"/>
              <a:gd name="T63" fmla="*/ 350 h 788"/>
              <a:gd name="T64" fmla="*/ 289 w 484"/>
              <a:gd name="T65" fmla="*/ 381 h 788"/>
              <a:gd name="T66" fmla="*/ 300 w 484"/>
              <a:gd name="T67" fmla="*/ 403 h 788"/>
              <a:gd name="T68" fmla="*/ 294 w 484"/>
              <a:gd name="T69" fmla="*/ 414 h 788"/>
              <a:gd name="T70" fmla="*/ 311 w 484"/>
              <a:gd name="T71" fmla="*/ 430 h 788"/>
              <a:gd name="T72" fmla="*/ 316 w 484"/>
              <a:gd name="T73" fmla="*/ 441 h 788"/>
              <a:gd name="T74" fmla="*/ 316 w 484"/>
              <a:gd name="T75" fmla="*/ 457 h 788"/>
              <a:gd name="T76" fmla="*/ 327 w 484"/>
              <a:gd name="T77" fmla="*/ 473 h 788"/>
              <a:gd name="T78" fmla="*/ 339 w 484"/>
              <a:gd name="T79" fmla="*/ 462 h 788"/>
              <a:gd name="T80" fmla="*/ 361 w 484"/>
              <a:gd name="T81" fmla="*/ 468 h 788"/>
              <a:gd name="T82" fmla="*/ 372 w 484"/>
              <a:gd name="T83" fmla="*/ 462 h 788"/>
              <a:gd name="T84" fmla="*/ 394 w 484"/>
              <a:gd name="T85" fmla="*/ 468 h 788"/>
              <a:gd name="T86" fmla="*/ 405 w 484"/>
              <a:gd name="T87" fmla="*/ 468 h 788"/>
              <a:gd name="T88" fmla="*/ 422 w 484"/>
              <a:gd name="T89" fmla="*/ 462 h 788"/>
              <a:gd name="T90" fmla="*/ 439 w 484"/>
              <a:gd name="T91" fmla="*/ 468 h 788"/>
              <a:gd name="T92" fmla="*/ 449 w 484"/>
              <a:gd name="T93" fmla="*/ 484 h 788"/>
              <a:gd name="T94" fmla="*/ 417 w 484"/>
              <a:gd name="T95" fmla="*/ 710 h 788"/>
              <a:gd name="T96" fmla="*/ 0 w 484"/>
              <a:gd name="T97" fmla="*/ 634 h 78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84"/>
              <a:gd name="T148" fmla="*/ 0 h 788"/>
              <a:gd name="T149" fmla="*/ 484 w 484"/>
              <a:gd name="T150" fmla="*/ 788 h 78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84" h="788">
                <a:moveTo>
                  <a:pt x="0" y="704"/>
                </a:moveTo>
                <a:lnTo>
                  <a:pt x="36" y="519"/>
                </a:lnTo>
                <a:lnTo>
                  <a:pt x="48" y="507"/>
                </a:lnTo>
                <a:lnTo>
                  <a:pt x="48" y="495"/>
                </a:lnTo>
                <a:lnTo>
                  <a:pt x="54" y="495"/>
                </a:lnTo>
                <a:lnTo>
                  <a:pt x="54" y="489"/>
                </a:lnTo>
                <a:lnTo>
                  <a:pt x="54" y="483"/>
                </a:lnTo>
                <a:lnTo>
                  <a:pt x="48" y="477"/>
                </a:lnTo>
                <a:lnTo>
                  <a:pt x="42" y="471"/>
                </a:lnTo>
                <a:lnTo>
                  <a:pt x="36" y="465"/>
                </a:lnTo>
                <a:lnTo>
                  <a:pt x="42" y="453"/>
                </a:lnTo>
                <a:lnTo>
                  <a:pt x="60" y="423"/>
                </a:lnTo>
                <a:lnTo>
                  <a:pt x="72" y="423"/>
                </a:lnTo>
                <a:lnTo>
                  <a:pt x="78" y="412"/>
                </a:lnTo>
                <a:lnTo>
                  <a:pt x="78" y="406"/>
                </a:lnTo>
                <a:lnTo>
                  <a:pt x="84" y="400"/>
                </a:lnTo>
                <a:lnTo>
                  <a:pt x="120" y="346"/>
                </a:lnTo>
                <a:lnTo>
                  <a:pt x="120" y="328"/>
                </a:lnTo>
                <a:lnTo>
                  <a:pt x="108" y="322"/>
                </a:lnTo>
                <a:lnTo>
                  <a:pt x="102" y="322"/>
                </a:lnTo>
                <a:lnTo>
                  <a:pt x="96" y="310"/>
                </a:lnTo>
                <a:lnTo>
                  <a:pt x="96" y="304"/>
                </a:lnTo>
                <a:lnTo>
                  <a:pt x="96" y="292"/>
                </a:lnTo>
                <a:lnTo>
                  <a:pt x="96" y="286"/>
                </a:lnTo>
                <a:lnTo>
                  <a:pt x="96" y="280"/>
                </a:lnTo>
                <a:lnTo>
                  <a:pt x="96" y="274"/>
                </a:lnTo>
                <a:lnTo>
                  <a:pt x="96" y="262"/>
                </a:lnTo>
                <a:lnTo>
                  <a:pt x="156" y="0"/>
                </a:lnTo>
                <a:lnTo>
                  <a:pt x="215" y="17"/>
                </a:lnTo>
                <a:lnTo>
                  <a:pt x="197" y="119"/>
                </a:lnTo>
                <a:lnTo>
                  <a:pt x="209" y="143"/>
                </a:lnTo>
                <a:lnTo>
                  <a:pt x="215" y="161"/>
                </a:lnTo>
                <a:lnTo>
                  <a:pt x="209" y="173"/>
                </a:lnTo>
                <a:lnTo>
                  <a:pt x="215" y="179"/>
                </a:lnTo>
                <a:lnTo>
                  <a:pt x="221" y="191"/>
                </a:lnTo>
                <a:lnTo>
                  <a:pt x="239" y="209"/>
                </a:lnTo>
                <a:lnTo>
                  <a:pt x="251" y="238"/>
                </a:lnTo>
                <a:lnTo>
                  <a:pt x="251" y="250"/>
                </a:lnTo>
                <a:lnTo>
                  <a:pt x="257" y="262"/>
                </a:lnTo>
                <a:lnTo>
                  <a:pt x="269" y="262"/>
                </a:lnTo>
                <a:lnTo>
                  <a:pt x="269" y="268"/>
                </a:lnTo>
                <a:lnTo>
                  <a:pt x="287" y="274"/>
                </a:lnTo>
                <a:lnTo>
                  <a:pt x="293" y="280"/>
                </a:lnTo>
                <a:lnTo>
                  <a:pt x="275" y="310"/>
                </a:lnTo>
                <a:lnTo>
                  <a:pt x="275" y="316"/>
                </a:lnTo>
                <a:lnTo>
                  <a:pt x="269" y="322"/>
                </a:lnTo>
                <a:lnTo>
                  <a:pt x="269" y="340"/>
                </a:lnTo>
                <a:lnTo>
                  <a:pt x="269" y="346"/>
                </a:lnTo>
                <a:lnTo>
                  <a:pt x="257" y="358"/>
                </a:lnTo>
                <a:lnTo>
                  <a:pt x="257" y="364"/>
                </a:lnTo>
                <a:lnTo>
                  <a:pt x="257" y="370"/>
                </a:lnTo>
                <a:lnTo>
                  <a:pt x="257" y="382"/>
                </a:lnTo>
                <a:lnTo>
                  <a:pt x="269" y="394"/>
                </a:lnTo>
                <a:lnTo>
                  <a:pt x="275" y="394"/>
                </a:lnTo>
                <a:lnTo>
                  <a:pt x="293" y="376"/>
                </a:lnTo>
                <a:lnTo>
                  <a:pt x="299" y="376"/>
                </a:lnTo>
                <a:lnTo>
                  <a:pt x="305" y="382"/>
                </a:lnTo>
                <a:lnTo>
                  <a:pt x="311" y="388"/>
                </a:lnTo>
                <a:lnTo>
                  <a:pt x="305" y="400"/>
                </a:lnTo>
                <a:lnTo>
                  <a:pt x="311" y="423"/>
                </a:lnTo>
                <a:lnTo>
                  <a:pt x="311" y="435"/>
                </a:lnTo>
                <a:lnTo>
                  <a:pt x="323" y="447"/>
                </a:lnTo>
                <a:lnTo>
                  <a:pt x="323" y="453"/>
                </a:lnTo>
                <a:lnTo>
                  <a:pt x="317" y="459"/>
                </a:lnTo>
                <a:lnTo>
                  <a:pt x="323" y="477"/>
                </a:lnTo>
                <a:lnTo>
                  <a:pt x="335" y="477"/>
                </a:lnTo>
                <a:lnTo>
                  <a:pt x="341" y="483"/>
                </a:lnTo>
                <a:lnTo>
                  <a:pt x="341" y="489"/>
                </a:lnTo>
                <a:lnTo>
                  <a:pt x="341" y="507"/>
                </a:lnTo>
                <a:lnTo>
                  <a:pt x="347" y="519"/>
                </a:lnTo>
                <a:lnTo>
                  <a:pt x="353" y="525"/>
                </a:lnTo>
                <a:lnTo>
                  <a:pt x="359" y="513"/>
                </a:lnTo>
                <a:lnTo>
                  <a:pt x="365" y="513"/>
                </a:lnTo>
                <a:lnTo>
                  <a:pt x="383" y="519"/>
                </a:lnTo>
                <a:lnTo>
                  <a:pt x="389" y="519"/>
                </a:lnTo>
                <a:lnTo>
                  <a:pt x="395" y="513"/>
                </a:lnTo>
                <a:lnTo>
                  <a:pt x="401" y="513"/>
                </a:lnTo>
                <a:lnTo>
                  <a:pt x="401" y="519"/>
                </a:lnTo>
                <a:lnTo>
                  <a:pt x="425" y="519"/>
                </a:lnTo>
                <a:lnTo>
                  <a:pt x="431" y="519"/>
                </a:lnTo>
                <a:lnTo>
                  <a:pt x="437" y="519"/>
                </a:lnTo>
                <a:lnTo>
                  <a:pt x="455" y="519"/>
                </a:lnTo>
                <a:lnTo>
                  <a:pt x="455" y="513"/>
                </a:lnTo>
                <a:lnTo>
                  <a:pt x="461" y="507"/>
                </a:lnTo>
                <a:lnTo>
                  <a:pt x="473" y="519"/>
                </a:lnTo>
                <a:lnTo>
                  <a:pt x="478" y="531"/>
                </a:lnTo>
                <a:lnTo>
                  <a:pt x="484" y="537"/>
                </a:lnTo>
                <a:lnTo>
                  <a:pt x="449" y="788"/>
                </a:lnTo>
                <a:lnTo>
                  <a:pt x="221" y="752"/>
                </a:lnTo>
                <a:lnTo>
                  <a:pt x="0" y="704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Freeform 55"/>
          <p:cNvSpPr>
            <a:spLocks/>
          </p:cNvSpPr>
          <p:nvPr/>
        </p:nvSpPr>
        <p:spPr bwMode="auto">
          <a:xfrm>
            <a:off x="1844594" y="1275372"/>
            <a:ext cx="887736" cy="1590308"/>
          </a:xfrm>
          <a:custGeom>
            <a:avLst/>
            <a:gdLst>
              <a:gd name="T0" fmla="*/ 33 w 484"/>
              <a:gd name="T1" fmla="*/ 468 h 788"/>
              <a:gd name="T2" fmla="*/ 45 w 484"/>
              <a:gd name="T3" fmla="*/ 446 h 788"/>
              <a:gd name="T4" fmla="*/ 50 w 484"/>
              <a:gd name="T5" fmla="*/ 441 h 788"/>
              <a:gd name="T6" fmla="*/ 45 w 484"/>
              <a:gd name="T7" fmla="*/ 430 h 788"/>
              <a:gd name="T8" fmla="*/ 33 w 484"/>
              <a:gd name="T9" fmla="*/ 419 h 788"/>
              <a:gd name="T10" fmla="*/ 56 w 484"/>
              <a:gd name="T11" fmla="*/ 381 h 788"/>
              <a:gd name="T12" fmla="*/ 72 w 484"/>
              <a:gd name="T13" fmla="*/ 371 h 788"/>
              <a:gd name="T14" fmla="*/ 78 w 484"/>
              <a:gd name="T15" fmla="*/ 360 h 788"/>
              <a:gd name="T16" fmla="*/ 111 w 484"/>
              <a:gd name="T17" fmla="*/ 296 h 788"/>
              <a:gd name="T18" fmla="*/ 95 w 484"/>
              <a:gd name="T19" fmla="*/ 290 h 788"/>
              <a:gd name="T20" fmla="*/ 89 w 484"/>
              <a:gd name="T21" fmla="*/ 274 h 788"/>
              <a:gd name="T22" fmla="*/ 89 w 484"/>
              <a:gd name="T23" fmla="*/ 258 h 788"/>
              <a:gd name="T24" fmla="*/ 89 w 484"/>
              <a:gd name="T25" fmla="*/ 247 h 788"/>
              <a:gd name="T26" fmla="*/ 89 w 484"/>
              <a:gd name="T27" fmla="*/ 236 h 788"/>
              <a:gd name="T28" fmla="*/ 145 w 484"/>
              <a:gd name="T29" fmla="*/ 0 h 788"/>
              <a:gd name="T30" fmla="*/ 183 w 484"/>
              <a:gd name="T31" fmla="*/ 107 h 788"/>
              <a:gd name="T32" fmla="*/ 199 w 484"/>
              <a:gd name="T33" fmla="*/ 145 h 788"/>
              <a:gd name="T34" fmla="*/ 194 w 484"/>
              <a:gd name="T35" fmla="*/ 156 h 788"/>
              <a:gd name="T36" fmla="*/ 205 w 484"/>
              <a:gd name="T37" fmla="*/ 172 h 788"/>
              <a:gd name="T38" fmla="*/ 233 w 484"/>
              <a:gd name="T39" fmla="*/ 214 h 788"/>
              <a:gd name="T40" fmla="*/ 238 w 484"/>
              <a:gd name="T41" fmla="*/ 236 h 788"/>
              <a:gd name="T42" fmla="*/ 250 w 484"/>
              <a:gd name="T43" fmla="*/ 241 h 788"/>
              <a:gd name="T44" fmla="*/ 272 w 484"/>
              <a:gd name="T45" fmla="*/ 252 h 788"/>
              <a:gd name="T46" fmla="*/ 255 w 484"/>
              <a:gd name="T47" fmla="*/ 285 h 788"/>
              <a:gd name="T48" fmla="*/ 250 w 484"/>
              <a:gd name="T49" fmla="*/ 306 h 788"/>
              <a:gd name="T50" fmla="*/ 250 w 484"/>
              <a:gd name="T51" fmla="*/ 312 h 788"/>
              <a:gd name="T52" fmla="*/ 238 w 484"/>
              <a:gd name="T53" fmla="*/ 328 h 788"/>
              <a:gd name="T54" fmla="*/ 238 w 484"/>
              <a:gd name="T55" fmla="*/ 344 h 788"/>
              <a:gd name="T56" fmla="*/ 255 w 484"/>
              <a:gd name="T57" fmla="*/ 355 h 788"/>
              <a:gd name="T58" fmla="*/ 277 w 484"/>
              <a:gd name="T59" fmla="*/ 339 h 788"/>
              <a:gd name="T60" fmla="*/ 283 w 484"/>
              <a:gd name="T61" fmla="*/ 344 h 788"/>
              <a:gd name="T62" fmla="*/ 289 w 484"/>
              <a:gd name="T63" fmla="*/ 350 h 788"/>
              <a:gd name="T64" fmla="*/ 289 w 484"/>
              <a:gd name="T65" fmla="*/ 381 h 788"/>
              <a:gd name="T66" fmla="*/ 300 w 484"/>
              <a:gd name="T67" fmla="*/ 403 h 788"/>
              <a:gd name="T68" fmla="*/ 294 w 484"/>
              <a:gd name="T69" fmla="*/ 414 h 788"/>
              <a:gd name="T70" fmla="*/ 311 w 484"/>
              <a:gd name="T71" fmla="*/ 430 h 788"/>
              <a:gd name="T72" fmla="*/ 316 w 484"/>
              <a:gd name="T73" fmla="*/ 441 h 788"/>
              <a:gd name="T74" fmla="*/ 316 w 484"/>
              <a:gd name="T75" fmla="*/ 457 h 788"/>
              <a:gd name="T76" fmla="*/ 327 w 484"/>
              <a:gd name="T77" fmla="*/ 473 h 788"/>
              <a:gd name="T78" fmla="*/ 339 w 484"/>
              <a:gd name="T79" fmla="*/ 462 h 788"/>
              <a:gd name="T80" fmla="*/ 361 w 484"/>
              <a:gd name="T81" fmla="*/ 468 h 788"/>
              <a:gd name="T82" fmla="*/ 372 w 484"/>
              <a:gd name="T83" fmla="*/ 462 h 788"/>
              <a:gd name="T84" fmla="*/ 394 w 484"/>
              <a:gd name="T85" fmla="*/ 468 h 788"/>
              <a:gd name="T86" fmla="*/ 405 w 484"/>
              <a:gd name="T87" fmla="*/ 468 h 788"/>
              <a:gd name="T88" fmla="*/ 422 w 484"/>
              <a:gd name="T89" fmla="*/ 462 h 788"/>
              <a:gd name="T90" fmla="*/ 439 w 484"/>
              <a:gd name="T91" fmla="*/ 468 h 788"/>
              <a:gd name="T92" fmla="*/ 449 w 484"/>
              <a:gd name="T93" fmla="*/ 484 h 788"/>
              <a:gd name="T94" fmla="*/ 417 w 484"/>
              <a:gd name="T95" fmla="*/ 710 h 788"/>
              <a:gd name="T96" fmla="*/ 0 w 484"/>
              <a:gd name="T97" fmla="*/ 634 h 78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84"/>
              <a:gd name="T148" fmla="*/ 0 h 788"/>
              <a:gd name="T149" fmla="*/ 484 w 484"/>
              <a:gd name="T150" fmla="*/ 788 h 78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84" h="788">
                <a:moveTo>
                  <a:pt x="0" y="704"/>
                </a:moveTo>
                <a:lnTo>
                  <a:pt x="36" y="519"/>
                </a:lnTo>
                <a:lnTo>
                  <a:pt x="48" y="507"/>
                </a:lnTo>
                <a:lnTo>
                  <a:pt x="48" y="495"/>
                </a:lnTo>
                <a:lnTo>
                  <a:pt x="54" y="495"/>
                </a:lnTo>
                <a:lnTo>
                  <a:pt x="54" y="489"/>
                </a:lnTo>
                <a:lnTo>
                  <a:pt x="54" y="483"/>
                </a:lnTo>
                <a:lnTo>
                  <a:pt x="48" y="477"/>
                </a:lnTo>
                <a:lnTo>
                  <a:pt x="42" y="471"/>
                </a:lnTo>
                <a:lnTo>
                  <a:pt x="36" y="465"/>
                </a:lnTo>
                <a:lnTo>
                  <a:pt x="42" y="453"/>
                </a:lnTo>
                <a:lnTo>
                  <a:pt x="60" y="423"/>
                </a:lnTo>
                <a:lnTo>
                  <a:pt x="72" y="423"/>
                </a:lnTo>
                <a:lnTo>
                  <a:pt x="78" y="412"/>
                </a:lnTo>
                <a:lnTo>
                  <a:pt x="78" y="406"/>
                </a:lnTo>
                <a:lnTo>
                  <a:pt x="84" y="400"/>
                </a:lnTo>
                <a:lnTo>
                  <a:pt x="120" y="346"/>
                </a:lnTo>
                <a:lnTo>
                  <a:pt x="120" y="328"/>
                </a:lnTo>
                <a:lnTo>
                  <a:pt x="108" y="322"/>
                </a:lnTo>
                <a:lnTo>
                  <a:pt x="102" y="322"/>
                </a:lnTo>
                <a:lnTo>
                  <a:pt x="96" y="310"/>
                </a:lnTo>
                <a:lnTo>
                  <a:pt x="96" y="304"/>
                </a:lnTo>
                <a:lnTo>
                  <a:pt x="96" y="292"/>
                </a:lnTo>
                <a:lnTo>
                  <a:pt x="96" y="286"/>
                </a:lnTo>
                <a:lnTo>
                  <a:pt x="96" y="280"/>
                </a:lnTo>
                <a:lnTo>
                  <a:pt x="96" y="274"/>
                </a:lnTo>
                <a:lnTo>
                  <a:pt x="96" y="262"/>
                </a:lnTo>
                <a:lnTo>
                  <a:pt x="156" y="0"/>
                </a:lnTo>
                <a:lnTo>
                  <a:pt x="215" y="17"/>
                </a:lnTo>
                <a:lnTo>
                  <a:pt x="197" y="119"/>
                </a:lnTo>
                <a:lnTo>
                  <a:pt x="209" y="143"/>
                </a:lnTo>
                <a:lnTo>
                  <a:pt x="215" y="161"/>
                </a:lnTo>
                <a:lnTo>
                  <a:pt x="209" y="173"/>
                </a:lnTo>
                <a:lnTo>
                  <a:pt x="215" y="179"/>
                </a:lnTo>
                <a:lnTo>
                  <a:pt x="221" y="191"/>
                </a:lnTo>
                <a:lnTo>
                  <a:pt x="239" y="209"/>
                </a:lnTo>
                <a:lnTo>
                  <a:pt x="251" y="238"/>
                </a:lnTo>
                <a:lnTo>
                  <a:pt x="251" y="250"/>
                </a:lnTo>
                <a:lnTo>
                  <a:pt x="257" y="262"/>
                </a:lnTo>
                <a:lnTo>
                  <a:pt x="269" y="262"/>
                </a:lnTo>
                <a:lnTo>
                  <a:pt x="269" y="268"/>
                </a:lnTo>
                <a:lnTo>
                  <a:pt x="287" y="274"/>
                </a:lnTo>
                <a:lnTo>
                  <a:pt x="293" y="280"/>
                </a:lnTo>
                <a:lnTo>
                  <a:pt x="275" y="310"/>
                </a:lnTo>
                <a:lnTo>
                  <a:pt x="275" y="316"/>
                </a:lnTo>
                <a:lnTo>
                  <a:pt x="269" y="322"/>
                </a:lnTo>
                <a:lnTo>
                  <a:pt x="269" y="340"/>
                </a:lnTo>
                <a:lnTo>
                  <a:pt x="269" y="346"/>
                </a:lnTo>
                <a:lnTo>
                  <a:pt x="257" y="358"/>
                </a:lnTo>
                <a:lnTo>
                  <a:pt x="257" y="364"/>
                </a:lnTo>
                <a:lnTo>
                  <a:pt x="257" y="370"/>
                </a:lnTo>
                <a:lnTo>
                  <a:pt x="257" y="382"/>
                </a:lnTo>
                <a:lnTo>
                  <a:pt x="269" y="394"/>
                </a:lnTo>
                <a:lnTo>
                  <a:pt x="275" y="394"/>
                </a:lnTo>
                <a:lnTo>
                  <a:pt x="293" y="376"/>
                </a:lnTo>
                <a:lnTo>
                  <a:pt x="299" y="376"/>
                </a:lnTo>
                <a:lnTo>
                  <a:pt x="305" y="382"/>
                </a:lnTo>
                <a:lnTo>
                  <a:pt x="311" y="388"/>
                </a:lnTo>
                <a:lnTo>
                  <a:pt x="305" y="400"/>
                </a:lnTo>
                <a:lnTo>
                  <a:pt x="311" y="423"/>
                </a:lnTo>
                <a:lnTo>
                  <a:pt x="311" y="435"/>
                </a:lnTo>
                <a:lnTo>
                  <a:pt x="323" y="447"/>
                </a:lnTo>
                <a:lnTo>
                  <a:pt x="323" y="453"/>
                </a:lnTo>
                <a:lnTo>
                  <a:pt x="317" y="459"/>
                </a:lnTo>
                <a:lnTo>
                  <a:pt x="323" y="477"/>
                </a:lnTo>
                <a:lnTo>
                  <a:pt x="335" y="477"/>
                </a:lnTo>
                <a:lnTo>
                  <a:pt x="341" y="483"/>
                </a:lnTo>
                <a:lnTo>
                  <a:pt x="341" y="489"/>
                </a:lnTo>
                <a:lnTo>
                  <a:pt x="341" y="507"/>
                </a:lnTo>
                <a:lnTo>
                  <a:pt x="347" y="519"/>
                </a:lnTo>
                <a:lnTo>
                  <a:pt x="353" y="525"/>
                </a:lnTo>
                <a:lnTo>
                  <a:pt x="359" y="513"/>
                </a:lnTo>
                <a:lnTo>
                  <a:pt x="365" y="513"/>
                </a:lnTo>
                <a:lnTo>
                  <a:pt x="383" y="519"/>
                </a:lnTo>
                <a:lnTo>
                  <a:pt x="389" y="519"/>
                </a:lnTo>
                <a:lnTo>
                  <a:pt x="395" y="513"/>
                </a:lnTo>
                <a:lnTo>
                  <a:pt x="401" y="513"/>
                </a:lnTo>
                <a:lnTo>
                  <a:pt x="401" y="519"/>
                </a:lnTo>
                <a:lnTo>
                  <a:pt x="425" y="519"/>
                </a:lnTo>
                <a:lnTo>
                  <a:pt x="431" y="519"/>
                </a:lnTo>
                <a:lnTo>
                  <a:pt x="437" y="519"/>
                </a:lnTo>
                <a:lnTo>
                  <a:pt x="455" y="519"/>
                </a:lnTo>
                <a:lnTo>
                  <a:pt x="455" y="513"/>
                </a:lnTo>
                <a:lnTo>
                  <a:pt x="461" y="507"/>
                </a:lnTo>
                <a:lnTo>
                  <a:pt x="473" y="519"/>
                </a:lnTo>
                <a:lnTo>
                  <a:pt x="478" y="531"/>
                </a:lnTo>
                <a:lnTo>
                  <a:pt x="484" y="537"/>
                </a:lnTo>
                <a:lnTo>
                  <a:pt x="449" y="788"/>
                </a:lnTo>
                <a:lnTo>
                  <a:pt x="221" y="752"/>
                </a:lnTo>
                <a:lnTo>
                  <a:pt x="0" y="704"/>
                </a:lnTo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" name="Freeform 56"/>
          <p:cNvSpPr>
            <a:spLocks/>
          </p:cNvSpPr>
          <p:nvPr/>
        </p:nvSpPr>
        <p:spPr bwMode="auto">
          <a:xfrm>
            <a:off x="2202464" y="1311213"/>
            <a:ext cx="1526353" cy="1072899"/>
          </a:xfrm>
          <a:custGeom>
            <a:avLst/>
            <a:gdLst>
              <a:gd name="T0" fmla="*/ 272 w 832"/>
              <a:gd name="T1" fmla="*/ 420 h 532"/>
              <a:gd name="T2" fmla="*/ 261 w 832"/>
              <a:gd name="T3" fmla="*/ 463 h 532"/>
              <a:gd name="T4" fmla="*/ 245 w 832"/>
              <a:gd name="T5" fmla="*/ 441 h 532"/>
              <a:gd name="T6" fmla="*/ 239 w 832"/>
              <a:gd name="T7" fmla="*/ 452 h 532"/>
              <a:gd name="T8" fmla="*/ 217 w 832"/>
              <a:gd name="T9" fmla="*/ 452 h 532"/>
              <a:gd name="T10" fmla="*/ 189 w 832"/>
              <a:gd name="T11" fmla="*/ 452 h 532"/>
              <a:gd name="T12" fmla="*/ 184 w 832"/>
              <a:gd name="T13" fmla="*/ 447 h 532"/>
              <a:gd name="T14" fmla="*/ 173 w 832"/>
              <a:gd name="T15" fmla="*/ 452 h 532"/>
              <a:gd name="T16" fmla="*/ 150 w 832"/>
              <a:gd name="T17" fmla="*/ 447 h 532"/>
              <a:gd name="T18" fmla="*/ 139 w 832"/>
              <a:gd name="T19" fmla="*/ 452 h 532"/>
              <a:gd name="T20" fmla="*/ 134 w 832"/>
              <a:gd name="T21" fmla="*/ 441 h 532"/>
              <a:gd name="T22" fmla="*/ 134 w 832"/>
              <a:gd name="T23" fmla="*/ 420 h 532"/>
              <a:gd name="T24" fmla="*/ 117 w 832"/>
              <a:gd name="T25" fmla="*/ 414 h 532"/>
              <a:gd name="T26" fmla="*/ 117 w 832"/>
              <a:gd name="T27" fmla="*/ 393 h 532"/>
              <a:gd name="T28" fmla="*/ 106 w 832"/>
              <a:gd name="T29" fmla="*/ 376 h 532"/>
              <a:gd name="T30" fmla="*/ 100 w 832"/>
              <a:gd name="T31" fmla="*/ 345 h 532"/>
              <a:gd name="T32" fmla="*/ 100 w 832"/>
              <a:gd name="T33" fmla="*/ 329 h 532"/>
              <a:gd name="T34" fmla="*/ 95 w 832"/>
              <a:gd name="T35" fmla="*/ 323 h 532"/>
              <a:gd name="T36" fmla="*/ 89 w 832"/>
              <a:gd name="T37" fmla="*/ 323 h 532"/>
              <a:gd name="T38" fmla="*/ 67 w 832"/>
              <a:gd name="T39" fmla="*/ 339 h 532"/>
              <a:gd name="T40" fmla="*/ 56 w 832"/>
              <a:gd name="T41" fmla="*/ 318 h 532"/>
              <a:gd name="T42" fmla="*/ 56 w 832"/>
              <a:gd name="T43" fmla="*/ 307 h 532"/>
              <a:gd name="T44" fmla="*/ 67 w 832"/>
              <a:gd name="T45" fmla="*/ 291 h 532"/>
              <a:gd name="T46" fmla="*/ 67 w 832"/>
              <a:gd name="T47" fmla="*/ 275 h 532"/>
              <a:gd name="T48" fmla="*/ 72 w 832"/>
              <a:gd name="T49" fmla="*/ 264 h 532"/>
              <a:gd name="T50" fmla="*/ 84 w 832"/>
              <a:gd name="T51" fmla="*/ 231 h 532"/>
              <a:gd name="T52" fmla="*/ 67 w 832"/>
              <a:gd name="T53" fmla="*/ 221 h 532"/>
              <a:gd name="T54" fmla="*/ 50 w 832"/>
              <a:gd name="T55" fmla="*/ 210 h 532"/>
              <a:gd name="T56" fmla="*/ 39 w 832"/>
              <a:gd name="T57" fmla="*/ 173 h 532"/>
              <a:gd name="T58" fmla="*/ 17 w 832"/>
              <a:gd name="T59" fmla="*/ 146 h 532"/>
              <a:gd name="T60" fmla="*/ 11 w 832"/>
              <a:gd name="T61" fmla="*/ 140 h 532"/>
              <a:gd name="T62" fmla="*/ 11 w 832"/>
              <a:gd name="T63" fmla="*/ 113 h 532"/>
              <a:gd name="T64" fmla="*/ 17 w 832"/>
              <a:gd name="T65" fmla="*/ 0 h 532"/>
              <a:gd name="T66" fmla="*/ 277 w 832"/>
              <a:gd name="T67" fmla="*/ 43 h 532"/>
              <a:gd name="T68" fmla="*/ 772 w 832"/>
              <a:gd name="T69" fmla="*/ 108 h 532"/>
              <a:gd name="T70" fmla="*/ 744 w 832"/>
              <a:gd name="T71" fmla="*/ 479 h 53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32"/>
              <a:gd name="T109" fmla="*/ 0 h 532"/>
              <a:gd name="T110" fmla="*/ 832 w 832"/>
              <a:gd name="T111" fmla="*/ 532 h 53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32" h="532">
                <a:moveTo>
                  <a:pt x="802" y="532"/>
                </a:moveTo>
                <a:lnTo>
                  <a:pt x="293" y="466"/>
                </a:lnTo>
                <a:lnTo>
                  <a:pt x="287" y="520"/>
                </a:lnTo>
                <a:lnTo>
                  <a:pt x="281" y="514"/>
                </a:lnTo>
                <a:lnTo>
                  <a:pt x="276" y="502"/>
                </a:lnTo>
                <a:lnTo>
                  <a:pt x="264" y="490"/>
                </a:lnTo>
                <a:lnTo>
                  <a:pt x="258" y="496"/>
                </a:lnTo>
                <a:lnTo>
                  <a:pt x="258" y="502"/>
                </a:lnTo>
                <a:lnTo>
                  <a:pt x="240" y="502"/>
                </a:lnTo>
                <a:lnTo>
                  <a:pt x="234" y="502"/>
                </a:lnTo>
                <a:lnTo>
                  <a:pt x="228" y="502"/>
                </a:lnTo>
                <a:lnTo>
                  <a:pt x="204" y="502"/>
                </a:lnTo>
                <a:lnTo>
                  <a:pt x="204" y="496"/>
                </a:lnTo>
                <a:lnTo>
                  <a:pt x="198" y="496"/>
                </a:lnTo>
                <a:lnTo>
                  <a:pt x="192" y="502"/>
                </a:lnTo>
                <a:lnTo>
                  <a:pt x="186" y="502"/>
                </a:lnTo>
                <a:lnTo>
                  <a:pt x="168" y="496"/>
                </a:lnTo>
                <a:lnTo>
                  <a:pt x="162" y="496"/>
                </a:lnTo>
                <a:lnTo>
                  <a:pt x="156" y="508"/>
                </a:lnTo>
                <a:lnTo>
                  <a:pt x="150" y="502"/>
                </a:lnTo>
                <a:lnTo>
                  <a:pt x="144" y="490"/>
                </a:lnTo>
                <a:lnTo>
                  <a:pt x="144" y="472"/>
                </a:lnTo>
                <a:lnTo>
                  <a:pt x="144" y="466"/>
                </a:lnTo>
                <a:lnTo>
                  <a:pt x="138" y="460"/>
                </a:lnTo>
                <a:lnTo>
                  <a:pt x="126" y="460"/>
                </a:lnTo>
                <a:lnTo>
                  <a:pt x="120" y="442"/>
                </a:lnTo>
                <a:lnTo>
                  <a:pt x="126" y="436"/>
                </a:lnTo>
                <a:lnTo>
                  <a:pt x="126" y="430"/>
                </a:lnTo>
                <a:lnTo>
                  <a:pt x="114" y="418"/>
                </a:lnTo>
                <a:lnTo>
                  <a:pt x="114" y="406"/>
                </a:lnTo>
                <a:lnTo>
                  <a:pt x="108" y="383"/>
                </a:lnTo>
                <a:lnTo>
                  <a:pt x="114" y="371"/>
                </a:lnTo>
                <a:lnTo>
                  <a:pt x="108" y="365"/>
                </a:lnTo>
                <a:lnTo>
                  <a:pt x="102" y="359"/>
                </a:lnTo>
                <a:lnTo>
                  <a:pt x="96" y="359"/>
                </a:lnTo>
                <a:lnTo>
                  <a:pt x="78" y="377"/>
                </a:lnTo>
                <a:lnTo>
                  <a:pt x="72" y="377"/>
                </a:lnTo>
                <a:lnTo>
                  <a:pt x="60" y="365"/>
                </a:lnTo>
                <a:lnTo>
                  <a:pt x="60" y="353"/>
                </a:lnTo>
                <a:lnTo>
                  <a:pt x="60" y="347"/>
                </a:lnTo>
                <a:lnTo>
                  <a:pt x="60" y="341"/>
                </a:lnTo>
                <a:lnTo>
                  <a:pt x="72" y="329"/>
                </a:lnTo>
                <a:lnTo>
                  <a:pt x="72" y="323"/>
                </a:lnTo>
                <a:lnTo>
                  <a:pt x="72" y="305"/>
                </a:lnTo>
                <a:lnTo>
                  <a:pt x="78" y="299"/>
                </a:lnTo>
                <a:lnTo>
                  <a:pt x="78" y="293"/>
                </a:lnTo>
                <a:lnTo>
                  <a:pt x="96" y="263"/>
                </a:lnTo>
                <a:lnTo>
                  <a:pt x="90" y="257"/>
                </a:lnTo>
                <a:lnTo>
                  <a:pt x="72" y="251"/>
                </a:lnTo>
                <a:lnTo>
                  <a:pt x="72" y="245"/>
                </a:lnTo>
                <a:lnTo>
                  <a:pt x="60" y="245"/>
                </a:lnTo>
                <a:lnTo>
                  <a:pt x="54" y="233"/>
                </a:lnTo>
                <a:lnTo>
                  <a:pt x="54" y="221"/>
                </a:lnTo>
                <a:lnTo>
                  <a:pt x="42" y="192"/>
                </a:lnTo>
                <a:lnTo>
                  <a:pt x="24" y="174"/>
                </a:lnTo>
                <a:lnTo>
                  <a:pt x="18" y="162"/>
                </a:lnTo>
                <a:lnTo>
                  <a:pt x="12" y="156"/>
                </a:lnTo>
                <a:lnTo>
                  <a:pt x="18" y="144"/>
                </a:lnTo>
                <a:lnTo>
                  <a:pt x="12" y="126"/>
                </a:lnTo>
                <a:lnTo>
                  <a:pt x="0" y="102"/>
                </a:lnTo>
                <a:lnTo>
                  <a:pt x="18" y="0"/>
                </a:lnTo>
                <a:lnTo>
                  <a:pt x="96" y="12"/>
                </a:lnTo>
                <a:lnTo>
                  <a:pt x="299" y="48"/>
                </a:lnTo>
                <a:lnTo>
                  <a:pt x="509" y="84"/>
                </a:lnTo>
                <a:lnTo>
                  <a:pt x="832" y="120"/>
                </a:lnTo>
                <a:lnTo>
                  <a:pt x="808" y="430"/>
                </a:lnTo>
                <a:lnTo>
                  <a:pt x="802" y="532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" name="Freeform 57"/>
          <p:cNvSpPr>
            <a:spLocks/>
          </p:cNvSpPr>
          <p:nvPr/>
        </p:nvSpPr>
        <p:spPr bwMode="auto">
          <a:xfrm>
            <a:off x="2202464" y="1311213"/>
            <a:ext cx="1526353" cy="1072899"/>
          </a:xfrm>
          <a:custGeom>
            <a:avLst/>
            <a:gdLst>
              <a:gd name="T0" fmla="*/ 272 w 832"/>
              <a:gd name="T1" fmla="*/ 420 h 532"/>
              <a:gd name="T2" fmla="*/ 261 w 832"/>
              <a:gd name="T3" fmla="*/ 463 h 532"/>
              <a:gd name="T4" fmla="*/ 245 w 832"/>
              <a:gd name="T5" fmla="*/ 441 h 532"/>
              <a:gd name="T6" fmla="*/ 239 w 832"/>
              <a:gd name="T7" fmla="*/ 452 h 532"/>
              <a:gd name="T8" fmla="*/ 217 w 832"/>
              <a:gd name="T9" fmla="*/ 452 h 532"/>
              <a:gd name="T10" fmla="*/ 189 w 832"/>
              <a:gd name="T11" fmla="*/ 452 h 532"/>
              <a:gd name="T12" fmla="*/ 184 w 832"/>
              <a:gd name="T13" fmla="*/ 447 h 532"/>
              <a:gd name="T14" fmla="*/ 173 w 832"/>
              <a:gd name="T15" fmla="*/ 452 h 532"/>
              <a:gd name="T16" fmla="*/ 150 w 832"/>
              <a:gd name="T17" fmla="*/ 447 h 532"/>
              <a:gd name="T18" fmla="*/ 139 w 832"/>
              <a:gd name="T19" fmla="*/ 452 h 532"/>
              <a:gd name="T20" fmla="*/ 134 w 832"/>
              <a:gd name="T21" fmla="*/ 441 h 532"/>
              <a:gd name="T22" fmla="*/ 134 w 832"/>
              <a:gd name="T23" fmla="*/ 420 h 532"/>
              <a:gd name="T24" fmla="*/ 117 w 832"/>
              <a:gd name="T25" fmla="*/ 414 h 532"/>
              <a:gd name="T26" fmla="*/ 117 w 832"/>
              <a:gd name="T27" fmla="*/ 393 h 532"/>
              <a:gd name="T28" fmla="*/ 106 w 832"/>
              <a:gd name="T29" fmla="*/ 376 h 532"/>
              <a:gd name="T30" fmla="*/ 100 w 832"/>
              <a:gd name="T31" fmla="*/ 345 h 532"/>
              <a:gd name="T32" fmla="*/ 100 w 832"/>
              <a:gd name="T33" fmla="*/ 329 h 532"/>
              <a:gd name="T34" fmla="*/ 95 w 832"/>
              <a:gd name="T35" fmla="*/ 323 h 532"/>
              <a:gd name="T36" fmla="*/ 89 w 832"/>
              <a:gd name="T37" fmla="*/ 323 h 532"/>
              <a:gd name="T38" fmla="*/ 67 w 832"/>
              <a:gd name="T39" fmla="*/ 339 h 532"/>
              <a:gd name="T40" fmla="*/ 56 w 832"/>
              <a:gd name="T41" fmla="*/ 318 h 532"/>
              <a:gd name="T42" fmla="*/ 56 w 832"/>
              <a:gd name="T43" fmla="*/ 307 h 532"/>
              <a:gd name="T44" fmla="*/ 67 w 832"/>
              <a:gd name="T45" fmla="*/ 291 h 532"/>
              <a:gd name="T46" fmla="*/ 67 w 832"/>
              <a:gd name="T47" fmla="*/ 275 h 532"/>
              <a:gd name="T48" fmla="*/ 72 w 832"/>
              <a:gd name="T49" fmla="*/ 264 h 532"/>
              <a:gd name="T50" fmla="*/ 84 w 832"/>
              <a:gd name="T51" fmla="*/ 231 h 532"/>
              <a:gd name="T52" fmla="*/ 67 w 832"/>
              <a:gd name="T53" fmla="*/ 221 h 532"/>
              <a:gd name="T54" fmla="*/ 50 w 832"/>
              <a:gd name="T55" fmla="*/ 210 h 532"/>
              <a:gd name="T56" fmla="*/ 39 w 832"/>
              <a:gd name="T57" fmla="*/ 173 h 532"/>
              <a:gd name="T58" fmla="*/ 17 w 832"/>
              <a:gd name="T59" fmla="*/ 146 h 532"/>
              <a:gd name="T60" fmla="*/ 11 w 832"/>
              <a:gd name="T61" fmla="*/ 140 h 532"/>
              <a:gd name="T62" fmla="*/ 11 w 832"/>
              <a:gd name="T63" fmla="*/ 113 h 532"/>
              <a:gd name="T64" fmla="*/ 17 w 832"/>
              <a:gd name="T65" fmla="*/ 0 h 532"/>
              <a:gd name="T66" fmla="*/ 277 w 832"/>
              <a:gd name="T67" fmla="*/ 43 h 532"/>
              <a:gd name="T68" fmla="*/ 772 w 832"/>
              <a:gd name="T69" fmla="*/ 108 h 532"/>
              <a:gd name="T70" fmla="*/ 744 w 832"/>
              <a:gd name="T71" fmla="*/ 479 h 53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32"/>
              <a:gd name="T109" fmla="*/ 0 h 532"/>
              <a:gd name="T110" fmla="*/ 832 w 832"/>
              <a:gd name="T111" fmla="*/ 532 h 53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32" h="532">
                <a:moveTo>
                  <a:pt x="802" y="532"/>
                </a:moveTo>
                <a:lnTo>
                  <a:pt x="293" y="466"/>
                </a:lnTo>
                <a:lnTo>
                  <a:pt x="287" y="520"/>
                </a:lnTo>
                <a:lnTo>
                  <a:pt x="281" y="514"/>
                </a:lnTo>
                <a:lnTo>
                  <a:pt x="276" y="502"/>
                </a:lnTo>
                <a:lnTo>
                  <a:pt x="264" y="490"/>
                </a:lnTo>
                <a:lnTo>
                  <a:pt x="258" y="496"/>
                </a:lnTo>
                <a:lnTo>
                  <a:pt x="258" y="502"/>
                </a:lnTo>
                <a:lnTo>
                  <a:pt x="240" y="502"/>
                </a:lnTo>
                <a:lnTo>
                  <a:pt x="234" y="502"/>
                </a:lnTo>
                <a:lnTo>
                  <a:pt x="228" y="502"/>
                </a:lnTo>
                <a:lnTo>
                  <a:pt x="204" y="502"/>
                </a:lnTo>
                <a:lnTo>
                  <a:pt x="204" y="496"/>
                </a:lnTo>
                <a:lnTo>
                  <a:pt x="198" y="496"/>
                </a:lnTo>
                <a:lnTo>
                  <a:pt x="192" y="502"/>
                </a:lnTo>
                <a:lnTo>
                  <a:pt x="186" y="502"/>
                </a:lnTo>
                <a:lnTo>
                  <a:pt x="168" y="496"/>
                </a:lnTo>
                <a:lnTo>
                  <a:pt x="162" y="496"/>
                </a:lnTo>
                <a:lnTo>
                  <a:pt x="156" y="508"/>
                </a:lnTo>
                <a:lnTo>
                  <a:pt x="150" y="502"/>
                </a:lnTo>
                <a:lnTo>
                  <a:pt x="144" y="490"/>
                </a:lnTo>
                <a:lnTo>
                  <a:pt x="144" y="472"/>
                </a:lnTo>
                <a:lnTo>
                  <a:pt x="144" y="466"/>
                </a:lnTo>
                <a:lnTo>
                  <a:pt x="138" y="460"/>
                </a:lnTo>
                <a:lnTo>
                  <a:pt x="126" y="460"/>
                </a:lnTo>
                <a:lnTo>
                  <a:pt x="120" y="442"/>
                </a:lnTo>
                <a:lnTo>
                  <a:pt x="126" y="436"/>
                </a:lnTo>
                <a:lnTo>
                  <a:pt x="126" y="430"/>
                </a:lnTo>
                <a:lnTo>
                  <a:pt x="114" y="418"/>
                </a:lnTo>
                <a:lnTo>
                  <a:pt x="114" y="406"/>
                </a:lnTo>
                <a:lnTo>
                  <a:pt x="108" y="383"/>
                </a:lnTo>
                <a:lnTo>
                  <a:pt x="114" y="371"/>
                </a:lnTo>
                <a:lnTo>
                  <a:pt x="108" y="365"/>
                </a:lnTo>
                <a:lnTo>
                  <a:pt x="102" y="359"/>
                </a:lnTo>
                <a:lnTo>
                  <a:pt x="96" y="359"/>
                </a:lnTo>
                <a:lnTo>
                  <a:pt x="78" y="377"/>
                </a:lnTo>
                <a:lnTo>
                  <a:pt x="72" y="377"/>
                </a:lnTo>
                <a:lnTo>
                  <a:pt x="60" y="365"/>
                </a:lnTo>
                <a:lnTo>
                  <a:pt x="60" y="353"/>
                </a:lnTo>
                <a:lnTo>
                  <a:pt x="60" y="347"/>
                </a:lnTo>
                <a:lnTo>
                  <a:pt x="60" y="341"/>
                </a:lnTo>
                <a:lnTo>
                  <a:pt x="72" y="329"/>
                </a:lnTo>
                <a:lnTo>
                  <a:pt x="72" y="323"/>
                </a:lnTo>
                <a:lnTo>
                  <a:pt x="72" y="305"/>
                </a:lnTo>
                <a:lnTo>
                  <a:pt x="78" y="299"/>
                </a:lnTo>
                <a:lnTo>
                  <a:pt x="78" y="293"/>
                </a:lnTo>
                <a:lnTo>
                  <a:pt x="96" y="263"/>
                </a:lnTo>
                <a:lnTo>
                  <a:pt x="90" y="257"/>
                </a:lnTo>
                <a:lnTo>
                  <a:pt x="72" y="251"/>
                </a:lnTo>
                <a:lnTo>
                  <a:pt x="72" y="245"/>
                </a:lnTo>
                <a:lnTo>
                  <a:pt x="60" y="245"/>
                </a:lnTo>
                <a:lnTo>
                  <a:pt x="54" y="233"/>
                </a:lnTo>
                <a:lnTo>
                  <a:pt x="54" y="221"/>
                </a:lnTo>
                <a:lnTo>
                  <a:pt x="42" y="192"/>
                </a:lnTo>
                <a:lnTo>
                  <a:pt x="24" y="174"/>
                </a:lnTo>
                <a:lnTo>
                  <a:pt x="18" y="162"/>
                </a:lnTo>
                <a:lnTo>
                  <a:pt x="12" y="156"/>
                </a:lnTo>
                <a:lnTo>
                  <a:pt x="18" y="144"/>
                </a:lnTo>
                <a:lnTo>
                  <a:pt x="12" y="126"/>
                </a:lnTo>
                <a:lnTo>
                  <a:pt x="0" y="102"/>
                </a:lnTo>
                <a:lnTo>
                  <a:pt x="18" y="0"/>
                </a:lnTo>
                <a:lnTo>
                  <a:pt x="96" y="12"/>
                </a:lnTo>
                <a:lnTo>
                  <a:pt x="299" y="48"/>
                </a:lnTo>
                <a:lnTo>
                  <a:pt x="509" y="84"/>
                </a:lnTo>
                <a:lnTo>
                  <a:pt x="832" y="120"/>
                </a:lnTo>
                <a:lnTo>
                  <a:pt x="808" y="430"/>
                </a:lnTo>
                <a:lnTo>
                  <a:pt x="802" y="532"/>
                </a:lnTo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" name="Freeform 58"/>
          <p:cNvSpPr>
            <a:spLocks/>
          </p:cNvSpPr>
          <p:nvPr/>
        </p:nvSpPr>
        <p:spPr bwMode="auto">
          <a:xfrm>
            <a:off x="2635450" y="2251962"/>
            <a:ext cx="1039976" cy="949705"/>
          </a:xfrm>
          <a:custGeom>
            <a:avLst/>
            <a:gdLst>
              <a:gd name="T0" fmla="*/ 493 w 568"/>
              <a:gd name="T1" fmla="*/ 424 h 472"/>
              <a:gd name="T2" fmla="*/ 509 w 568"/>
              <a:gd name="T3" fmla="*/ 236 h 472"/>
              <a:gd name="T4" fmla="*/ 526 w 568"/>
              <a:gd name="T5" fmla="*/ 59 h 472"/>
              <a:gd name="T6" fmla="*/ 55 w 568"/>
              <a:gd name="T7" fmla="*/ 0 h 472"/>
              <a:gd name="T8" fmla="*/ 49 w 568"/>
              <a:gd name="T9" fmla="*/ 49 h 472"/>
              <a:gd name="T10" fmla="*/ 17 w 568"/>
              <a:gd name="T11" fmla="*/ 274 h 472"/>
              <a:gd name="T12" fmla="*/ 17 w 568"/>
              <a:gd name="T13" fmla="*/ 274 h 472"/>
              <a:gd name="T14" fmla="*/ 0 w 568"/>
              <a:gd name="T15" fmla="*/ 365 h 472"/>
              <a:gd name="T16" fmla="*/ 138 w 568"/>
              <a:gd name="T17" fmla="*/ 386 h 472"/>
              <a:gd name="T18" fmla="*/ 493 w 568"/>
              <a:gd name="T19" fmla="*/ 424 h 472"/>
              <a:gd name="T20" fmla="*/ 493 w 568"/>
              <a:gd name="T21" fmla="*/ 424 h 472"/>
              <a:gd name="T22" fmla="*/ 493 w 568"/>
              <a:gd name="T23" fmla="*/ 424 h 47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68"/>
              <a:gd name="T37" fmla="*/ 0 h 472"/>
              <a:gd name="T38" fmla="*/ 568 w 568"/>
              <a:gd name="T39" fmla="*/ 472 h 47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68" h="472">
                <a:moveTo>
                  <a:pt x="532" y="472"/>
                </a:moveTo>
                <a:lnTo>
                  <a:pt x="550" y="263"/>
                </a:lnTo>
                <a:lnTo>
                  <a:pt x="568" y="66"/>
                </a:lnTo>
                <a:lnTo>
                  <a:pt x="59" y="0"/>
                </a:lnTo>
                <a:lnTo>
                  <a:pt x="53" y="54"/>
                </a:lnTo>
                <a:lnTo>
                  <a:pt x="18" y="305"/>
                </a:lnTo>
                <a:lnTo>
                  <a:pt x="0" y="406"/>
                </a:lnTo>
                <a:lnTo>
                  <a:pt x="149" y="430"/>
                </a:lnTo>
                <a:lnTo>
                  <a:pt x="532" y="472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" name="Freeform 59"/>
          <p:cNvSpPr>
            <a:spLocks/>
          </p:cNvSpPr>
          <p:nvPr/>
        </p:nvSpPr>
        <p:spPr bwMode="auto">
          <a:xfrm>
            <a:off x="2635450" y="2251962"/>
            <a:ext cx="1039976" cy="949705"/>
          </a:xfrm>
          <a:custGeom>
            <a:avLst/>
            <a:gdLst>
              <a:gd name="T0" fmla="*/ 493 w 568"/>
              <a:gd name="T1" fmla="*/ 424 h 472"/>
              <a:gd name="T2" fmla="*/ 509 w 568"/>
              <a:gd name="T3" fmla="*/ 236 h 472"/>
              <a:gd name="T4" fmla="*/ 526 w 568"/>
              <a:gd name="T5" fmla="*/ 59 h 472"/>
              <a:gd name="T6" fmla="*/ 55 w 568"/>
              <a:gd name="T7" fmla="*/ 0 h 472"/>
              <a:gd name="T8" fmla="*/ 49 w 568"/>
              <a:gd name="T9" fmla="*/ 49 h 472"/>
              <a:gd name="T10" fmla="*/ 17 w 568"/>
              <a:gd name="T11" fmla="*/ 274 h 472"/>
              <a:gd name="T12" fmla="*/ 17 w 568"/>
              <a:gd name="T13" fmla="*/ 274 h 472"/>
              <a:gd name="T14" fmla="*/ 0 w 568"/>
              <a:gd name="T15" fmla="*/ 365 h 472"/>
              <a:gd name="T16" fmla="*/ 138 w 568"/>
              <a:gd name="T17" fmla="*/ 386 h 472"/>
              <a:gd name="T18" fmla="*/ 493 w 568"/>
              <a:gd name="T19" fmla="*/ 424 h 472"/>
              <a:gd name="T20" fmla="*/ 493 w 568"/>
              <a:gd name="T21" fmla="*/ 424 h 4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8"/>
              <a:gd name="T34" fmla="*/ 0 h 472"/>
              <a:gd name="T35" fmla="*/ 568 w 568"/>
              <a:gd name="T36" fmla="*/ 472 h 4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8" h="472">
                <a:moveTo>
                  <a:pt x="532" y="472"/>
                </a:moveTo>
                <a:lnTo>
                  <a:pt x="550" y="263"/>
                </a:lnTo>
                <a:lnTo>
                  <a:pt x="568" y="66"/>
                </a:lnTo>
                <a:lnTo>
                  <a:pt x="59" y="0"/>
                </a:lnTo>
                <a:lnTo>
                  <a:pt x="53" y="54"/>
                </a:lnTo>
                <a:lnTo>
                  <a:pt x="18" y="305"/>
                </a:lnTo>
                <a:lnTo>
                  <a:pt x="0" y="406"/>
                </a:lnTo>
                <a:lnTo>
                  <a:pt x="149" y="430"/>
                </a:lnTo>
                <a:lnTo>
                  <a:pt x="532" y="472"/>
                </a:lnTo>
              </a:path>
            </a:pathLst>
          </a:custGeom>
          <a:solidFill>
            <a:srgbClr val="FFFF0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" name="Freeform 60"/>
          <p:cNvSpPr>
            <a:spLocks/>
          </p:cNvSpPr>
          <p:nvPr/>
        </p:nvSpPr>
        <p:spPr bwMode="auto">
          <a:xfrm>
            <a:off x="1296930" y="2585699"/>
            <a:ext cx="952983" cy="1614947"/>
          </a:xfrm>
          <a:custGeom>
            <a:avLst/>
            <a:gdLst>
              <a:gd name="T0" fmla="*/ 72 w 520"/>
              <a:gd name="T1" fmla="*/ 0 h 800"/>
              <a:gd name="T2" fmla="*/ 0 w 520"/>
              <a:gd name="T3" fmla="*/ 275 h 800"/>
              <a:gd name="T4" fmla="*/ 311 w 520"/>
              <a:gd name="T5" fmla="*/ 721 h 800"/>
              <a:gd name="T6" fmla="*/ 311 w 520"/>
              <a:gd name="T7" fmla="*/ 716 h 800"/>
              <a:gd name="T8" fmla="*/ 316 w 520"/>
              <a:gd name="T9" fmla="*/ 710 h 800"/>
              <a:gd name="T10" fmla="*/ 322 w 520"/>
              <a:gd name="T11" fmla="*/ 689 h 800"/>
              <a:gd name="T12" fmla="*/ 316 w 520"/>
              <a:gd name="T13" fmla="*/ 684 h 800"/>
              <a:gd name="T14" fmla="*/ 322 w 520"/>
              <a:gd name="T15" fmla="*/ 641 h 800"/>
              <a:gd name="T16" fmla="*/ 316 w 520"/>
              <a:gd name="T17" fmla="*/ 625 h 800"/>
              <a:gd name="T18" fmla="*/ 322 w 520"/>
              <a:gd name="T19" fmla="*/ 619 h 800"/>
              <a:gd name="T20" fmla="*/ 333 w 520"/>
              <a:gd name="T21" fmla="*/ 614 h 800"/>
              <a:gd name="T22" fmla="*/ 349 w 520"/>
              <a:gd name="T23" fmla="*/ 619 h 800"/>
              <a:gd name="T24" fmla="*/ 355 w 520"/>
              <a:gd name="T25" fmla="*/ 625 h 800"/>
              <a:gd name="T26" fmla="*/ 355 w 520"/>
              <a:gd name="T27" fmla="*/ 630 h 800"/>
              <a:gd name="T28" fmla="*/ 361 w 520"/>
              <a:gd name="T29" fmla="*/ 635 h 800"/>
              <a:gd name="T30" fmla="*/ 366 w 520"/>
              <a:gd name="T31" fmla="*/ 635 h 800"/>
              <a:gd name="T32" fmla="*/ 383 w 520"/>
              <a:gd name="T33" fmla="*/ 598 h 800"/>
              <a:gd name="T34" fmla="*/ 394 w 520"/>
              <a:gd name="T35" fmla="*/ 549 h 800"/>
              <a:gd name="T36" fmla="*/ 482 w 520"/>
              <a:gd name="T37" fmla="*/ 92 h 800"/>
              <a:gd name="T38" fmla="*/ 277 w 520"/>
              <a:gd name="T39" fmla="*/ 49 h 800"/>
              <a:gd name="T40" fmla="*/ 72 w 520"/>
              <a:gd name="T41" fmla="*/ 0 h 800"/>
              <a:gd name="T42" fmla="*/ 72 w 520"/>
              <a:gd name="T43" fmla="*/ 0 h 8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20"/>
              <a:gd name="T67" fmla="*/ 0 h 800"/>
              <a:gd name="T68" fmla="*/ 520 w 520"/>
              <a:gd name="T69" fmla="*/ 800 h 8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20" h="800">
                <a:moveTo>
                  <a:pt x="78" y="0"/>
                </a:moveTo>
                <a:lnTo>
                  <a:pt x="0" y="305"/>
                </a:lnTo>
                <a:lnTo>
                  <a:pt x="335" y="800"/>
                </a:lnTo>
                <a:lnTo>
                  <a:pt x="335" y="794"/>
                </a:lnTo>
                <a:lnTo>
                  <a:pt x="341" y="788"/>
                </a:lnTo>
                <a:lnTo>
                  <a:pt x="347" y="765"/>
                </a:lnTo>
                <a:lnTo>
                  <a:pt x="341" y="759"/>
                </a:lnTo>
                <a:lnTo>
                  <a:pt x="347" y="711"/>
                </a:lnTo>
                <a:lnTo>
                  <a:pt x="341" y="693"/>
                </a:lnTo>
                <a:lnTo>
                  <a:pt x="347" y="687"/>
                </a:lnTo>
                <a:lnTo>
                  <a:pt x="359" y="681"/>
                </a:lnTo>
                <a:lnTo>
                  <a:pt x="377" y="687"/>
                </a:lnTo>
                <a:lnTo>
                  <a:pt x="383" y="693"/>
                </a:lnTo>
                <a:lnTo>
                  <a:pt x="383" y="699"/>
                </a:lnTo>
                <a:lnTo>
                  <a:pt x="389" y="705"/>
                </a:lnTo>
                <a:lnTo>
                  <a:pt x="395" y="705"/>
                </a:lnTo>
                <a:lnTo>
                  <a:pt x="413" y="663"/>
                </a:lnTo>
                <a:lnTo>
                  <a:pt x="425" y="609"/>
                </a:lnTo>
                <a:lnTo>
                  <a:pt x="520" y="102"/>
                </a:lnTo>
                <a:lnTo>
                  <a:pt x="299" y="54"/>
                </a:lnTo>
                <a:lnTo>
                  <a:pt x="78" y="0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7" name="Freeform 61"/>
          <p:cNvSpPr>
            <a:spLocks/>
          </p:cNvSpPr>
          <p:nvPr/>
        </p:nvSpPr>
        <p:spPr bwMode="auto">
          <a:xfrm>
            <a:off x="2809444" y="3127746"/>
            <a:ext cx="1085451" cy="936267"/>
          </a:xfrm>
          <a:custGeom>
            <a:avLst/>
            <a:gdLst>
              <a:gd name="T0" fmla="*/ 0 w 592"/>
              <a:gd name="T1" fmla="*/ 364 h 466"/>
              <a:gd name="T2" fmla="*/ 50 w 592"/>
              <a:gd name="T3" fmla="*/ 0 h 466"/>
              <a:gd name="T4" fmla="*/ 405 w 592"/>
              <a:gd name="T5" fmla="*/ 38 h 466"/>
              <a:gd name="T6" fmla="*/ 549 w 592"/>
              <a:gd name="T7" fmla="*/ 48 h 466"/>
              <a:gd name="T8" fmla="*/ 543 w 592"/>
              <a:gd name="T9" fmla="*/ 139 h 466"/>
              <a:gd name="T10" fmla="*/ 527 w 592"/>
              <a:gd name="T11" fmla="*/ 418 h 466"/>
              <a:gd name="T12" fmla="*/ 450 w 592"/>
              <a:gd name="T13" fmla="*/ 413 h 466"/>
              <a:gd name="T14" fmla="*/ 0 w 592"/>
              <a:gd name="T15" fmla="*/ 364 h 466"/>
              <a:gd name="T16" fmla="*/ 0 w 592"/>
              <a:gd name="T17" fmla="*/ 364 h 4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2"/>
              <a:gd name="T28" fmla="*/ 0 h 466"/>
              <a:gd name="T29" fmla="*/ 592 w 592"/>
              <a:gd name="T30" fmla="*/ 466 h 4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92" h="466">
                <a:moveTo>
                  <a:pt x="0" y="406"/>
                </a:moveTo>
                <a:lnTo>
                  <a:pt x="54" y="0"/>
                </a:lnTo>
                <a:lnTo>
                  <a:pt x="437" y="42"/>
                </a:lnTo>
                <a:lnTo>
                  <a:pt x="592" y="54"/>
                </a:lnTo>
                <a:lnTo>
                  <a:pt x="586" y="155"/>
                </a:lnTo>
                <a:lnTo>
                  <a:pt x="568" y="466"/>
                </a:lnTo>
                <a:lnTo>
                  <a:pt x="485" y="460"/>
                </a:lnTo>
                <a:lnTo>
                  <a:pt x="0" y="406"/>
                </a:lnTo>
                <a:close/>
              </a:path>
            </a:pathLst>
          </a:custGeom>
          <a:solidFill>
            <a:srgbClr val="FFFF0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8" name="Freeform 62"/>
          <p:cNvSpPr>
            <a:spLocks/>
          </p:cNvSpPr>
          <p:nvPr/>
        </p:nvSpPr>
        <p:spPr bwMode="auto">
          <a:xfrm>
            <a:off x="2655225" y="3936342"/>
            <a:ext cx="1043931" cy="1196091"/>
          </a:xfrm>
          <a:custGeom>
            <a:avLst/>
            <a:gdLst>
              <a:gd name="T0" fmla="*/ 77 w 568"/>
              <a:gd name="T1" fmla="*/ 0 h 591"/>
              <a:gd name="T2" fmla="*/ 0 w 568"/>
              <a:gd name="T3" fmla="*/ 523 h 591"/>
              <a:gd name="T4" fmla="*/ 0 w 568"/>
              <a:gd name="T5" fmla="*/ 523 h 591"/>
              <a:gd name="T6" fmla="*/ 72 w 568"/>
              <a:gd name="T7" fmla="*/ 534 h 591"/>
              <a:gd name="T8" fmla="*/ 77 w 568"/>
              <a:gd name="T9" fmla="*/ 491 h 591"/>
              <a:gd name="T10" fmla="*/ 205 w 568"/>
              <a:gd name="T11" fmla="*/ 507 h 591"/>
              <a:gd name="T12" fmla="*/ 205 w 568"/>
              <a:gd name="T13" fmla="*/ 507 h 591"/>
              <a:gd name="T14" fmla="*/ 200 w 568"/>
              <a:gd name="T15" fmla="*/ 501 h 591"/>
              <a:gd name="T16" fmla="*/ 205 w 568"/>
              <a:gd name="T17" fmla="*/ 496 h 591"/>
              <a:gd name="T18" fmla="*/ 205 w 568"/>
              <a:gd name="T19" fmla="*/ 491 h 591"/>
              <a:gd name="T20" fmla="*/ 200 w 568"/>
              <a:gd name="T21" fmla="*/ 491 h 591"/>
              <a:gd name="T22" fmla="*/ 205 w 568"/>
              <a:gd name="T23" fmla="*/ 485 h 591"/>
              <a:gd name="T24" fmla="*/ 489 w 568"/>
              <a:gd name="T25" fmla="*/ 512 h 591"/>
              <a:gd name="T26" fmla="*/ 522 w 568"/>
              <a:gd name="T27" fmla="*/ 98 h 591"/>
              <a:gd name="T28" fmla="*/ 528 w 568"/>
              <a:gd name="T29" fmla="*/ 98 h 591"/>
              <a:gd name="T30" fmla="*/ 528 w 568"/>
              <a:gd name="T31" fmla="*/ 49 h 591"/>
              <a:gd name="T32" fmla="*/ 77 w 568"/>
              <a:gd name="T33" fmla="*/ 0 h 591"/>
              <a:gd name="T34" fmla="*/ 77 w 568"/>
              <a:gd name="T35" fmla="*/ 0 h 59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68"/>
              <a:gd name="T55" fmla="*/ 0 h 591"/>
              <a:gd name="T56" fmla="*/ 568 w 568"/>
              <a:gd name="T57" fmla="*/ 591 h 59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68" h="591">
                <a:moveTo>
                  <a:pt x="83" y="0"/>
                </a:moveTo>
                <a:lnTo>
                  <a:pt x="0" y="579"/>
                </a:lnTo>
                <a:lnTo>
                  <a:pt x="77" y="591"/>
                </a:lnTo>
                <a:lnTo>
                  <a:pt x="83" y="543"/>
                </a:lnTo>
                <a:lnTo>
                  <a:pt x="221" y="561"/>
                </a:lnTo>
                <a:lnTo>
                  <a:pt x="215" y="555"/>
                </a:lnTo>
                <a:lnTo>
                  <a:pt x="221" y="549"/>
                </a:lnTo>
                <a:lnTo>
                  <a:pt x="221" y="543"/>
                </a:lnTo>
                <a:lnTo>
                  <a:pt x="215" y="543"/>
                </a:lnTo>
                <a:lnTo>
                  <a:pt x="221" y="537"/>
                </a:lnTo>
                <a:lnTo>
                  <a:pt x="526" y="567"/>
                </a:lnTo>
                <a:lnTo>
                  <a:pt x="562" y="108"/>
                </a:lnTo>
                <a:lnTo>
                  <a:pt x="568" y="108"/>
                </a:lnTo>
                <a:lnTo>
                  <a:pt x="568" y="54"/>
                </a:lnTo>
                <a:lnTo>
                  <a:pt x="83" y="0"/>
                </a:lnTo>
                <a:close/>
              </a:path>
            </a:pathLst>
          </a:custGeom>
          <a:solidFill>
            <a:srgbClr val="FFFF0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9" name="Freeform 64"/>
          <p:cNvSpPr>
            <a:spLocks/>
          </p:cNvSpPr>
          <p:nvPr/>
        </p:nvSpPr>
        <p:spPr bwMode="auto">
          <a:xfrm>
            <a:off x="3643792" y="2180280"/>
            <a:ext cx="1039976" cy="768276"/>
          </a:xfrm>
          <a:custGeom>
            <a:avLst/>
            <a:gdLst>
              <a:gd name="T0" fmla="*/ 0 w 568"/>
              <a:gd name="T1" fmla="*/ 268 h 382"/>
              <a:gd name="T2" fmla="*/ 17 w 568"/>
              <a:gd name="T3" fmla="*/ 92 h 382"/>
              <a:gd name="T4" fmla="*/ 22 w 568"/>
              <a:gd name="T5" fmla="*/ 0 h 382"/>
              <a:gd name="T6" fmla="*/ 515 w 568"/>
              <a:gd name="T7" fmla="*/ 22 h 382"/>
              <a:gd name="T8" fmla="*/ 515 w 568"/>
              <a:gd name="T9" fmla="*/ 27 h 382"/>
              <a:gd name="T10" fmla="*/ 515 w 568"/>
              <a:gd name="T11" fmla="*/ 38 h 382"/>
              <a:gd name="T12" fmla="*/ 498 w 568"/>
              <a:gd name="T13" fmla="*/ 48 h 382"/>
              <a:gd name="T14" fmla="*/ 504 w 568"/>
              <a:gd name="T15" fmla="*/ 59 h 382"/>
              <a:gd name="T16" fmla="*/ 526 w 568"/>
              <a:gd name="T17" fmla="*/ 81 h 382"/>
              <a:gd name="T18" fmla="*/ 526 w 568"/>
              <a:gd name="T19" fmla="*/ 247 h 382"/>
              <a:gd name="T20" fmla="*/ 520 w 568"/>
              <a:gd name="T21" fmla="*/ 247 h 382"/>
              <a:gd name="T22" fmla="*/ 515 w 568"/>
              <a:gd name="T23" fmla="*/ 247 h 382"/>
              <a:gd name="T24" fmla="*/ 520 w 568"/>
              <a:gd name="T25" fmla="*/ 252 h 382"/>
              <a:gd name="T26" fmla="*/ 520 w 568"/>
              <a:gd name="T27" fmla="*/ 258 h 382"/>
              <a:gd name="T28" fmla="*/ 520 w 568"/>
              <a:gd name="T29" fmla="*/ 268 h 382"/>
              <a:gd name="T30" fmla="*/ 520 w 568"/>
              <a:gd name="T31" fmla="*/ 274 h 382"/>
              <a:gd name="T32" fmla="*/ 526 w 568"/>
              <a:gd name="T33" fmla="*/ 285 h 382"/>
              <a:gd name="T34" fmla="*/ 520 w 568"/>
              <a:gd name="T35" fmla="*/ 290 h 382"/>
              <a:gd name="T36" fmla="*/ 520 w 568"/>
              <a:gd name="T37" fmla="*/ 301 h 382"/>
              <a:gd name="T38" fmla="*/ 515 w 568"/>
              <a:gd name="T39" fmla="*/ 317 h 382"/>
              <a:gd name="T40" fmla="*/ 520 w 568"/>
              <a:gd name="T41" fmla="*/ 333 h 382"/>
              <a:gd name="T42" fmla="*/ 526 w 568"/>
              <a:gd name="T43" fmla="*/ 343 h 382"/>
              <a:gd name="T44" fmla="*/ 526 w 568"/>
              <a:gd name="T45" fmla="*/ 343 h 382"/>
              <a:gd name="T46" fmla="*/ 509 w 568"/>
              <a:gd name="T47" fmla="*/ 333 h 382"/>
              <a:gd name="T48" fmla="*/ 476 w 568"/>
              <a:gd name="T49" fmla="*/ 317 h 382"/>
              <a:gd name="T50" fmla="*/ 470 w 568"/>
              <a:gd name="T51" fmla="*/ 312 h 382"/>
              <a:gd name="T52" fmla="*/ 459 w 568"/>
              <a:gd name="T53" fmla="*/ 312 h 382"/>
              <a:gd name="T54" fmla="*/ 448 w 568"/>
              <a:gd name="T55" fmla="*/ 322 h 382"/>
              <a:gd name="T56" fmla="*/ 437 w 568"/>
              <a:gd name="T57" fmla="*/ 322 h 382"/>
              <a:gd name="T58" fmla="*/ 426 w 568"/>
              <a:gd name="T59" fmla="*/ 322 h 382"/>
              <a:gd name="T60" fmla="*/ 420 w 568"/>
              <a:gd name="T61" fmla="*/ 306 h 382"/>
              <a:gd name="T62" fmla="*/ 415 w 568"/>
              <a:gd name="T63" fmla="*/ 301 h 382"/>
              <a:gd name="T64" fmla="*/ 404 w 568"/>
              <a:gd name="T65" fmla="*/ 306 h 382"/>
              <a:gd name="T66" fmla="*/ 393 w 568"/>
              <a:gd name="T67" fmla="*/ 306 h 382"/>
              <a:gd name="T68" fmla="*/ 382 w 568"/>
              <a:gd name="T69" fmla="*/ 290 h 382"/>
              <a:gd name="T70" fmla="*/ 0 w 568"/>
              <a:gd name="T71" fmla="*/ 268 h 382"/>
              <a:gd name="T72" fmla="*/ 0 w 568"/>
              <a:gd name="T73" fmla="*/ 268 h 38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68"/>
              <a:gd name="T112" fmla="*/ 0 h 382"/>
              <a:gd name="T113" fmla="*/ 568 w 568"/>
              <a:gd name="T114" fmla="*/ 382 h 38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68" h="382">
                <a:moveTo>
                  <a:pt x="0" y="299"/>
                </a:moveTo>
                <a:lnTo>
                  <a:pt x="18" y="102"/>
                </a:lnTo>
                <a:lnTo>
                  <a:pt x="24" y="0"/>
                </a:lnTo>
                <a:lnTo>
                  <a:pt x="556" y="24"/>
                </a:lnTo>
                <a:lnTo>
                  <a:pt x="556" y="30"/>
                </a:lnTo>
                <a:lnTo>
                  <a:pt x="556" y="42"/>
                </a:lnTo>
                <a:lnTo>
                  <a:pt x="538" y="54"/>
                </a:lnTo>
                <a:lnTo>
                  <a:pt x="544" y="66"/>
                </a:lnTo>
                <a:lnTo>
                  <a:pt x="568" y="90"/>
                </a:lnTo>
                <a:lnTo>
                  <a:pt x="568" y="275"/>
                </a:lnTo>
                <a:lnTo>
                  <a:pt x="562" y="275"/>
                </a:lnTo>
                <a:lnTo>
                  <a:pt x="556" y="275"/>
                </a:lnTo>
                <a:lnTo>
                  <a:pt x="562" y="281"/>
                </a:lnTo>
                <a:lnTo>
                  <a:pt x="562" y="287"/>
                </a:lnTo>
                <a:lnTo>
                  <a:pt x="562" y="299"/>
                </a:lnTo>
                <a:lnTo>
                  <a:pt x="562" y="305"/>
                </a:lnTo>
                <a:lnTo>
                  <a:pt x="568" y="317"/>
                </a:lnTo>
                <a:lnTo>
                  <a:pt x="562" y="323"/>
                </a:lnTo>
                <a:lnTo>
                  <a:pt x="562" y="335"/>
                </a:lnTo>
                <a:lnTo>
                  <a:pt x="556" y="353"/>
                </a:lnTo>
                <a:lnTo>
                  <a:pt x="562" y="371"/>
                </a:lnTo>
                <a:lnTo>
                  <a:pt x="568" y="382"/>
                </a:lnTo>
                <a:lnTo>
                  <a:pt x="550" y="371"/>
                </a:lnTo>
                <a:lnTo>
                  <a:pt x="514" y="353"/>
                </a:lnTo>
                <a:lnTo>
                  <a:pt x="508" y="347"/>
                </a:lnTo>
                <a:lnTo>
                  <a:pt x="496" y="347"/>
                </a:lnTo>
                <a:lnTo>
                  <a:pt x="484" y="359"/>
                </a:lnTo>
                <a:lnTo>
                  <a:pt x="472" y="359"/>
                </a:lnTo>
                <a:lnTo>
                  <a:pt x="460" y="359"/>
                </a:lnTo>
                <a:lnTo>
                  <a:pt x="454" y="341"/>
                </a:lnTo>
                <a:lnTo>
                  <a:pt x="448" y="335"/>
                </a:lnTo>
                <a:lnTo>
                  <a:pt x="436" y="341"/>
                </a:lnTo>
                <a:lnTo>
                  <a:pt x="424" y="341"/>
                </a:lnTo>
                <a:lnTo>
                  <a:pt x="412" y="323"/>
                </a:lnTo>
                <a:lnTo>
                  <a:pt x="0" y="299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Freeform 66"/>
          <p:cNvSpPr>
            <a:spLocks/>
          </p:cNvSpPr>
          <p:nvPr/>
        </p:nvSpPr>
        <p:spPr bwMode="auto">
          <a:xfrm>
            <a:off x="3608208" y="2780571"/>
            <a:ext cx="1229781" cy="676441"/>
          </a:xfrm>
          <a:custGeom>
            <a:avLst/>
            <a:gdLst>
              <a:gd name="T0" fmla="*/ 0 w 670"/>
              <a:gd name="T1" fmla="*/ 189 h 334"/>
              <a:gd name="T2" fmla="*/ 17 w 670"/>
              <a:gd name="T3" fmla="*/ 0 h 334"/>
              <a:gd name="T4" fmla="*/ 399 w 670"/>
              <a:gd name="T5" fmla="*/ 22 h 334"/>
              <a:gd name="T6" fmla="*/ 410 w 670"/>
              <a:gd name="T7" fmla="*/ 38 h 334"/>
              <a:gd name="T8" fmla="*/ 421 w 670"/>
              <a:gd name="T9" fmla="*/ 38 h 334"/>
              <a:gd name="T10" fmla="*/ 433 w 670"/>
              <a:gd name="T11" fmla="*/ 33 h 334"/>
              <a:gd name="T12" fmla="*/ 438 w 670"/>
              <a:gd name="T13" fmla="*/ 38 h 334"/>
              <a:gd name="T14" fmla="*/ 444 w 670"/>
              <a:gd name="T15" fmla="*/ 54 h 334"/>
              <a:gd name="T16" fmla="*/ 455 w 670"/>
              <a:gd name="T17" fmla="*/ 54 h 334"/>
              <a:gd name="T18" fmla="*/ 466 w 670"/>
              <a:gd name="T19" fmla="*/ 54 h 334"/>
              <a:gd name="T20" fmla="*/ 477 w 670"/>
              <a:gd name="T21" fmla="*/ 43 h 334"/>
              <a:gd name="T22" fmla="*/ 488 w 670"/>
              <a:gd name="T23" fmla="*/ 43 h 334"/>
              <a:gd name="T24" fmla="*/ 494 w 670"/>
              <a:gd name="T25" fmla="*/ 49 h 334"/>
              <a:gd name="T26" fmla="*/ 527 w 670"/>
              <a:gd name="T27" fmla="*/ 65 h 334"/>
              <a:gd name="T28" fmla="*/ 544 w 670"/>
              <a:gd name="T29" fmla="*/ 75 h 334"/>
              <a:gd name="T30" fmla="*/ 544 w 670"/>
              <a:gd name="T31" fmla="*/ 86 h 334"/>
              <a:gd name="T32" fmla="*/ 550 w 670"/>
              <a:gd name="T33" fmla="*/ 91 h 334"/>
              <a:gd name="T34" fmla="*/ 550 w 670"/>
              <a:gd name="T35" fmla="*/ 97 h 334"/>
              <a:gd name="T36" fmla="*/ 550 w 670"/>
              <a:gd name="T37" fmla="*/ 113 h 334"/>
              <a:gd name="T38" fmla="*/ 555 w 670"/>
              <a:gd name="T39" fmla="*/ 118 h 334"/>
              <a:gd name="T40" fmla="*/ 561 w 670"/>
              <a:gd name="T41" fmla="*/ 135 h 334"/>
              <a:gd name="T42" fmla="*/ 566 w 670"/>
              <a:gd name="T43" fmla="*/ 140 h 334"/>
              <a:gd name="T44" fmla="*/ 566 w 670"/>
              <a:gd name="T45" fmla="*/ 146 h 334"/>
              <a:gd name="T46" fmla="*/ 566 w 670"/>
              <a:gd name="T47" fmla="*/ 156 h 334"/>
              <a:gd name="T48" fmla="*/ 577 w 670"/>
              <a:gd name="T49" fmla="*/ 162 h 334"/>
              <a:gd name="T50" fmla="*/ 577 w 670"/>
              <a:gd name="T51" fmla="*/ 173 h 334"/>
              <a:gd name="T52" fmla="*/ 577 w 670"/>
              <a:gd name="T53" fmla="*/ 178 h 334"/>
              <a:gd name="T54" fmla="*/ 577 w 670"/>
              <a:gd name="T55" fmla="*/ 194 h 334"/>
              <a:gd name="T56" fmla="*/ 583 w 670"/>
              <a:gd name="T57" fmla="*/ 200 h 334"/>
              <a:gd name="T58" fmla="*/ 589 w 670"/>
              <a:gd name="T59" fmla="*/ 205 h 334"/>
              <a:gd name="T60" fmla="*/ 583 w 670"/>
              <a:gd name="T61" fmla="*/ 211 h 334"/>
              <a:gd name="T62" fmla="*/ 583 w 670"/>
              <a:gd name="T63" fmla="*/ 222 h 334"/>
              <a:gd name="T64" fmla="*/ 589 w 670"/>
              <a:gd name="T65" fmla="*/ 227 h 334"/>
              <a:gd name="T66" fmla="*/ 589 w 670"/>
              <a:gd name="T67" fmla="*/ 232 h 334"/>
              <a:gd name="T68" fmla="*/ 589 w 670"/>
              <a:gd name="T69" fmla="*/ 243 h 334"/>
              <a:gd name="T70" fmla="*/ 594 w 670"/>
              <a:gd name="T71" fmla="*/ 249 h 334"/>
              <a:gd name="T72" fmla="*/ 600 w 670"/>
              <a:gd name="T73" fmla="*/ 259 h 334"/>
              <a:gd name="T74" fmla="*/ 605 w 670"/>
              <a:gd name="T75" fmla="*/ 264 h 334"/>
              <a:gd name="T76" fmla="*/ 611 w 670"/>
              <a:gd name="T77" fmla="*/ 275 h 334"/>
              <a:gd name="T78" fmla="*/ 616 w 670"/>
              <a:gd name="T79" fmla="*/ 286 h 334"/>
              <a:gd name="T80" fmla="*/ 622 w 670"/>
              <a:gd name="T81" fmla="*/ 291 h 334"/>
              <a:gd name="T82" fmla="*/ 622 w 670"/>
              <a:gd name="T83" fmla="*/ 302 h 334"/>
              <a:gd name="T84" fmla="*/ 622 w 670"/>
              <a:gd name="T85" fmla="*/ 302 h 334"/>
              <a:gd name="T86" fmla="*/ 138 w 670"/>
              <a:gd name="T87" fmla="*/ 291 h 334"/>
              <a:gd name="T88" fmla="*/ 144 w 670"/>
              <a:gd name="T89" fmla="*/ 200 h 334"/>
              <a:gd name="T90" fmla="*/ 0 w 670"/>
              <a:gd name="T91" fmla="*/ 189 h 334"/>
              <a:gd name="T92" fmla="*/ 0 w 670"/>
              <a:gd name="T93" fmla="*/ 189 h 334"/>
              <a:gd name="T94" fmla="*/ 0 w 670"/>
              <a:gd name="T95" fmla="*/ 189 h 33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70"/>
              <a:gd name="T145" fmla="*/ 0 h 334"/>
              <a:gd name="T146" fmla="*/ 670 w 670"/>
              <a:gd name="T147" fmla="*/ 334 h 33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70" h="334">
                <a:moveTo>
                  <a:pt x="0" y="209"/>
                </a:moveTo>
                <a:lnTo>
                  <a:pt x="18" y="0"/>
                </a:lnTo>
                <a:lnTo>
                  <a:pt x="430" y="24"/>
                </a:lnTo>
                <a:lnTo>
                  <a:pt x="442" y="42"/>
                </a:lnTo>
                <a:lnTo>
                  <a:pt x="454" y="42"/>
                </a:lnTo>
                <a:lnTo>
                  <a:pt x="466" y="36"/>
                </a:lnTo>
                <a:lnTo>
                  <a:pt x="472" y="42"/>
                </a:lnTo>
                <a:lnTo>
                  <a:pt x="478" y="60"/>
                </a:lnTo>
                <a:lnTo>
                  <a:pt x="490" y="60"/>
                </a:lnTo>
                <a:lnTo>
                  <a:pt x="502" y="60"/>
                </a:lnTo>
                <a:lnTo>
                  <a:pt x="514" y="48"/>
                </a:lnTo>
                <a:lnTo>
                  <a:pt x="526" y="48"/>
                </a:lnTo>
                <a:lnTo>
                  <a:pt x="532" y="54"/>
                </a:lnTo>
                <a:lnTo>
                  <a:pt x="568" y="72"/>
                </a:lnTo>
                <a:lnTo>
                  <a:pt x="586" y="83"/>
                </a:lnTo>
                <a:lnTo>
                  <a:pt x="586" y="95"/>
                </a:lnTo>
                <a:lnTo>
                  <a:pt x="592" y="101"/>
                </a:lnTo>
                <a:lnTo>
                  <a:pt x="592" y="107"/>
                </a:lnTo>
                <a:lnTo>
                  <a:pt x="592" y="125"/>
                </a:lnTo>
                <a:lnTo>
                  <a:pt x="598" y="131"/>
                </a:lnTo>
                <a:lnTo>
                  <a:pt x="604" y="149"/>
                </a:lnTo>
                <a:lnTo>
                  <a:pt x="610" y="155"/>
                </a:lnTo>
                <a:lnTo>
                  <a:pt x="610" y="161"/>
                </a:lnTo>
                <a:lnTo>
                  <a:pt x="610" y="173"/>
                </a:lnTo>
                <a:lnTo>
                  <a:pt x="622" y="179"/>
                </a:lnTo>
                <a:lnTo>
                  <a:pt x="622" y="191"/>
                </a:lnTo>
                <a:lnTo>
                  <a:pt x="622" y="197"/>
                </a:lnTo>
                <a:lnTo>
                  <a:pt x="622" y="215"/>
                </a:lnTo>
                <a:lnTo>
                  <a:pt x="628" y="221"/>
                </a:lnTo>
                <a:lnTo>
                  <a:pt x="634" y="227"/>
                </a:lnTo>
                <a:lnTo>
                  <a:pt x="628" y="233"/>
                </a:lnTo>
                <a:lnTo>
                  <a:pt x="628" y="245"/>
                </a:lnTo>
                <a:lnTo>
                  <a:pt x="634" y="251"/>
                </a:lnTo>
                <a:lnTo>
                  <a:pt x="634" y="257"/>
                </a:lnTo>
                <a:lnTo>
                  <a:pt x="634" y="269"/>
                </a:lnTo>
                <a:lnTo>
                  <a:pt x="640" y="275"/>
                </a:lnTo>
                <a:lnTo>
                  <a:pt x="646" y="286"/>
                </a:lnTo>
                <a:lnTo>
                  <a:pt x="652" y="292"/>
                </a:lnTo>
                <a:lnTo>
                  <a:pt x="658" y="304"/>
                </a:lnTo>
                <a:lnTo>
                  <a:pt x="664" y="316"/>
                </a:lnTo>
                <a:lnTo>
                  <a:pt x="670" y="322"/>
                </a:lnTo>
                <a:lnTo>
                  <a:pt x="670" y="334"/>
                </a:lnTo>
                <a:lnTo>
                  <a:pt x="149" y="322"/>
                </a:lnTo>
                <a:lnTo>
                  <a:pt x="155" y="221"/>
                </a:lnTo>
                <a:lnTo>
                  <a:pt x="0" y="209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1" name="Freeform 68"/>
          <p:cNvSpPr>
            <a:spLocks/>
          </p:cNvSpPr>
          <p:nvPr/>
        </p:nvSpPr>
        <p:spPr bwMode="auto">
          <a:xfrm>
            <a:off x="3849414" y="3430131"/>
            <a:ext cx="1095336" cy="651803"/>
          </a:xfrm>
          <a:custGeom>
            <a:avLst/>
            <a:gdLst>
              <a:gd name="T0" fmla="*/ 17 w 598"/>
              <a:gd name="T1" fmla="*/ 0 h 323"/>
              <a:gd name="T2" fmla="*/ 499 w 598"/>
              <a:gd name="T3" fmla="*/ 11 h 323"/>
              <a:gd name="T4" fmla="*/ 533 w 598"/>
              <a:gd name="T5" fmla="*/ 38 h 323"/>
              <a:gd name="T6" fmla="*/ 522 w 598"/>
              <a:gd name="T7" fmla="*/ 49 h 323"/>
              <a:gd name="T8" fmla="*/ 522 w 598"/>
              <a:gd name="T9" fmla="*/ 59 h 323"/>
              <a:gd name="T10" fmla="*/ 522 w 598"/>
              <a:gd name="T11" fmla="*/ 65 h 323"/>
              <a:gd name="T12" fmla="*/ 533 w 598"/>
              <a:gd name="T13" fmla="*/ 70 h 323"/>
              <a:gd name="T14" fmla="*/ 538 w 598"/>
              <a:gd name="T15" fmla="*/ 86 h 323"/>
              <a:gd name="T16" fmla="*/ 544 w 598"/>
              <a:gd name="T17" fmla="*/ 86 h 323"/>
              <a:gd name="T18" fmla="*/ 549 w 598"/>
              <a:gd name="T19" fmla="*/ 92 h 323"/>
              <a:gd name="T20" fmla="*/ 554 w 598"/>
              <a:gd name="T21" fmla="*/ 92 h 323"/>
              <a:gd name="T22" fmla="*/ 554 w 598"/>
              <a:gd name="T23" fmla="*/ 291 h 323"/>
              <a:gd name="T24" fmla="*/ 0 w 598"/>
              <a:gd name="T25" fmla="*/ 280 h 323"/>
              <a:gd name="T26" fmla="*/ 17 w 598"/>
              <a:gd name="T27" fmla="*/ 0 h 323"/>
              <a:gd name="T28" fmla="*/ 17 w 598"/>
              <a:gd name="T29" fmla="*/ 0 h 32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98"/>
              <a:gd name="T46" fmla="*/ 0 h 323"/>
              <a:gd name="T47" fmla="*/ 598 w 598"/>
              <a:gd name="T48" fmla="*/ 323 h 32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98" h="323">
                <a:moveTo>
                  <a:pt x="18" y="0"/>
                </a:moveTo>
                <a:lnTo>
                  <a:pt x="539" y="12"/>
                </a:lnTo>
                <a:lnTo>
                  <a:pt x="575" y="42"/>
                </a:lnTo>
                <a:lnTo>
                  <a:pt x="563" y="54"/>
                </a:lnTo>
                <a:lnTo>
                  <a:pt x="563" y="66"/>
                </a:lnTo>
                <a:lnTo>
                  <a:pt x="563" y="72"/>
                </a:lnTo>
                <a:lnTo>
                  <a:pt x="575" y="78"/>
                </a:lnTo>
                <a:lnTo>
                  <a:pt x="581" y="96"/>
                </a:lnTo>
                <a:lnTo>
                  <a:pt x="587" y="96"/>
                </a:lnTo>
                <a:lnTo>
                  <a:pt x="593" y="102"/>
                </a:lnTo>
                <a:lnTo>
                  <a:pt x="598" y="102"/>
                </a:lnTo>
                <a:lnTo>
                  <a:pt x="598" y="323"/>
                </a:lnTo>
                <a:lnTo>
                  <a:pt x="0" y="311"/>
                </a:lnTo>
                <a:lnTo>
                  <a:pt x="18" y="0"/>
                </a:lnTo>
                <a:close/>
              </a:path>
            </a:pathLst>
          </a:custGeom>
          <a:solidFill>
            <a:srgbClr val="FFFF00"/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" name="Freeform 70"/>
          <p:cNvSpPr>
            <a:spLocks/>
          </p:cNvSpPr>
          <p:nvPr/>
        </p:nvSpPr>
        <p:spPr bwMode="auto">
          <a:xfrm>
            <a:off x="3699154" y="4048336"/>
            <a:ext cx="1283164" cy="732439"/>
          </a:xfrm>
          <a:custGeom>
            <a:avLst/>
            <a:gdLst>
              <a:gd name="T0" fmla="*/ 77 w 699"/>
              <a:gd name="T1" fmla="*/ 5 h 364"/>
              <a:gd name="T2" fmla="*/ 0 w 699"/>
              <a:gd name="T3" fmla="*/ 49 h 364"/>
              <a:gd name="T4" fmla="*/ 222 w 699"/>
              <a:gd name="T5" fmla="*/ 241 h 364"/>
              <a:gd name="T6" fmla="*/ 233 w 699"/>
              <a:gd name="T7" fmla="*/ 241 h 364"/>
              <a:gd name="T8" fmla="*/ 250 w 699"/>
              <a:gd name="T9" fmla="*/ 257 h 364"/>
              <a:gd name="T10" fmla="*/ 272 w 699"/>
              <a:gd name="T11" fmla="*/ 252 h 364"/>
              <a:gd name="T12" fmla="*/ 283 w 699"/>
              <a:gd name="T13" fmla="*/ 262 h 364"/>
              <a:gd name="T14" fmla="*/ 283 w 699"/>
              <a:gd name="T15" fmla="*/ 273 h 364"/>
              <a:gd name="T16" fmla="*/ 305 w 699"/>
              <a:gd name="T17" fmla="*/ 278 h 364"/>
              <a:gd name="T18" fmla="*/ 322 w 699"/>
              <a:gd name="T19" fmla="*/ 284 h 364"/>
              <a:gd name="T20" fmla="*/ 328 w 699"/>
              <a:gd name="T21" fmla="*/ 278 h 364"/>
              <a:gd name="T22" fmla="*/ 339 w 699"/>
              <a:gd name="T23" fmla="*/ 289 h 364"/>
              <a:gd name="T24" fmla="*/ 366 w 699"/>
              <a:gd name="T25" fmla="*/ 284 h 364"/>
              <a:gd name="T26" fmla="*/ 371 w 699"/>
              <a:gd name="T27" fmla="*/ 295 h 364"/>
              <a:gd name="T28" fmla="*/ 377 w 699"/>
              <a:gd name="T29" fmla="*/ 305 h 364"/>
              <a:gd name="T30" fmla="*/ 394 w 699"/>
              <a:gd name="T31" fmla="*/ 300 h 364"/>
              <a:gd name="T32" fmla="*/ 422 w 699"/>
              <a:gd name="T33" fmla="*/ 311 h 364"/>
              <a:gd name="T34" fmla="*/ 433 w 699"/>
              <a:gd name="T35" fmla="*/ 305 h 364"/>
              <a:gd name="T36" fmla="*/ 438 w 699"/>
              <a:gd name="T37" fmla="*/ 311 h 364"/>
              <a:gd name="T38" fmla="*/ 438 w 699"/>
              <a:gd name="T39" fmla="*/ 322 h 364"/>
              <a:gd name="T40" fmla="*/ 444 w 699"/>
              <a:gd name="T41" fmla="*/ 316 h 364"/>
              <a:gd name="T42" fmla="*/ 461 w 699"/>
              <a:gd name="T43" fmla="*/ 305 h 364"/>
              <a:gd name="T44" fmla="*/ 461 w 699"/>
              <a:gd name="T45" fmla="*/ 311 h 364"/>
              <a:gd name="T46" fmla="*/ 477 w 699"/>
              <a:gd name="T47" fmla="*/ 311 h 364"/>
              <a:gd name="T48" fmla="*/ 483 w 699"/>
              <a:gd name="T49" fmla="*/ 311 h 364"/>
              <a:gd name="T50" fmla="*/ 483 w 699"/>
              <a:gd name="T51" fmla="*/ 311 h 364"/>
              <a:gd name="T52" fmla="*/ 505 w 699"/>
              <a:gd name="T53" fmla="*/ 327 h 364"/>
              <a:gd name="T54" fmla="*/ 522 w 699"/>
              <a:gd name="T55" fmla="*/ 311 h 364"/>
              <a:gd name="T56" fmla="*/ 555 w 699"/>
              <a:gd name="T57" fmla="*/ 305 h 364"/>
              <a:gd name="T58" fmla="*/ 566 w 699"/>
              <a:gd name="T59" fmla="*/ 305 h 364"/>
              <a:gd name="T60" fmla="*/ 594 w 699"/>
              <a:gd name="T61" fmla="*/ 305 h 364"/>
              <a:gd name="T62" fmla="*/ 632 w 699"/>
              <a:gd name="T63" fmla="*/ 322 h 364"/>
              <a:gd name="T64" fmla="*/ 643 w 699"/>
              <a:gd name="T65" fmla="*/ 327 h 364"/>
              <a:gd name="T66" fmla="*/ 649 w 699"/>
              <a:gd name="T67" fmla="*/ 166 h 364"/>
              <a:gd name="T68" fmla="*/ 632 w 699"/>
              <a:gd name="T69" fmla="*/ 16 h 36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99"/>
              <a:gd name="T106" fmla="*/ 0 h 364"/>
              <a:gd name="T107" fmla="*/ 699 w 699"/>
              <a:gd name="T108" fmla="*/ 364 h 36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99" h="364">
                <a:moveTo>
                  <a:pt x="681" y="18"/>
                </a:moveTo>
                <a:lnTo>
                  <a:pt x="83" y="6"/>
                </a:lnTo>
                <a:lnTo>
                  <a:pt x="0" y="0"/>
                </a:lnTo>
                <a:lnTo>
                  <a:pt x="0" y="54"/>
                </a:lnTo>
                <a:lnTo>
                  <a:pt x="245" y="65"/>
                </a:lnTo>
                <a:lnTo>
                  <a:pt x="239" y="268"/>
                </a:lnTo>
                <a:lnTo>
                  <a:pt x="245" y="268"/>
                </a:lnTo>
                <a:lnTo>
                  <a:pt x="251" y="268"/>
                </a:lnTo>
                <a:lnTo>
                  <a:pt x="263" y="286"/>
                </a:lnTo>
                <a:lnTo>
                  <a:pt x="269" y="286"/>
                </a:lnTo>
                <a:lnTo>
                  <a:pt x="287" y="286"/>
                </a:lnTo>
                <a:lnTo>
                  <a:pt x="293" y="280"/>
                </a:lnTo>
                <a:lnTo>
                  <a:pt x="299" y="286"/>
                </a:lnTo>
                <a:lnTo>
                  <a:pt x="305" y="292"/>
                </a:lnTo>
                <a:lnTo>
                  <a:pt x="305" y="298"/>
                </a:lnTo>
                <a:lnTo>
                  <a:pt x="305" y="304"/>
                </a:lnTo>
                <a:lnTo>
                  <a:pt x="311" y="304"/>
                </a:lnTo>
                <a:lnTo>
                  <a:pt x="329" y="310"/>
                </a:lnTo>
                <a:lnTo>
                  <a:pt x="341" y="316"/>
                </a:lnTo>
                <a:lnTo>
                  <a:pt x="347" y="316"/>
                </a:lnTo>
                <a:lnTo>
                  <a:pt x="347" y="310"/>
                </a:lnTo>
                <a:lnTo>
                  <a:pt x="353" y="310"/>
                </a:lnTo>
                <a:lnTo>
                  <a:pt x="359" y="316"/>
                </a:lnTo>
                <a:lnTo>
                  <a:pt x="365" y="322"/>
                </a:lnTo>
                <a:lnTo>
                  <a:pt x="371" y="316"/>
                </a:lnTo>
                <a:lnTo>
                  <a:pt x="394" y="316"/>
                </a:lnTo>
                <a:lnTo>
                  <a:pt x="394" y="322"/>
                </a:lnTo>
                <a:lnTo>
                  <a:pt x="400" y="328"/>
                </a:lnTo>
                <a:lnTo>
                  <a:pt x="406" y="334"/>
                </a:lnTo>
                <a:lnTo>
                  <a:pt x="406" y="340"/>
                </a:lnTo>
                <a:lnTo>
                  <a:pt x="424" y="346"/>
                </a:lnTo>
                <a:lnTo>
                  <a:pt x="424" y="334"/>
                </a:lnTo>
                <a:lnTo>
                  <a:pt x="430" y="334"/>
                </a:lnTo>
                <a:lnTo>
                  <a:pt x="454" y="346"/>
                </a:lnTo>
                <a:lnTo>
                  <a:pt x="466" y="340"/>
                </a:lnTo>
                <a:lnTo>
                  <a:pt x="472" y="340"/>
                </a:lnTo>
                <a:lnTo>
                  <a:pt x="472" y="346"/>
                </a:lnTo>
                <a:lnTo>
                  <a:pt x="472" y="352"/>
                </a:lnTo>
                <a:lnTo>
                  <a:pt x="472" y="358"/>
                </a:lnTo>
                <a:lnTo>
                  <a:pt x="478" y="358"/>
                </a:lnTo>
                <a:lnTo>
                  <a:pt x="478" y="352"/>
                </a:lnTo>
                <a:lnTo>
                  <a:pt x="484" y="340"/>
                </a:lnTo>
                <a:lnTo>
                  <a:pt x="496" y="340"/>
                </a:lnTo>
                <a:lnTo>
                  <a:pt x="496" y="346"/>
                </a:lnTo>
                <a:lnTo>
                  <a:pt x="508" y="346"/>
                </a:lnTo>
                <a:lnTo>
                  <a:pt x="514" y="346"/>
                </a:lnTo>
                <a:lnTo>
                  <a:pt x="520" y="346"/>
                </a:lnTo>
                <a:lnTo>
                  <a:pt x="532" y="352"/>
                </a:lnTo>
                <a:lnTo>
                  <a:pt x="544" y="364"/>
                </a:lnTo>
                <a:lnTo>
                  <a:pt x="556" y="352"/>
                </a:lnTo>
                <a:lnTo>
                  <a:pt x="562" y="346"/>
                </a:lnTo>
                <a:lnTo>
                  <a:pt x="580" y="346"/>
                </a:lnTo>
                <a:lnTo>
                  <a:pt x="598" y="340"/>
                </a:lnTo>
                <a:lnTo>
                  <a:pt x="604" y="340"/>
                </a:lnTo>
                <a:lnTo>
                  <a:pt x="610" y="340"/>
                </a:lnTo>
                <a:lnTo>
                  <a:pt x="628" y="340"/>
                </a:lnTo>
                <a:lnTo>
                  <a:pt x="640" y="340"/>
                </a:lnTo>
                <a:lnTo>
                  <a:pt x="640" y="334"/>
                </a:lnTo>
                <a:lnTo>
                  <a:pt x="681" y="358"/>
                </a:lnTo>
                <a:lnTo>
                  <a:pt x="687" y="358"/>
                </a:lnTo>
                <a:lnTo>
                  <a:pt x="693" y="364"/>
                </a:lnTo>
                <a:lnTo>
                  <a:pt x="699" y="364"/>
                </a:lnTo>
                <a:lnTo>
                  <a:pt x="699" y="185"/>
                </a:lnTo>
                <a:lnTo>
                  <a:pt x="681" y="71"/>
                </a:lnTo>
                <a:lnTo>
                  <a:pt x="681" y="18"/>
                </a:lnTo>
                <a:close/>
              </a:path>
            </a:pathLst>
          </a:custGeom>
          <a:solidFill>
            <a:srgbClr val="FFFF00"/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Freeform 72"/>
          <p:cNvSpPr>
            <a:spLocks/>
          </p:cNvSpPr>
          <p:nvPr/>
        </p:nvSpPr>
        <p:spPr bwMode="auto">
          <a:xfrm>
            <a:off x="4586896" y="1517278"/>
            <a:ext cx="984617" cy="1214011"/>
          </a:xfrm>
          <a:custGeom>
            <a:avLst/>
            <a:gdLst>
              <a:gd name="T0" fmla="*/ 50 w 538"/>
              <a:gd name="T1" fmla="*/ 376 h 603"/>
              <a:gd name="T2" fmla="*/ 22 w 538"/>
              <a:gd name="T3" fmla="*/ 343 h 603"/>
              <a:gd name="T4" fmla="*/ 39 w 538"/>
              <a:gd name="T5" fmla="*/ 322 h 603"/>
              <a:gd name="T6" fmla="*/ 39 w 538"/>
              <a:gd name="T7" fmla="*/ 300 h 603"/>
              <a:gd name="T8" fmla="*/ 28 w 538"/>
              <a:gd name="T9" fmla="*/ 258 h 603"/>
              <a:gd name="T10" fmla="*/ 28 w 538"/>
              <a:gd name="T11" fmla="*/ 231 h 603"/>
              <a:gd name="T12" fmla="*/ 28 w 538"/>
              <a:gd name="T13" fmla="*/ 177 h 603"/>
              <a:gd name="T14" fmla="*/ 11 w 538"/>
              <a:gd name="T15" fmla="*/ 139 h 603"/>
              <a:gd name="T16" fmla="*/ 6 w 538"/>
              <a:gd name="T17" fmla="*/ 85 h 603"/>
              <a:gd name="T18" fmla="*/ 11 w 538"/>
              <a:gd name="T19" fmla="*/ 65 h 603"/>
              <a:gd name="T20" fmla="*/ 0 w 538"/>
              <a:gd name="T21" fmla="*/ 38 h 603"/>
              <a:gd name="T22" fmla="*/ 133 w 538"/>
              <a:gd name="T23" fmla="*/ 16 h 603"/>
              <a:gd name="T24" fmla="*/ 144 w 538"/>
              <a:gd name="T25" fmla="*/ 0 h 603"/>
              <a:gd name="T26" fmla="*/ 156 w 538"/>
              <a:gd name="T27" fmla="*/ 27 h 603"/>
              <a:gd name="T28" fmla="*/ 161 w 538"/>
              <a:gd name="T29" fmla="*/ 54 h 603"/>
              <a:gd name="T30" fmla="*/ 178 w 538"/>
              <a:gd name="T31" fmla="*/ 59 h 603"/>
              <a:gd name="T32" fmla="*/ 193 w 538"/>
              <a:gd name="T33" fmla="*/ 70 h 603"/>
              <a:gd name="T34" fmla="*/ 216 w 538"/>
              <a:gd name="T35" fmla="*/ 70 h 603"/>
              <a:gd name="T36" fmla="*/ 221 w 538"/>
              <a:gd name="T37" fmla="*/ 76 h 603"/>
              <a:gd name="T38" fmla="*/ 243 w 538"/>
              <a:gd name="T39" fmla="*/ 70 h 603"/>
              <a:gd name="T40" fmla="*/ 288 w 538"/>
              <a:gd name="T41" fmla="*/ 70 h 603"/>
              <a:gd name="T42" fmla="*/ 293 w 538"/>
              <a:gd name="T43" fmla="*/ 76 h 603"/>
              <a:gd name="T44" fmla="*/ 299 w 538"/>
              <a:gd name="T45" fmla="*/ 81 h 603"/>
              <a:gd name="T46" fmla="*/ 305 w 538"/>
              <a:gd name="T47" fmla="*/ 96 h 603"/>
              <a:gd name="T48" fmla="*/ 321 w 538"/>
              <a:gd name="T49" fmla="*/ 91 h 603"/>
              <a:gd name="T50" fmla="*/ 332 w 538"/>
              <a:gd name="T51" fmla="*/ 91 h 603"/>
              <a:gd name="T52" fmla="*/ 349 w 538"/>
              <a:gd name="T53" fmla="*/ 102 h 603"/>
              <a:gd name="T54" fmla="*/ 360 w 538"/>
              <a:gd name="T55" fmla="*/ 112 h 603"/>
              <a:gd name="T56" fmla="*/ 382 w 538"/>
              <a:gd name="T57" fmla="*/ 112 h 603"/>
              <a:gd name="T58" fmla="*/ 410 w 538"/>
              <a:gd name="T59" fmla="*/ 96 h 603"/>
              <a:gd name="T60" fmla="*/ 454 w 538"/>
              <a:gd name="T61" fmla="*/ 107 h 603"/>
              <a:gd name="T62" fmla="*/ 465 w 538"/>
              <a:gd name="T63" fmla="*/ 107 h 603"/>
              <a:gd name="T64" fmla="*/ 481 w 538"/>
              <a:gd name="T65" fmla="*/ 112 h 603"/>
              <a:gd name="T66" fmla="*/ 487 w 538"/>
              <a:gd name="T67" fmla="*/ 118 h 603"/>
              <a:gd name="T68" fmla="*/ 454 w 538"/>
              <a:gd name="T69" fmla="*/ 134 h 603"/>
              <a:gd name="T70" fmla="*/ 438 w 538"/>
              <a:gd name="T71" fmla="*/ 150 h 603"/>
              <a:gd name="T72" fmla="*/ 410 w 538"/>
              <a:gd name="T73" fmla="*/ 161 h 603"/>
              <a:gd name="T74" fmla="*/ 332 w 538"/>
              <a:gd name="T75" fmla="*/ 236 h 603"/>
              <a:gd name="T76" fmla="*/ 321 w 538"/>
              <a:gd name="T77" fmla="*/ 247 h 603"/>
              <a:gd name="T78" fmla="*/ 321 w 538"/>
              <a:gd name="T79" fmla="*/ 300 h 603"/>
              <a:gd name="T80" fmla="*/ 293 w 538"/>
              <a:gd name="T81" fmla="*/ 322 h 603"/>
              <a:gd name="T82" fmla="*/ 288 w 538"/>
              <a:gd name="T83" fmla="*/ 327 h 603"/>
              <a:gd name="T84" fmla="*/ 293 w 538"/>
              <a:gd name="T85" fmla="*/ 349 h 603"/>
              <a:gd name="T86" fmla="*/ 299 w 538"/>
              <a:gd name="T87" fmla="*/ 370 h 603"/>
              <a:gd name="T88" fmla="*/ 293 w 538"/>
              <a:gd name="T89" fmla="*/ 397 h 603"/>
              <a:gd name="T90" fmla="*/ 299 w 538"/>
              <a:gd name="T91" fmla="*/ 424 h 603"/>
              <a:gd name="T92" fmla="*/ 310 w 538"/>
              <a:gd name="T93" fmla="*/ 435 h 603"/>
              <a:gd name="T94" fmla="*/ 327 w 538"/>
              <a:gd name="T95" fmla="*/ 440 h 603"/>
              <a:gd name="T96" fmla="*/ 332 w 538"/>
              <a:gd name="T97" fmla="*/ 446 h 603"/>
              <a:gd name="T98" fmla="*/ 360 w 538"/>
              <a:gd name="T99" fmla="*/ 466 h 603"/>
              <a:gd name="T100" fmla="*/ 405 w 538"/>
              <a:gd name="T101" fmla="*/ 499 h 603"/>
              <a:gd name="T102" fmla="*/ 405 w 538"/>
              <a:gd name="T103" fmla="*/ 515 h 603"/>
              <a:gd name="T104" fmla="*/ 50 w 538"/>
              <a:gd name="T105" fmla="*/ 542 h 60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38"/>
              <a:gd name="T160" fmla="*/ 0 h 603"/>
              <a:gd name="T161" fmla="*/ 538 w 538"/>
              <a:gd name="T162" fmla="*/ 603 h 60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38" h="603">
                <a:moveTo>
                  <a:pt x="54" y="603"/>
                </a:moveTo>
                <a:lnTo>
                  <a:pt x="54" y="418"/>
                </a:lnTo>
                <a:lnTo>
                  <a:pt x="30" y="394"/>
                </a:lnTo>
                <a:lnTo>
                  <a:pt x="24" y="382"/>
                </a:lnTo>
                <a:lnTo>
                  <a:pt x="42" y="370"/>
                </a:lnTo>
                <a:lnTo>
                  <a:pt x="42" y="358"/>
                </a:lnTo>
                <a:lnTo>
                  <a:pt x="42" y="352"/>
                </a:lnTo>
                <a:lnTo>
                  <a:pt x="42" y="334"/>
                </a:lnTo>
                <a:lnTo>
                  <a:pt x="48" y="322"/>
                </a:lnTo>
                <a:lnTo>
                  <a:pt x="30" y="287"/>
                </a:lnTo>
                <a:lnTo>
                  <a:pt x="30" y="275"/>
                </a:lnTo>
                <a:lnTo>
                  <a:pt x="30" y="257"/>
                </a:lnTo>
                <a:lnTo>
                  <a:pt x="30" y="251"/>
                </a:lnTo>
                <a:lnTo>
                  <a:pt x="30" y="197"/>
                </a:lnTo>
                <a:lnTo>
                  <a:pt x="24" y="167"/>
                </a:lnTo>
                <a:lnTo>
                  <a:pt x="12" y="155"/>
                </a:lnTo>
                <a:lnTo>
                  <a:pt x="6" y="125"/>
                </a:lnTo>
                <a:lnTo>
                  <a:pt x="6" y="95"/>
                </a:lnTo>
                <a:lnTo>
                  <a:pt x="6" y="78"/>
                </a:lnTo>
                <a:lnTo>
                  <a:pt x="12" y="72"/>
                </a:lnTo>
                <a:lnTo>
                  <a:pt x="0" y="48"/>
                </a:lnTo>
                <a:lnTo>
                  <a:pt x="0" y="42"/>
                </a:lnTo>
                <a:lnTo>
                  <a:pt x="144" y="42"/>
                </a:lnTo>
                <a:lnTo>
                  <a:pt x="144" y="18"/>
                </a:lnTo>
                <a:lnTo>
                  <a:pt x="144" y="0"/>
                </a:lnTo>
                <a:lnTo>
                  <a:pt x="156" y="0"/>
                </a:lnTo>
                <a:lnTo>
                  <a:pt x="168" y="6"/>
                </a:lnTo>
                <a:lnTo>
                  <a:pt x="168" y="30"/>
                </a:lnTo>
                <a:lnTo>
                  <a:pt x="174" y="48"/>
                </a:lnTo>
                <a:lnTo>
                  <a:pt x="174" y="60"/>
                </a:lnTo>
                <a:lnTo>
                  <a:pt x="186" y="72"/>
                </a:lnTo>
                <a:lnTo>
                  <a:pt x="192" y="66"/>
                </a:lnTo>
                <a:lnTo>
                  <a:pt x="203" y="72"/>
                </a:lnTo>
                <a:lnTo>
                  <a:pt x="209" y="78"/>
                </a:lnTo>
                <a:lnTo>
                  <a:pt x="221" y="72"/>
                </a:lnTo>
                <a:lnTo>
                  <a:pt x="233" y="78"/>
                </a:lnTo>
                <a:lnTo>
                  <a:pt x="239" y="84"/>
                </a:lnTo>
                <a:lnTo>
                  <a:pt x="257" y="84"/>
                </a:lnTo>
                <a:lnTo>
                  <a:pt x="263" y="78"/>
                </a:lnTo>
                <a:lnTo>
                  <a:pt x="293" y="78"/>
                </a:lnTo>
                <a:lnTo>
                  <a:pt x="311" y="78"/>
                </a:lnTo>
                <a:lnTo>
                  <a:pt x="317" y="78"/>
                </a:lnTo>
                <a:lnTo>
                  <a:pt x="317" y="84"/>
                </a:lnTo>
                <a:lnTo>
                  <a:pt x="323" y="90"/>
                </a:lnTo>
                <a:lnTo>
                  <a:pt x="329" y="95"/>
                </a:lnTo>
                <a:lnTo>
                  <a:pt x="329" y="107"/>
                </a:lnTo>
                <a:lnTo>
                  <a:pt x="335" y="113"/>
                </a:lnTo>
                <a:lnTo>
                  <a:pt x="347" y="101"/>
                </a:lnTo>
                <a:lnTo>
                  <a:pt x="353" y="95"/>
                </a:lnTo>
                <a:lnTo>
                  <a:pt x="359" y="101"/>
                </a:lnTo>
                <a:lnTo>
                  <a:pt x="365" y="113"/>
                </a:lnTo>
                <a:lnTo>
                  <a:pt x="377" y="113"/>
                </a:lnTo>
                <a:lnTo>
                  <a:pt x="383" y="119"/>
                </a:lnTo>
                <a:lnTo>
                  <a:pt x="389" y="125"/>
                </a:lnTo>
                <a:lnTo>
                  <a:pt x="401" y="125"/>
                </a:lnTo>
                <a:lnTo>
                  <a:pt x="413" y="125"/>
                </a:lnTo>
                <a:lnTo>
                  <a:pt x="437" y="107"/>
                </a:lnTo>
                <a:lnTo>
                  <a:pt x="443" y="107"/>
                </a:lnTo>
                <a:lnTo>
                  <a:pt x="449" y="119"/>
                </a:lnTo>
                <a:lnTo>
                  <a:pt x="491" y="119"/>
                </a:lnTo>
                <a:lnTo>
                  <a:pt x="497" y="119"/>
                </a:lnTo>
                <a:lnTo>
                  <a:pt x="502" y="119"/>
                </a:lnTo>
                <a:lnTo>
                  <a:pt x="508" y="131"/>
                </a:lnTo>
                <a:lnTo>
                  <a:pt x="520" y="125"/>
                </a:lnTo>
                <a:lnTo>
                  <a:pt x="538" y="125"/>
                </a:lnTo>
                <a:lnTo>
                  <a:pt x="526" y="131"/>
                </a:lnTo>
                <a:lnTo>
                  <a:pt x="502" y="149"/>
                </a:lnTo>
                <a:lnTo>
                  <a:pt x="491" y="149"/>
                </a:lnTo>
                <a:lnTo>
                  <a:pt x="479" y="155"/>
                </a:lnTo>
                <a:lnTo>
                  <a:pt x="473" y="167"/>
                </a:lnTo>
                <a:lnTo>
                  <a:pt x="449" y="173"/>
                </a:lnTo>
                <a:lnTo>
                  <a:pt x="443" y="179"/>
                </a:lnTo>
                <a:lnTo>
                  <a:pt x="407" y="215"/>
                </a:lnTo>
                <a:lnTo>
                  <a:pt x="359" y="263"/>
                </a:lnTo>
                <a:lnTo>
                  <a:pt x="353" y="269"/>
                </a:lnTo>
                <a:lnTo>
                  <a:pt x="347" y="275"/>
                </a:lnTo>
                <a:lnTo>
                  <a:pt x="353" y="328"/>
                </a:lnTo>
                <a:lnTo>
                  <a:pt x="347" y="334"/>
                </a:lnTo>
                <a:lnTo>
                  <a:pt x="341" y="340"/>
                </a:lnTo>
                <a:lnTo>
                  <a:pt x="317" y="358"/>
                </a:lnTo>
                <a:lnTo>
                  <a:pt x="317" y="364"/>
                </a:lnTo>
                <a:lnTo>
                  <a:pt x="311" y="364"/>
                </a:lnTo>
                <a:lnTo>
                  <a:pt x="311" y="382"/>
                </a:lnTo>
                <a:lnTo>
                  <a:pt x="317" y="388"/>
                </a:lnTo>
                <a:lnTo>
                  <a:pt x="329" y="400"/>
                </a:lnTo>
                <a:lnTo>
                  <a:pt x="323" y="412"/>
                </a:lnTo>
                <a:lnTo>
                  <a:pt x="323" y="424"/>
                </a:lnTo>
                <a:lnTo>
                  <a:pt x="317" y="442"/>
                </a:lnTo>
                <a:lnTo>
                  <a:pt x="317" y="466"/>
                </a:lnTo>
                <a:lnTo>
                  <a:pt x="323" y="472"/>
                </a:lnTo>
                <a:lnTo>
                  <a:pt x="329" y="478"/>
                </a:lnTo>
                <a:lnTo>
                  <a:pt x="335" y="484"/>
                </a:lnTo>
                <a:lnTo>
                  <a:pt x="353" y="484"/>
                </a:lnTo>
                <a:lnTo>
                  <a:pt x="353" y="490"/>
                </a:lnTo>
                <a:lnTo>
                  <a:pt x="359" y="496"/>
                </a:lnTo>
                <a:lnTo>
                  <a:pt x="383" y="507"/>
                </a:lnTo>
                <a:lnTo>
                  <a:pt x="389" y="519"/>
                </a:lnTo>
                <a:lnTo>
                  <a:pt x="413" y="537"/>
                </a:lnTo>
                <a:lnTo>
                  <a:pt x="437" y="555"/>
                </a:lnTo>
                <a:lnTo>
                  <a:pt x="437" y="561"/>
                </a:lnTo>
                <a:lnTo>
                  <a:pt x="437" y="573"/>
                </a:lnTo>
                <a:lnTo>
                  <a:pt x="437" y="591"/>
                </a:lnTo>
                <a:lnTo>
                  <a:pt x="54" y="603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4" name="Freeform 73"/>
          <p:cNvSpPr>
            <a:spLocks/>
          </p:cNvSpPr>
          <p:nvPr/>
        </p:nvSpPr>
        <p:spPr bwMode="auto">
          <a:xfrm>
            <a:off x="4664002" y="2708893"/>
            <a:ext cx="897623" cy="647323"/>
          </a:xfrm>
          <a:custGeom>
            <a:avLst/>
            <a:gdLst>
              <a:gd name="T0" fmla="*/ 366 w 490"/>
              <a:gd name="T1" fmla="*/ 0 h 322"/>
              <a:gd name="T2" fmla="*/ 383 w 490"/>
              <a:gd name="T3" fmla="*/ 16 h 322"/>
              <a:gd name="T4" fmla="*/ 377 w 490"/>
              <a:gd name="T5" fmla="*/ 32 h 322"/>
              <a:gd name="T6" fmla="*/ 383 w 490"/>
              <a:gd name="T7" fmla="*/ 70 h 322"/>
              <a:gd name="T8" fmla="*/ 416 w 490"/>
              <a:gd name="T9" fmla="*/ 81 h 322"/>
              <a:gd name="T10" fmla="*/ 422 w 490"/>
              <a:gd name="T11" fmla="*/ 97 h 322"/>
              <a:gd name="T12" fmla="*/ 432 w 490"/>
              <a:gd name="T13" fmla="*/ 112 h 322"/>
              <a:gd name="T14" fmla="*/ 454 w 490"/>
              <a:gd name="T15" fmla="*/ 139 h 322"/>
              <a:gd name="T16" fmla="*/ 448 w 490"/>
              <a:gd name="T17" fmla="*/ 155 h 322"/>
              <a:gd name="T18" fmla="*/ 443 w 490"/>
              <a:gd name="T19" fmla="*/ 166 h 322"/>
              <a:gd name="T20" fmla="*/ 422 w 490"/>
              <a:gd name="T21" fmla="*/ 188 h 322"/>
              <a:gd name="T22" fmla="*/ 399 w 490"/>
              <a:gd name="T23" fmla="*/ 188 h 322"/>
              <a:gd name="T24" fmla="*/ 388 w 490"/>
              <a:gd name="T25" fmla="*/ 204 h 322"/>
              <a:gd name="T26" fmla="*/ 399 w 490"/>
              <a:gd name="T27" fmla="*/ 220 h 322"/>
              <a:gd name="T28" fmla="*/ 399 w 490"/>
              <a:gd name="T29" fmla="*/ 241 h 322"/>
              <a:gd name="T30" fmla="*/ 377 w 490"/>
              <a:gd name="T31" fmla="*/ 268 h 322"/>
              <a:gd name="T32" fmla="*/ 377 w 490"/>
              <a:gd name="T33" fmla="*/ 284 h 322"/>
              <a:gd name="T34" fmla="*/ 349 w 490"/>
              <a:gd name="T35" fmla="*/ 268 h 322"/>
              <a:gd name="T36" fmla="*/ 56 w 490"/>
              <a:gd name="T37" fmla="*/ 274 h 322"/>
              <a:gd name="T38" fmla="*/ 56 w 490"/>
              <a:gd name="T39" fmla="*/ 258 h 322"/>
              <a:gd name="T40" fmla="*/ 50 w 490"/>
              <a:gd name="T41" fmla="*/ 241 h 322"/>
              <a:gd name="T42" fmla="*/ 50 w 490"/>
              <a:gd name="T43" fmla="*/ 231 h 322"/>
              <a:gd name="T44" fmla="*/ 44 w 490"/>
              <a:gd name="T45" fmla="*/ 209 h 322"/>
              <a:gd name="T46" fmla="*/ 44 w 490"/>
              <a:gd name="T47" fmla="*/ 193 h 322"/>
              <a:gd name="T48" fmla="*/ 33 w 490"/>
              <a:gd name="T49" fmla="*/ 177 h 322"/>
              <a:gd name="T50" fmla="*/ 28 w 490"/>
              <a:gd name="T51" fmla="*/ 166 h 322"/>
              <a:gd name="T52" fmla="*/ 17 w 490"/>
              <a:gd name="T53" fmla="*/ 145 h 322"/>
              <a:gd name="T54" fmla="*/ 17 w 490"/>
              <a:gd name="T55" fmla="*/ 123 h 322"/>
              <a:gd name="T56" fmla="*/ 11 w 490"/>
              <a:gd name="T57" fmla="*/ 107 h 322"/>
              <a:gd name="T58" fmla="*/ 6 w 490"/>
              <a:gd name="T59" fmla="*/ 97 h 322"/>
              <a:gd name="T60" fmla="*/ 6 w 490"/>
              <a:gd name="T61" fmla="*/ 65 h 322"/>
              <a:gd name="T62" fmla="*/ 11 w 490"/>
              <a:gd name="T63" fmla="*/ 48 h 322"/>
              <a:gd name="T64" fmla="*/ 6 w 490"/>
              <a:gd name="T65" fmla="*/ 32 h 322"/>
              <a:gd name="T66" fmla="*/ 6 w 490"/>
              <a:gd name="T67" fmla="*/ 16 h 322"/>
              <a:gd name="T68" fmla="*/ 6 w 490"/>
              <a:gd name="T69" fmla="*/ 11 h 322"/>
              <a:gd name="T70" fmla="*/ 11 w 490"/>
              <a:gd name="T71" fmla="*/ 11 h 32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90"/>
              <a:gd name="T109" fmla="*/ 0 h 322"/>
              <a:gd name="T110" fmla="*/ 490 w 490"/>
              <a:gd name="T111" fmla="*/ 322 h 32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90" h="322">
                <a:moveTo>
                  <a:pt x="12" y="12"/>
                </a:moveTo>
                <a:lnTo>
                  <a:pt x="395" y="0"/>
                </a:lnTo>
                <a:lnTo>
                  <a:pt x="401" y="12"/>
                </a:lnTo>
                <a:lnTo>
                  <a:pt x="413" y="18"/>
                </a:lnTo>
                <a:lnTo>
                  <a:pt x="413" y="30"/>
                </a:lnTo>
                <a:lnTo>
                  <a:pt x="407" y="36"/>
                </a:lnTo>
                <a:lnTo>
                  <a:pt x="407" y="48"/>
                </a:lnTo>
                <a:lnTo>
                  <a:pt x="413" y="78"/>
                </a:lnTo>
                <a:lnTo>
                  <a:pt x="437" y="84"/>
                </a:lnTo>
                <a:lnTo>
                  <a:pt x="449" y="90"/>
                </a:lnTo>
                <a:lnTo>
                  <a:pt x="449" y="102"/>
                </a:lnTo>
                <a:lnTo>
                  <a:pt x="455" y="108"/>
                </a:lnTo>
                <a:lnTo>
                  <a:pt x="466" y="119"/>
                </a:lnTo>
                <a:lnTo>
                  <a:pt x="466" y="125"/>
                </a:lnTo>
                <a:lnTo>
                  <a:pt x="484" y="137"/>
                </a:lnTo>
                <a:lnTo>
                  <a:pt x="490" y="155"/>
                </a:lnTo>
                <a:lnTo>
                  <a:pt x="490" y="161"/>
                </a:lnTo>
                <a:lnTo>
                  <a:pt x="484" y="173"/>
                </a:lnTo>
                <a:lnTo>
                  <a:pt x="478" y="179"/>
                </a:lnTo>
                <a:lnTo>
                  <a:pt x="478" y="185"/>
                </a:lnTo>
                <a:lnTo>
                  <a:pt x="466" y="203"/>
                </a:lnTo>
                <a:lnTo>
                  <a:pt x="455" y="209"/>
                </a:lnTo>
                <a:lnTo>
                  <a:pt x="449" y="209"/>
                </a:lnTo>
                <a:lnTo>
                  <a:pt x="431" y="209"/>
                </a:lnTo>
                <a:lnTo>
                  <a:pt x="425" y="215"/>
                </a:lnTo>
                <a:lnTo>
                  <a:pt x="419" y="227"/>
                </a:lnTo>
                <a:lnTo>
                  <a:pt x="419" y="233"/>
                </a:lnTo>
                <a:lnTo>
                  <a:pt x="431" y="245"/>
                </a:lnTo>
                <a:lnTo>
                  <a:pt x="431" y="251"/>
                </a:lnTo>
                <a:lnTo>
                  <a:pt x="431" y="269"/>
                </a:lnTo>
                <a:lnTo>
                  <a:pt x="419" y="293"/>
                </a:lnTo>
                <a:lnTo>
                  <a:pt x="407" y="299"/>
                </a:lnTo>
                <a:lnTo>
                  <a:pt x="401" y="311"/>
                </a:lnTo>
                <a:lnTo>
                  <a:pt x="407" y="316"/>
                </a:lnTo>
                <a:lnTo>
                  <a:pt x="401" y="322"/>
                </a:lnTo>
                <a:lnTo>
                  <a:pt x="377" y="299"/>
                </a:lnTo>
                <a:lnTo>
                  <a:pt x="66" y="311"/>
                </a:lnTo>
                <a:lnTo>
                  <a:pt x="60" y="305"/>
                </a:lnTo>
                <a:lnTo>
                  <a:pt x="60" y="293"/>
                </a:lnTo>
                <a:lnTo>
                  <a:pt x="60" y="287"/>
                </a:lnTo>
                <a:lnTo>
                  <a:pt x="54" y="281"/>
                </a:lnTo>
                <a:lnTo>
                  <a:pt x="54" y="269"/>
                </a:lnTo>
                <a:lnTo>
                  <a:pt x="60" y="263"/>
                </a:lnTo>
                <a:lnTo>
                  <a:pt x="54" y="257"/>
                </a:lnTo>
                <a:lnTo>
                  <a:pt x="48" y="251"/>
                </a:lnTo>
                <a:lnTo>
                  <a:pt x="48" y="233"/>
                </a:lnTo>
                <a:lnTo>
                  <a:pt x="48" y="227"/>
                </a:lnTo>
                <a:lnTo>
                  <a:pt x="48" y="215"/>
                </a:lnTo>
                <a:lnTo>
                  <a:pt x="36" y="209"/>
                </a:lnTo>
                <a:lnTo>
                  <a:pt x="36" y="197"/>
                </a:lnTo>
                <a:lnTo>
                  <a:pt x="36" y="191"/>
                </a:lnTo>
                <a:lnTo>
                  <a:pt x="30" y="185"/>
                </a:lnTo>
                <a:lnTo>
                  <a:pt x="24" y="167"/>
                </a:lnTo>
                <a:lnTo>
                  <a:pt x="18" y="161"/>
                </a:lnTo>
                <a:lnTo>
                  <a:pt x="18" y="143"/>
                </a:lnTo>
                <a:lnTo>
                  <a:pt x="18" y="137"/>
                </a:lnTo>
                <a:lnTo>
                  <a:pt x="12" y="131"/>
                </a:lnTo>
                <a:lnTo>
                  <a:pt x="12" y="119"/>
                </a:lnTo>
                <a:lnTo>
                  <a:pt x="6" y="108"/>
                </a:lnTo>
                <a:lnTo>
                  <a:pt x="0" y="90"/>
                </a:lnTo>
                <a:lnTo>
                  <a:pt x="6" y="72"/>
                </a:lnTo>
                <a:lnTo>
                  <a:pt x="6" y="60"/>
                </a:lnTo>
                <a:lnTo>
                  <a:pt x="12" y="54"/>
                </a:lnTo>
                <a:lnTo>
                  <a:pt x="6" y="42"/>
                </a:lnTo>
                <a:lnTo>
                  <a:pt x="6" y="36"/>
                </a:lnTo>
                <a:lnTo>
                  <a:pt x="6" y="24"/>
                </a:lnTo>
                <a:lnTo>
                  <a:pt x="6" y="18"/>
                </a:lnTo>
                <a:lnTo>
                  <a:pt x="0" y="12"/>
                </a:lnTo>
                <a:lnTo>
                  <a:pt x="6" y="12"/>
                </a:lnTo>
                <a:lnTo>
                  <a:pt x="12" y="12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5" name="Freeform 74"/>
          <p:cNvSpPr>
            <a:spLocks/>
          </p:cNvSpPr>
          <p:nvPr/>
        </p:nvSpPr>
        <p:spPr bwMode="auto">
          <a:xfrm>
            <a:off x="4784610" y="3311415"/>
            <a:ext cx="996479" cy="951947"/>
          </a:xfrm>
          <a:custGeom>
            <a:avLst/>
            <a:gdLst>
              <a:gd name="T0" fmla="*/ 421 w 544"/>
              <a:gd name="T1" fmla="*/ 377 h 471"/>
              <a:gd name="T2" fmla="*/ 426 w 544"/>
              <a:gd name="T3" fmla="*/ 387 h 471"/>
              <a:gd name="T4" fmla="*/ 432 w 544"/>
              <a:gd name="T5" fmla="*/ 403 h 471"/>
              <a:gd name="T6" fmla="*/ 409 w 544"/>
              <a:gd name="T7" fmla="*/ 420 h 471"/>
              <a:gd name="T8" fmla="*/ 460 w 544"/>
              <a:gd name="T9" fmla="*/ 425 h 471"/>
              <a:gd name="T10" fmla="*/ 465 w 544"/>
              <a:gd name="T11" fmla="*/ 403 h 471"/>
              <a:gd name="T12" fmla="*/ 471 w 544"/>
              <a:gd name="T13" fmla="*/ 377 h 471"/>
              <a:gd name="T14" fmla="*/ 487 w 544"/>
              <a:gd name="T15" fmla="*/ 366 h 471"/>
              <a:gd name="T16" fmla="*/ 498 w 544"/>
              <a:gd name="T17" fmla="*/ 366 h 471"/>
              <a:gd name="T18" fmla="*/ 498 w 544"/>
              <a:gd name="T19" fmla="*/ 334 h 471"/>
              <a:gd name="T20" fmla="*/ 493 w 544"/>
              <a:gd name="T21" fmla="*/ 328 h 471"/>
              <a:gd name="T22" fmla="*/ 493 w 544"/>
              <a:gd name="T23" fmla="*/ 323 h 471"/>
              <a:gd name="T24" fmla="*/ 487 w 544"/>
              <a:gd name="T25" fmla="*/ 328 h 471"/>
              <a:gd name="T26" fmla="*/ 465 w 544"/>
              <a:gd name="T27" fmla="*/ 307 h 471"/>
              <a:gd name="T28" fmla="*/ 471 w 544"/>
              <a:gd name="T29" fmla="*/ 296 h 471"/>
              <a:gd name="T30" fmla="*/ 465 w 544"/>
              <a:gd name="T31" fmla="*/ 280 h 471"/>
              <a:gd name="T32" fmla="*/ 443 w 544"/>
              <a:gd name="T33" fmla="*/ 247 h 471"/>
              <a:gd name="T34" fmla="*/ 409 w 544"/>
              <a:gd name="T35" fmla="*/ 231 h 471"/>
              <a:gd name="T36" fmla="*/ 393 w 544"/>
              <a:gd name="T37" fmla="*/ 209 h 471"/>
              <a:gd name="T38" fmla="*/ 409 w 544"/>
              <a:gd name="T39" fmla="*/ 189 h 471"/>
              <a:gd name="T40" fmla="*/ 409 w 544"/>
              <a:gd name="T41" fmla="*/ 167 h 471"/>
              <a:gd name="T42" fmla="*/ 387 w 544"/>
              <a:gd name="T43" fmla="*/ 151 h 471"/>
              <a:gd name="T44" fmla="*/ 376 w 544"/>
              <a:gd name="T45" fmla="*/ 162 h 471"/>
              <a:gd name="T46" fmla="*/ 360 w 544"/>
              <a:gd name="T47" fmla="*/ 124 h 471"/>
              <a:gd name="T48" fmla="*/ 333 w 544"/>
              <a:gd name="T49" fmla="*/ 102 h 471"/>
              <a:gd name="T50" fmla="*/ 310 w 544"/>
              <a:gd name="T51" fmla="*/ 69 h 471"/>
              <a:gd name="T52" fmla="*/ 305 w 544"/>
              <a:gd name="T53" fmla="*/ 37 h 471"/>
              <a:gd name="T54" fmla="*/ 310 w 544"/>
              <a:gd name="T55" fmla="*/ 21 h 471"/>
              <a:gd name="T56" fmla="*/ 0 w 544"/>
              <a:gd name="T57" fmla="*/ 11 h 471"/>
              <a:gd name="T58" fmla="*/ 11 w 544"/>
              <a:gd name="T59" fmla="*/ 26 h 471"/>
              <a:gd name="T60" fmla="*/ 22 w 544"/>
              <a:gd name="T61" fmla="*/ 48 h 471"/>
              <a:gd name="T62" fmla="*/ 28 w 544"/>
              <a:gd name="T63" fmla="*/ 64 h 471"/>
              <a:gd name="T64" fmla="*/ 61 w 544"/>
              <a:gd name="T65" fmla="*/ 91 h 471"/>
              <a:gd name="T66" fmla="*/ 50 w 544"/>
              <a:gd name="T67" fmla="*/ 113 h 471"/>
              <a:gd name="T68" fmla="*/ 61 w 544"/>
              <a:gd name="T69" fmla="*/ 124 h 471"/>
              <a:gd name="T70" fmla="*/ 72 w 544"/>
              <a:gd name="T71" fmla="*/ 140 h 471"/>
              <a:gd name="T72" fmla="*/ 82 w 544"/>
              <a:gd name="T73" fmla="*/ 145 h 471"/>
              <a:gd name="T74" fmla="*/ 82 w 544"/>
              <a:gd name="T75" fmla="*/ 393 h 47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44"/>
              <a:gd name="T115" fmla="*/ 0 h 471"/>
              <a:gd name="T116" fmla="*/ 544 w 544"/>
              <a:gd name="T117" fmla="*/ 471 h 47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44" h="471">
                <a:moveTo>
                  <a:pt x="89" y="435"/>
                </a:moveTo>
                <a:lnTo>
                  <a:pt x="454" y="418"/>
                </a:lnTo>
                <a:lnTo>
                  <a:pt x="454" y="423"/>
                </a:lnTo>
                <a:lnTo>
                  <a:pt x="460" y="429"/>
                </a:lnTo>
                <a:lnTo>
                  <a:pt x="466" y="435"/>
                </a:lnTo>
                <a:lnTo>
                  <a:pt x="466" y="447"/>
                </a:lnTo>
                <a:lnTo>
                  <a:pt x="454" y="453"/>
                </a:lnTo>
                <a:lnTo>
                  <a:pt x="442" y="465"/>
                </a:lnTo>
                <a:lnTo>
                  <a:pt x="442" y="471"/>
                </a:lnTo>
                <a:lnTo>
                  <a:pt x="496" y="471"/>
                </a:lnTo>
                <a:lnTo>
                  <a:pt x="502" y="453"/>
                </a:lnTo>
                <a:lnTo>
                  <a:pt x="502" y="447"/>
                </a:lnTo>
                <a:lnTo>
                  <a:pt x="508" y="429"/>
                </a:lnTo>
                <a:lnTo>
                  <a:pt x="508" y="418"/>
                </a:lnTo>
                <a:lnTo>
                  <a:pt x="514" y="412"/>
                </a:lnTo>
                <a:lnTo>
                  <a:pt x="526" y="406"/>
                </a:lnTo>
                <a:lnTo>
                  <a:pt x="532" y="406"/>
                </a:lnTo>
                <a:lnTo>
                  <a:pt x="538" y="406"/>
                </a:lnTo>
                <a:lnTo>
                  <a:pt x="544" y="376"/>
                </a:lnTo>
                <a:lnTo>
                  <a:pt x="538" y="370"/>
                </a:lnTo>
                <a:lnTo>
                  <a:pt x="538" y="364"/>
                </a:lnTo>
                <a:lnTo>
                  <a:pt x="532" y="364"/>
                </a:lnTo>
                <a:lnTo>
                  <a:pt x="532" y="358"/>
                </a:lnTo>
                <a:lnTo>
                  <a:pt x="526" y="358"/>
                </a:lnTo>
                <a:lnTo>
                  <a:pt x="526" y="364"/>
                </a:lnTo>
                <a:lnTo>
                  <a:pt x="520" y="364"/>
                </a:lnTo>
                <a:lnTo>
                  <a:pt x="502" y="340"/>
                </a:lnTo>
                <a:lnTo>
                  <a:pt x="508" y="334"/>
                </a:lnTo>
                <a:lnTo>
                  <a:pt x="508" y="328"/>
                </a:lnTo>
                <a:lnTo>
                  <a:pt x="514" y="322"/>
                </a:lnTo>
                <a:lnTo>
                  <a:pt x="502" y="310"/>
                </a:lnTo>
                <a:lnTo>
                  <a:pt x="502" y="298"/>
                </a:lnTo>
                <a:lnTo>
                  <a:pt x="478" y="274"/>
                </a:lnTo>
                <a:lnTo>
                  <a:pt x="466" y="268"/>
                </a:lnTo>
                <a:lnTo>
                  <a:pt x="442" y="256"/>
                </a:lnTo>
                <a:lnTo>
                  <a:pt x="430" y="244"/>
                </a:lnTo>
                <a:lnTo>
                  <a:pt x="424" y="232"/>
                </a:lnTo>
                <a:lnTo>
                  <a:pt x="424" y="226"/>
                </a:lnTo>
                <a:lnTo>
                  <a:pt x="442" y="209"/>
                </a:lnTo>
                <a:lnTo>
                  <a:pt x="436" y="197"/>
                </a:lnTo>
                <a:lnTo>
                  <a:pt x="442" y="185"/>
                </a:lnTo>
                <a:lnTo>
                  <a:pt x="442" y="173"/>
                </a:lnTo>
                <a:lnTo>
                  <a:pt x="418" y="167"/>
                </a:lnTo>
                <a:lnTo>
                  <a:pt x="412" y="173"/>
                </a:lnTo>
                <a:lnTo>
                  <a:pt x="406" y="179"/>
                </a:lnTo>
                <a:lnTo>
                  <a:pt x="406" y="173"/>
                </a:lnTo>
                <a:lnTo>
                  <a:pt x="389" y="137"/>
                </a:lnTo>
                <a:lnTo>
                  <a:pt x="383" y="131"/>
                </a:lnTo>
                <a:lnTo>
                  <a:pt x="359" y="113"/>
                </a:lnTo>
                <a:lnTo>
                  <a:pt x="335" y="83"/>
                </a:lnTo>
                <a:lnTo>
                  <a:pt x="335" y="77"/>
                </a:lnTo>
                <a:lnTo>
                  <a:pt x="329" y="59"/>
                </a:lnTo>
                <a:lnTo>
                  <a:pt x="329" y="41"/>
                </a:lnTo>
                <a:lnTo>
                  <a:pt x="335" y="29"/>
                </a:lnTo>
                <a:lnTo>
                  <a:pt x="335" y="23"/>
                </a:lnTo>
                <a:lnTo>
                  <a:pt x="311" y="0"/>
                </a:lnTo>
                <a:lnTo>
                  <a:pt x="0" y="12"/>
                </a:lnTo>
                <a:lnTo>
                  <a:pt x="6" y="23"/>
                </a:lnTo>
                <a:lnTo>
                  <a:pt x="12" y="29"/>
                </a:lnTo>
                <a:lnTo>
                  <a:pt x="18" y="41"/>
                </a:lnTo>
                <a:lnTo>
                  <a:pt x="24" y="53"/>
                </a:lnTo>
                <a:lnTo>
                  <a:pt x="30" y="59"/>
                </a:lnTo>
                <a:lnTo>
                  <a:pt x="30" y="71"/>
                </a:lnTo>
                <a:lnTo>
                  <a:pt x="66" y="101"/>
                </a:lnTo>
                <a:lnTo>
                  <a:pt x="54" y="113"/>
                </a:lnTo>
                <a:lnTo>
                  <a:pt x="54" y="125"/>
                </a:lnTo>
                <a:lnTo>
                  <a:pt x="54" y="131"/>
                </a:lnTo>
                <a:lnTo>
                  <a:pt x="66" y="137"/>
                </a:lnTo>
                <a:lnTo>
                  <a:pt x="72" y="155"/>
                </a:lnTo>
                <a:lnTo>
                  <a:pt x="78" y="155"/>
                </a:lnTo>
                <a:lnTo>
                  <a:pt x="84" y="161"/>
                </a:lnTo>
                <a:lnTo>
                  <a:pt x="89" y="161"/>
                </a:lnTo>
                <a:lnTo>
                  <a:pt x="89" y="382"/>
                </a:lnTo>
                <a:lnTo>
                  <a:pt x="89" y="435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6" name="Freeform 75"/>
          <p:cNvSpPr>
            <a:spLocks/>
          </p:cNvSpPr>
          <p:nvPr/>
        </p:nvSpPr>
        <p:spPr bwMode="auto">
          <a:xfrm>
            <a:off x="4784610" y="3311415"/>
            <a:ext cx="996479" cy="951947"/>
          </a:xfrm>
          <a:custGeom>
            <a:avLst/>
            <a:gdLst>
              <a:gd name="T0" fmla="*/ 421 w 544"/>
              <a:gd name="T1" fmla="*/ 377 h 471"/>
              <a:gd name="T2" fmla="*/ 426 w 544"/>
              <a:gd name="T3" fmla="*/ 387 h 471"/>
              <a:gd name="T4" fmla="*/ 432 w 544"/>
              <a:gd name="T5" fmla="*/ 403 h 471"/>
              <a:gd name="T6" fmla="*/ 409 w 544"/>
              <a:gd name="T7" fmla="*/ 420 h 471"/>
              <a:gd name="T8" fmla="*/ 460 w 544"/>
              <a:gd name="T9" fmla="*/ 425 h 471"/>
              <a:gd name="T10" fmla="*/ 465 w 544"/>
              <a:gd name="T11" fmla="*/ 403 h 471"/>
              <a:gd name="T12" fmla="*/ 471 w 544"/>
              <a:gd name="T13" fmla="*/ 377 h 471"/>
              <a:gd name="T14" fmla="*/ 487 w 544"/>
              <a:gd name="T15" fmla="*/ 366 h 471"/>
              <a:gd name="T16" fmla="*/ 498 w 544"/>
              <a:gd name="T17" fmla="*/ 366 h 471"/>
              <a:gd name="T18" fmla="*/ 498 w 544"/>
              <a:gd name="T19" fmla="*/ 334 h 471"/>
              <a:gd name="T20" fmla="*/ 493 w 544"/>
              <a:gd name="T21" fmla="*/ 328 h 471"/>
              <a:gd name="T22" fmla="*/ 493 w 544"/>
              <a:gd name="T23" fmla="*/ 323 h 471"/>
              <a:gd name="T24" fmla="*/ 487 w 544"/>
              <a:gd name="T25" fmla="*/ 328 h 471"/>
              <a:gd name="T26" fmla="*/ 465 w 544"/>
              <a:gd name="T27" fmla="*/ 307 h 471"/>
              <a:gd name="T28" fmla="*/ 471 w 544"/>
              <a:gd name="T29" fmla="*/ 296 h 471"/>
              <a:gd name="T30" fmla="*/ 465 w 544"/>
              <a:gd name="T31" fmla="*/ 280 h 471"/>
              <a:gd name="T32" fmla="*/ 443 w 544"/>
              <a:gd name="T33" fmla="*/ 247 h 471"/>
              <a:gd name="T34" fmla="*/ 409 w 544"/>
              <a:gd name="T35" fmla="*/ 231 h 471"/>
              <a:gd name="T36" fmla="*/ 393 w 544"/>
              <a:gd name="T37" fmla="*/ 209 h 471"/>
              <a:gd name="T38" fmla="*/ 409 w 544"/>
              <a:gd name="T39" fmla="*/ 189 h 471"/>
              <a:gd name="T40" fmla="*/ 409 w 544"/>
              <a:gd name="T41" fmla="*/ 167 h 471"/>
              <a:gd name="T42" fmla="*/ 387 w 544"/>
              <a:gd name="T43" fmla="*/ 151 h 471"/>
              <a:gd name="T44" fmla="*/ 376 w 544"/>
              <a:gd name="T45" fmla="*/ 162 h 471"/>
              <a:gd name="T46" fmla="*/ 360 w 544"/>
              <a:gd name="T47" fmla="*/ 124 h 471"/>
              <a:gd name="T48" fmla="*/ 333 w 544"/>
              <a:gd name="T49" fmla="*/ 102 h 471"/>
              <a:gd name="T50" fmla="*/ 310 w 544"/>
              <a:gd name="T51" fmla="*/ 69 h 471"/>
              <a:gd name="T52" fmla="*/ 305 w 544"/>
              <a:gd name="T53" fmla="*/ 37 h 471"/>
              <a:gd name="T54" fmla="*/ 310 w 544"/>
              <a:gd name="T55" fmla="*/ 21 h 471"/>
              <a:gd name="T56" fmla="*/ 0 w 544"/>
              <a:gd name="T57" fmla="*/ 11 h 471"/>
              <a:gd name="T58" fmla="*/ 11 w 544"/>
              <a:gd name="T59" fmla="*/ 26 h 471"/>
              <a:gd name="T60" fmla="*/ 22 w 544"/>
              <a:gd name="T61" fmla="*/ 48 h 471"/>
              <a:gd name="T62" fmla="*/ 28 w 544"/>
              <a:gd name="T63" fmla="*/ 64 h 471"/>
              <a:gd name="T64" fmla="*/ 61 w 544"/>
              <a:gd name="T65" fmla="*/ 91 h 471"/>
              <a:gd name="T66" fmla="*/ 50 w 544"/>
              <a:gd name="T67" fmla="*/ 113 h 471"/>
              <a:gd name="T68" fmla="*/ 61 w 544"/>
              <a:gd name="T69" fmla="*/ 124 h 471"/>
              <a:gd name="T70" fmla="*/ 72 w 544"/>
              <a:gd name="T71" fmla="*/ 140 h 471"/>
              <a:gd name="T72" fmla="*/ 82 w 544"/>
              <a:gd name="T73" fmla="*/ 145 h 471"/>
              <a:gd name="T74" fmla="*/ 82 w 544"/>
              <a:gd name="T75" fmla="*/ 393 h 47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44"/>
              <a:gd name="T115" fmla="*/ 0 h 471"/>
              <a:gd name="T116" fmla="*/ 544 w 544"/>
              <a:gd name="T117" fmla="*/ 471 h 47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44" h="471">
                <a:moveTo>
                  <a:pt x="89" y="435"/>
                </a:moveTo>
                <a:lnTo>
                  <a:pt x="454" y="418"/>
                </a:lnTo>
                <a:lnTo>
                  <a:pt x="454" y="423"/>
                </a:lnTo>
                <a:lnTo>
                  <a:pt x="460" y="429"/>
                </a:lnTo>
                <a:lnTo>
                  <a:pt x="466" y="435"/>
                </a:lnTo>
                <a:lnTo>
                  <a:pt x="466" y="447"/>
                </a:lnTo>
                <a:lnTo>
                  <a:pt x="454" y="453"/>
                </a:lnTo>
                <a:lnTo>
                  <a:pt x="442" y="465"/>
                </a:lnTo>
                <a:lnTo>
                  <a:pt x="442" y="471"/>
                </a:lnTo>
                <a:lnTo>
                  <a:pt x="496" y="471"/>
                </a:lnTo>
                <a:lnTo>
                  <a:pt x="502" y="453"/>
                </a:lnTo>
                <a:lnTo>
                  <a:pt x="502" y="447"/>
                </a:lnTo>
                <a:lnTo>
                  <a:pt x="508" y="429"/>
                </a:lnTo>
                <a:lnTo>
                  <a:pt x="508" y="418"/>
                </a:lnTo>
                <a:lnTo>
                  <a:pt x="514" y="412"/>
                </a:lnTo>
                <a:lnTo>
                  <a:pt x="526" y="406"/>
                </a:lnTo>
                <a:lnTo>
                  <a:pt x="532" y="406"/>
                </a:lnTo>
                <a:lnTo>
                  <a:pt x="538" y="406"/>
                </a:lnTo>
                <a:lnTo>
                  <a:pt x="544" y="376"/>
                </a:lnTo>
                <a:lnTo>
                  <a:pt x="538" y="370"/>
                </a:lnTo>
                <a:lnTo>
                  <a:pt x="538" y="364"/>
                </a:lnTo>
                <a:lnTo>
                  <a:pt x="532" y="364"/>
                </a:lnTo>
                <a:lnTo>
                  <a:pt x="532" y="358"/>
                </a:lnTo>
                <a:lnTo>
                  <a:pt x="526" y="358"/>
                </a:lnTo>
                <a:lnTo>
                  <a:pt x="526" y="364"/>
                </a:lnTo>
                <a:lnTo>
                  <a:pt x="520" y="364"/>
                </a:lnTo>
                <a:lnTo>
                  <a:pt x="502" y="340"/>
                </a:lnTo>
                <a:lnTo>
                  <a:pt x="508" y="334"/>
                </a:lnTo>
                <a:lnTo>
                  <a:pt x="508" y="328"/>
                </a:lnTo>
                <a:lnTo>
                  <a:pt x="514" y="322"/>
                </a:lnTo>
                <a:lnTo>
                  <a:pt x="502" y="310"/>
                </a:lnTo>
                <a:lnTo>
                  <a:pt x="502" y="298"/>
                </a:lnTo>
                <a:lnTo>
                  <a:pt x="478" y="274"/>
                </a:lnTo>
                <a:lnTo>
                  <a:pt x="466" y="268"/>
                </a:lnTo>
                <a:lnTo>
                  <a:pt x="442" y="256"/>
                </a:lnTo>
                <a:lnTo>
                  <a:pt x="430" y="244"/>
                </a:lnTo>
                <a:lnTo>
                  <a:pt x="424" y="232"/>
                </a:lnTo>
                <a:lnTo>
                  <a:pt x="424" y="226"/>
                </a:lnTo>
                <a:lnTo>
                  <a:pt x="442" y="209"/>
                </a:lnTo>
                <a:lnTo>
                  <a:pt x="436" y="197"/>
                </a:lnTo>
                <a:lnTo>
                  <a:pt x="442" y="185"/>
                </a:lnTo>
                <a:lnTo>
                  <a:pt x="442" y="173"/>
                </a:lnTo>
                <a:lnTo>
                  <a:pt x="418" y="167"/>
                </a:lnTo>
                <a:lnTo>
                  <a:pt x="412" y="173"/>
                </a:lnTo>
                <a:lnTo>
                  <a:pt x="406" y="179"/>
                </a:lnTo>
                <a:lnTo>
                  <a:pt x="406" y="173"/>
                </a:lnTo>
                <a:lnTo>
                  <a:pt x="389" y="137"/>
                </a:lnTo>
                <a:lnTo>
                  <a:pt x="383" y="131"/>
                </a:lnTo>
                <a:lnTo>
                  <a:pt x="359" y="113"/>
                </a:lnTo>
                <a:lnTo>
                  <a:pt x="335" y="83"/>
                </a:lnTo>
                <a:lnTo>
                  <a:pt x="335" y="77"/>
                </a:lnTo>
                <a:lnTo>
                  <a:pt x="329" y="59"/>
                </a:lnTo>
                <a:lnTo>
                  <a:pt x="329" y="41"/>
                </a:lnTo>
                <a:lnTo>
                  <a:pt x="335" y="29"/>
                </a:lnTo>
                <a:lnTo>
                  <a:pt x="335" y="23"/>
                </a:lnTo>
                <a:lnTo>
                  <a:pt x="311" y="0"/>
                </a:lnTo>
                <a:lnTo>
                  <a:pt x="0" y="12"/>
                </a:lnTo>
                <a:lnTo>
                  <a:pt x="6" y="23"/>
                </a:lnTo>
                <a:lnTo>
                  <a:pt x="12" y="29"/>
                </a:lnTo>
                <a:lnTo>
                  <a:pt x="18" y="41"/>
                </a:lnTo>
                <a:lnTo>
                  <a:pt x="24" y="53"/>
                </a:lnTo>
                <a:lnTo>
                  <a:pt x="30" y="59"/>
                </a:lnTo>
                <a:lnTo>
                  <a:pt x="30" y="71"/>
                </a:lnTo>
                <a:lnTo>
                  <a:pt x="66" y="101"/>
                </a:lnTo>
                <a:lnTo>
                  <a:pt x="54" y="113"/>
                </a:lnTo>
                <a:lnTo>
                  <a:pt x="54" y="125"/>
                </a:lnTo>
                <a:lnTo>
                  <a:pt x="54" y="131"/>
                </a:lnTo>
                <a:lnTo>
                  <a:pt x="66" y="137"/>
                </a:lnTo>
                <a:lnTo>
                  <a:pt x="72" y="155"/>
                </a:lnTo>
                <a:lnTo>
                  <a:pt x="78" y="155"/>
                </a:lnTo>
                <a:lnTo>
                  <a:pt x="84" y="161"/>
                </a:lnTo>
                <a:lnTo>
                  <a:pt x="89" y="161"/>
                </a:lnTo>
                <a:lnTo>
                  <a:pt x="89" y="382"/>
                </a:lnTo>
                <a:lnTo>
                  <a:pt x="89" y="435"/>
                </a:lnTo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7" name="Freeform 76"/>
          <p:cNvSpPr>
            <a:spLocks/>
          </p:cNvSpPr>
          <p:nvPr/>
        </p:nvSpPr>
        <p:spPr bwMode="auto">
          <a:xfrm>
            <a:off x="5047569" y="4903966"/>
            <a:ext cx="842263" cy="806355"/>
          </a:xfrm>
          <a:custGeom>
            <a:avLst/>
            <a:gdLst>
              <a:gd name="T0" fmla="*/ 232 w 461"/>
              <a:gd name="T1" fmla="*/ 5 h 400"/>
              <a:gd name="T2" fmla="*/ 249 w 461"/>
              <a:gd name="T3" fmla="*/ 53 h 400"/>
              <a:gd name="T4" fmla="*/ 243 w 461"/>
              <a:gd name="T5" fmla="*/ 69 h 400"/>
              <a:gd name="T6" fmla="*/ 222 w 461"/>
              <a:gd name="T7" fmla="*/ 118 h 400"/>
              <a:gd name="T8" fmla="*/ 354 w 461"/>
              <a:gd name="T9" fmla="*/ 177 h 400"/>
              <a:gd name="T10" fmla="*/ 354 w 461"/>
              <a:gd name="T11" fmla="*/ 215 h 400"/>
              <a:gd name="T12" fmla="*/ 348 w 461"/>
              <a:gd name="T13" fmla="*/ 241 h 400"/>
              <a:gd name="T14" fmla="*/ 321 w 461"/>
              <a:gd name="T15" fmla="*/ 236 h 400"/>
              <a:gd name="T16" fmla="*/ 315 w 461"/>
              <a:gd name="T17" fmla="*/ 263 h 400"/>
              <a:gd name="T18" fmla="*/ 343 w 461"/>
              <a:gd name="T19" fmla="*/ 257 h 400"/>
              <a:gd name="T20" fmla="*/ 365 w 461"/>
              <a:gd name="T21" fmla="*/ 252 h 400"/>
              <a:gd name="T22" fmla="*/ 359 w 461"/>
              <a:gd name="T23" fmla="*/ 268 h 400"/>
              <a:gd name="T24" fmla="*/ 371 w 461"/>
              <a:gd name="T25" fmla="*/ 274 h 400"/>
              <a:gd name="T26" fmla="*/ 398 w 461"/>
              <a:gd name="T27" fmla="*/ 257 h 400"/>
              <a:gd name="T28" fmla="*/ 409 w 461"/>
              <a:gd name="T29" fmla="*/ 257 h 400"/>
              <a:gd name="T30" fmla="*/ 409 w 461"/>
              <a:gd name="T31" fmla="*/ 274 h 400"/>
              <a:gd name="T32" fmla="*/ 376 w 461"/>
              <a:gd name="T33" fmla="*/ 301 h 400"/>
              <a:gd name="T34" fmla="*/ 398 w 461"/>
              <a:gd name="T35" fmla="*/ 328 h 400"/>
              <a:gd name="T36" fmla="*/ 426 w 461"/>
              <a:gd name="T37" fmla="*/ 349 h 400"/>
              <a:gd name="T38" fmla="*/ 398 w 461"/>
              <a:gd name="T39" fmla="*/ 344 h 400"/>
              <a:gd name="T40" fmla="*/ 354 w 461"/>
              <a:gd name="T41" fmla="*/ 322 h 400"/>
              <a:gd name="T42" fmla="*/ 343 w 461"/>
              <a:gd name="T43" fmla="*/ 338 h 400"/>
              <a:gd name="T44" fmla="*/ 332 w 461"/>
              <a:gd name="T45" fmla="*/ 349 h 400"/>
              <a:gd name="T46" fmla="*/ 315 w 461"/>
              <a:gd name="T47" fmla="*/ 338 h 400"/>
              <a:gd name="T48" fmla="*/ 298 w 461"/>
              <a:gd name="T49" fmla="*/ 338 h 400"/>
              <a:gd name="T50" fmla="*/ 271 w 461"/>
              <a:gd name="T51" fmla="*/ 349 h 400"/>
              <a:gd name="T52" fmla="*/ 227 w 461"/>
              <a:gd name="T53" fmla="*/ 322 h 400"/>
              <a:gd name="T54" fmla="*/ 211 w 461"/>
              <a:gd name="T55" fmla="*/ 306 h 400"/>
              <a:gd name="T56" fmla="*/ 211 w 461"/>
              <a:gd name="T57" fmla="*/ 301 h 400"/>
              <a:gd name="T58" fmla="*/ 194 w 461"/>
              <a:gd name="T59" fmla="*/ 301 h 400"/>
              <a:gd name="T60" fmla="*/ 183 w 461"/>
              <a:gd name="T61" fmla="*/ 290 h 400"/>
              <a:gd name="T62" fmla="*/ 172 w 461"/>
              <a:gd name="T63" fmla="*/ 317 h 400"/>
              <a:gd name="T64" fmla="*/ 83 w 461"/>
              <a:gd name="T65" fmla="*/ 301 h 400"/>
              <a:gd name="T66" fmla="*/ 22 w 461"/>
              <a:gd name="T67" fmla="*/ 301 h 400"/>
              <a:gd name="T68" fmla="*/ 28 w 461"/>
              <a:gd name="T69" fmla="*/ 284 h 400"/>
              <a:gd name="T70" fmla="*/ 33 w 461"/>
              <a:gd name="T71" fmla="*/ 247 h 400"/>
              <a:gd name="T72" fmla="*/ 33 w 461"/>
              <a:gd name="T73" fmla="*/ 225 h 400"/>
              <a:gd name="T74" fmla="*/ 50 w 461"/>
              <a:gd name="T75" fmla="*/ 199 h 400"/>
              <a:gd name="T76" fmla="*/ 39 w 461"/>
              <a:gd name="T77" fmla="*/ 161 h 400"/>
              <a:gd name="T78" fmla="*/ 33 w 461"/>
              <a:gd name="T79" fmla="*/ 150 h 400"/>
              <a:gd name="T80" fmla="*/ 22 w 461"/>
              <a:gd name="T81" fmla="*/ 134 h 400"/>
              <a:gd name="T82" fmla="*/ 6 w 461"/>
              <a:gd name="T83" fmla="*/ 102 h 400"/>
              <a:gd name="T84" fmla="*/ 0 w 461"/>
              <a:gd name="T85" fmla="*/ 5 h 4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61"/>
              <a:gd name="T130" fmla="*/ 0 h 400"/>
              <a:gd name="T131" fmla="*/ 461 w 461"/>
              <a:gd name="T132" fmla="*/ 400 h 40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61" h="400">
                <a:moveTo>
                  <a:pt x="0" y="6"/>
                </a:moveTo>
                <a:lnTo>
                  <a:pt x="251" y="0"/>
                </a:lnTo>
                <a:lnTo>
                  <a:pt x="251" y="6"/>
                </a:lnTo>
                <a:lnTo>
                  <a:pt x="257" y="24"/>
                </a:lnTo>
                <a:lnTo>
                  <a:pt x="263" y="47"/>
                </a:lnTo>
                <a:lnTo>
                  <a:pt x="269" y="59"/>
                </a:lnTo>
                <a:lnTo>
                  <a:pt x="275" y="71"/>
                </a:lnTo>
                <a:lnTo>
                  <a:pt x="263" y="77"/>
                </a:lnTo>
                <a:lnTo>
                  <a:pt x="257" y="83"/>
                </a:lnTo>
                <a:lnTo>
                  <a:pt x="251" y="101"/>
                </a:lnTo>
                <a:lnTo>
                  <a:pt x="240" y="131"/>
                </a:lnTo>
                <a:lnTo>
                  <a:pt x="222" y="173"/>
                </a:lnTo>
                <a:lnTo>
                  <a:pt x="222" y="203"/>
                </a:lnTo>
                <a:lnTo>
                  <a:pt x="383" y="197"/>
                </a:lnTo>
                <a:lnTo>
                  <a:pt x="383" y="203"/>
                </a:lnTo>
                <a:lnTo>
                  <a:pt x="383" y="215"/>
                </a:lnTo>
                <a:lnTo>
                  <a:pt x="383" y="239"/>
                </a:lnTo>
                <a:lnTo>
                  <a:pt x="401" y="256"/>
                </a:lnTo>
                <a:lnTo>
                  <a:pt x="401" y="274"/>
                </a:lnTo>
                <a:lnTo>
                  <a:pt x="377" y="268"/>
                </a:lnTo>
                <a:lnTo>
                  <a:pt x="359" y="262"/>
                </a:lnTo>
                <a:lnTo>
                  <a:pt x="353" y="262"/>
                </a:lnTo>
                <a:lnTo>
                  <a:pt x="347" y="262"/>
                </a:lnTo>
                <a:lnTo>
                  <a:pt x="335" y="280"/>
                </a:lnTo>
                <a:lnTo>
                  <a:pt x="329" y="286"/>
                </a:lnTo>
                <a:lnTo>
                  <a:pt x="341" y="292"/>
                </a:lnTo>
                <a:lnTo>
                  <a:pt x="347" y="292"/>
                </a:lnTo>
                <a:lnTo>
                  <a:pt x="365" y="292"/>
                </a:lnTo>
                <a:lnTo>
                  <a:pt x="371" y="286"/>
                </a:lnTo>
                <a:lnTo>
                  <a:pt x="377" y="286"/>
                </a:lnTo>
                <a:lnTo>
                  <a:pt x="389" y="286"/>
                </a:lnTo>
                <a:lnTo>
                  <a:pt x="395" y="280"/>
                </a:lnTo>
                <a:lnTo>
                  <a:pt x="395" y="286"/>
                </a:lnTo>
                <a:lnTo>
                  <a:pt x="395" y="292"/>
                </a:lnTo>
                <a:lnTo>
                  <a:pt x="389" y="298"/>
                </a:lnTo>
                <a:lnTo>
                  <a:pt x="389" y="304"/>
                </a:lnTo>
                <a:lnTo>
                  <a:pt x="395" y="304"/>
                </a:lnTo>
                <a:lnTo>
                  <a:pt x="401" y="304"/>
                </a:lnTo>
                <a:lnTo>
                  <a:pt x="407" y="304"/>
                </a:lnTo>
                <a:lnTo>
                  <a:pt x="413" y="292"/>
                </a:lnTo>
                <a:lnTo>
                  <a:pt x="431" y="286"/>
                </a:lnTo>
                <a:lnTo>
                  <a:pt x="437" y="280"/>
                </a:lnTo>
                <a:lnTo>
                  <a:pt x="443" y="280"/>
                </a:lnTo>
                <a:lnTo>
                  <a:pt x="443" y="286"/>
                </a:lnTo>
                <a:lnTo>
                  <a:pt x="443" y="292"/>
                </a:lnTo>
                <a:lnTo>
                  <a:pt x="443" y="298"/>
                </a:lnTo>
                <a:lnTo>
                  <a:pt x="443" y="304"/>
                </a:lnTo>
                <a:lnTo>
                  <a:pt x="437" y="310"/>
                </a:lnTo>
                <a:lnTo>
                  <a:pt x="425" y="328"/>
                </a:lnTo>
                <a:lnTo>
                  <a:pt x="407" y="334"/>
                </a:lnTo>
                <a:lnTo>
                  <a:pt x="407" y="346"/>
                </a:lnTo>
                <a:lnTo>
                  <a:pt x="413" y="352"/>
                </a:lnTo>
                <a:lnTo>
                  <a:pt x="431" y="364"/>
                </a:lnTo>
                <a:lnTo>
                  <a:pt x="461" y="376"/>
                </a:lnTo>
                <a:lnTo>
                  <a:pt x="461" y="382"/>
                </a:lnTo>
                <a:lnTo>
                  <a:pt x="461" y="388"/>
                </a:lnTo>
                <a:lnTo>
                  <a:pt x="455" y="388"/>
                </a:lnTo>
                <a:lnTo>
                  <a:pt x="431" y="400"/>
                </a:lnTo>
                <a:lnTo>
                  <a:pt x="431" y="382"/>
                </a:lnTo>
                <a:lnTo>
                  <a:pt x="413" y="376"/>
                </a:lnTo>
                <a:lnTo>
                  <a:pt x="389" y="364"/>
                </a:lnTo>
                <a:lnTo>
                  <a:pt x="383" y="358"/>
                </a:lnTo>
                <a:lnTo>
                  <a:pt x="383" y="352"/>
                </a:lnTo>
                <a:lnTo>
                  <a:pt x="371" y="358"/>
                </a:lnTo>
                <a:lnTo>
                  <a:pt x="371" y="376"/>
                </a:lnTo>
                <a:lnTo>
                  <a:pt x="371" y="382"/>
                </a:lnTo>
                <a:lnTo>
                  <a:pt x="359" y="388"/>
                </a:lnTo>
                <a:lnTo>
                  <a:pt x="353" y="388"/>
                </a:lnTo>
                <a:lnTo>
                  <a:pt x="347" y="376"/>
                </a:lnTo>
                <a:lnTo>
                  <a:pt x="341" y="376"/>
                </a:lnTo>
                <a:lnTo>
                  <a:pt x="335" y="382"/>
                </a:lnTo>
                <a:lnTo>
                  <a:pt x="329" y="376"/>
                </a:lnTo>
                <a:lnTo>
                  <a:pt x="323" y="376"/>
                </a:lnTo>
                <a:lnTo>
                  <a:pt x="311" y="388"/>
                </a:lnTo>
                <a:lnTo>
                  <a:pt x="299" y="388"/>
                </a:lnTo>
                <a:lnTo>
                  <a:pt x="293" y="388"/>
                </a:lnTo>
                <a:lnTo>
                  <a:pt x="281" y="382"/>
                </a:lnTo>
                <a:lnTo>
                  <a:pt x="257" y="358"/>
                </a:lnTo>
                <a:lnTo>
                  <a:pt x="246" y="358"/>
                </a:lnTo>
                <a:lnTo>
                  <a:pt x="234" y="352"/>
                </a:lnTo>
                <a:lnTo>
                  <a:pt x="228" y="340"/>
                </a:lnTo>
                <a:lnTo>
                  <a:pt x="222" y="340"/>
                </a:lnTo>
                <a:lnTo>
                  <a:pt x="228" y="334"/>
                </a:lnTo>
                <a:lnTo>
                  <a:pt x="222" y="334"/>
                </a:lnTo>
                <a:lnTo>
                  <a:pt x="216" y="334"/>
                </a:lnTo>
                <a:lnTo>
                  <a:pt x="210" y="334"/>
                </a:lnTo>
                <a:lnTo>
                  <a:pt x="204" y="328"/>
                </a:lnTo>
                <a:lnTo>
                  <a:pt x="204" y="322"/>
                </a:lnTo>
                <a:lnTo>
                  <a:pt x="198" y="322"/>
                </a:lnTo>
                <a:lnTo>
                  <a:pt x="180" y="340"/>
                </a:lnTo>
                <a:lnTo>
                  <a:pt x="192" y="346"/>
                </a:lnTo>
                <a:lnTo>
                  <a:pt x="186" y="352"/>
                </a:lnTo>
                <a:lnTo>
                  <a:pt x="162" y="352"/>
                </a:lnTo>
                <a:lnTo>
                  <a:pt x="114" y="346"/>
                </a:lnTo>
                <a:lnTo>
                  <a:pt x="90" y="334"/>
                </a:lnTo>
                <a:lnTo>
                  <a:pt x="24" y="340"/>
                </a:lnTo>
                <a:lnTo>
                  <a:pt x="24" y="334"/>
                </a:lnTo>
                <a:lnTo>
                  <a:pt x="24" y="328"/>
                </a:lnTo>
                <a:lnTo>
                  <a:pt x="24" y="322"/>
                </a:lnTo>
                <a:lnTo>
                  <a:pt x="30" y="316"/>
                </a:lnTo>
                <a:lnTo>
                  <a:pt x="42" y="292"/>
                </a:lnTo>
                <a:lnTo>
                  <a:pt x="36" y="286"/>
                </a:lnTo>
                <a:lnTo>
                  <a:pt x="36" y="274"/>
                </a:lnTo>
                <a:lnTo>
                  <a:pt x="36" y="268"/>
                </a:lnTo>
                <a:lnTo>
                  <a:pt x="36" y="250"/>
                </a:lnTo>
                <a:lnTo>
                  <a:pt x="42" y="244"/>
                </a:lnTo>
                <a:lnTo>
                  <a:pt x="48" y="239"/>
                </a:lnTo>
                <a:lnTo>
                  <a:pt x="54" y="221"/>
                </a:lnTo>
                <a:lnTo>
                  <a:pt x="54" y="209"/>
                </a:lnTo>
                <a:lnTo>
                  <a:pt x="48" y="191"/>
                </a:lnTo>
                <a:lnTo>
                  <a:pt x="42" y="179"/>
                </a:lnTo>
                <a:lnTo>
                  <a:pt x="36" y="179"/>
                </a:lnTo>
                <a:lnTo>
                  <a:pt x="42" y="173"/>
                </a:lnTo>
                <a:lnTo>
                  <a:pt x="36" y="167"/>
                </a:lnTo>
                <a:lnTo>
                  <a:pt x="30" y="161"/>
                </a:lnTo>
                <a:lnTo>
                  <a:pt x="24" y="155"/>
                </a:lnTo>
                <a:lnTo>
                  <a:pt x="24" y="149"/>
                </a:lnTo>
                <a:lnTo>
                  <a:pt x="30" y="143"/>
                </a:lnTo>
                <a:lnTo>
                  <a:pt x="18" y="125"/>
                </a:lnTo>
                <a:lnTo>
                  <a:pt x="6" y="113"/>
                </a:lnTo>
                <a:lnTo>
                  <a:pt x="6" y="107"/>
                </a:lnTo>
                <a:lnTo>
                  <a:pt x="0" y="6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" name="Freeform 78"/>
          <p:cNvSpPr>
            <a:spLocks/>
          </p:cNvSpPr>
          <p:nvPr/>
        </p:nvSpPr>
        <p:spPr bwMode="auto">
          <a:xfrm>
            <a:off x="5156308" y="1996614"/>
            <a:ext cx="778995" cy="916107"/>
          </a:xfrm>
          <a:custGeom>
            <a:avLst/>
            <a:gdLst>
              <a:gd name="T0" fmla="*/ 167 w 425"/>
              <a:gd name="T1" fmla="*/ 398 h 454"/>
              <a:gd name="T2" fmla="*/ 133 w 425"/>
              <a:gd name="T3" fmla="*/ 387 h 454"/>
              <a:gd name="T4" fmla="*/ 128 w 425"/>
              <a:gd name="T5" fmla="*/ 350 h 454"/>
              <a:gd name="T6" fmla="*/ 133 w 425"/>
              <a:gd name="T7" fmla="*/ 333 h 454"/>
              <a:gd name="T8" fmla="*/ 117 w 425"/>
              <a:gd name="T9" fmla="*/ 317 h 454"/>
              <a:gd name="T10" fmla="*/ 117 w 425"/>
              <a:gd name="T11" fmla="*/ 290 h 454"/>
              <a:gd name="T12" fmla="*/ 95 w 425"/>
              <a:gd name="T13" fmla="*/ 268 h 454"/>
              <a:gd name="T14" fmla="*/ 67 w 425"/>
              <a:gd name="T15" fmla="*/ 241 h 454"/>
              <a:gd name="T16" fmla="*/ 44 w 425"/>
              <a:gd name="T17" fmla="*/ 232 h 454"/>
              <a:gd name="T18" fmla="*/ 39 w 425"/>
              <a:gd name="T19" fmla="*/ 221 h 454"/>
              <a:gd name="T20" fmla="*/ 17 w 425"/>
              <a:gd name="T21" fmla="*/ 215 h 454"/>
              <a:gd name="T22" fmla="*/ 6 w 425"/>
              <a:gd name="T23" fmla="*/ 205 h 454"/>
              <a:gd name="T24" fmla="*/ 11 w 425"/>
              <a:gd name="T25" fmla="*/ 167 h 454"/>
              <a:gd name="T26" fmla="*/ 17 w 425"/>
              <a:gd name="T27" fmla="*/ 145 h 454"/>
              <a:gd name="T28" fmla="*/ 0 w 425"/>
              <a:gd name="T29" fmla="*/ 129 h 454"/>
              <a:gd name="T30" fmla="*/ 6 w 425"/>
              <a:gd name="T31" fmla="*/ 113 h 454"/>
              <a:gd name="T32" fmla="*/ 28 w 425"/>
              <a:gd name="T33" fmla="*/ 91 h 454"/>
              <a:gd name="T34" fmla="*/ 39 w 425"/>
              <a:gd name="T35" fmla="*/ 80 h 454"/>
              <a:gd name="T36" fmla="*/ 39 w 425"/>
              <a:gd name="T37" fmla="*/ 27 h 454"/>
              <a:gd name="T38" fmla="*/ 50 w 425"/>
              <a:gd name="T39" fmla="*/ 27 h 454"/>
              <a:gd name="T40" fmla="*/ 72 w 425"/>
              <a:gd name="T41" fmla="*/ 27 h 454"/>
              <a:gd name="T42" fmla="*/ 122 w 425"/>
              <a:gd name="T43" fmla="*/ 0 h 454"/>
              <a:gd name="T44" fmla="*/ 133 w 425"/>
              <a:gd name="T45" fmla="*/ 0 h 454"/>
              <a:gd name="T46" fmla="*/ 128 w 425"/>
              <a:gd name="T47" fmla="*/ 11 h 454"/>
              <a:gd name="T48" fmla="*/ 122 w 425"/>
              <a:gd name="T49" fmla="*/ 32 h 454"/>
              <a:gd name="T50" fmla="*/ 145 w 425"/>
              <a:gd name="T51" fmla="*/ 22 h 454"/>
              <a:gd name="T52" fmla="*/ 161 w 425"/>
              <a:gd name="T53" fmla="*/ 32 h 454"/>
              <a:gd name="T54" fmla="*/ 172 w 425"/>
              <a:gd name="T55" fmla="*/ 38 h 454"/>
              <a:gd name="T56" fmla="*/ 177 w 425"/>
              <a:gd name="T57" fmla="*/ 53 h 454"/>
              <a:gd name="T58" fmla="*/ 244 w 425"/>
              <a:gd name="T59" fmla="*/ 64 h 454"/>
              <a:gd name="T60" fmla="*/ 266 w 425"/>
              <a:gd name="T61" fmla="*/ 75 h 454"/>
              <a:gd name="T62" fmla="*/ 277 w 425"/>
              <a:gd name="T63" fmla="*/ 80 h 454"/>
              <a:gd name="T64" fmla="*/ 288 w 425"/>
              <a:gd name="T65" fmla="*/ 75 h 454"/>
              <a:gd name="T66" fmla="*/ 311 w 425"/>
              <a:gd name="T67" fmla="*/ 80 h 454"/>
              <a:gd name="T68" fmla="*/ 316 w 425"/>
              <a:gd name="T69" fmla="*/ 86 h 454"/>
              <a:gd name="T70" fmla="*/ 322 w 425"/>
              <a:gd name="T71" fmla="*/ 91 h 454"/>
              <a:gd name="T72" fmla="*/ 338 w 425"/>
              <a:gd name="T73" fmla="*/ 107 h 454"/>
              <a:gd name="T74" fmla="*/ 338 w 425"/>
              <a:gd name="T75" fmla="*/ 134 h 454"/>
              <a:gd name="T76" fmla="*/ 350 w 425"/>
              <a:gd name="T77" fmla="*/ 129 h 454"/>
              <a:gd name="T78" fmla="*/ 344 w 425"/>
              <a:gd name="T79" fmla="*/ 140 h 454"/>
              <a:gd name="T80" fmla="*/ 355 w 425"/>
              <a:gd name="T81" fmla="*/ 156 h 454"/>
              <a:gd name="T82" fmla="*/ 344 w 425"/>
              <a:gd name="T83" fmla="*/ 172 h 454"/>
              <a:gd name="T84" fmla="*/ 327 w 425"/>
              <a:gd name="T85" fmla="*/ 199 h 454"/>
              <a:gd name="T86" fmla="*/ 333 w 425"/>
              <a:gd name="T87" fmla="*/ 210 h 454"/>
              <a:gd name="T88" fmla="*/ 355 w 425"/>
              <a:gd name="T89" fmla="*/ 183 h 454"/>
              <a:gd name="T90" fmla="*/ 372 w 425"/>
              <a:gd name="T91" fmla="*/ 172 h 454"/>
              <a:gd name="T92" fmla="*/ 377 w 425"/>
              <a:gd name="T93" fmla="*/ 161 h 454"/>
              <a:gd name="T94" fmla="*/ 377 w 425"/>
              <a:gd name="T95" fmla="*/ 150 h 454"/>
              <a:gd name="T96" fmla="*/ 383 w 425"/>
              <a:gd name="T97" fmla="*/ 145 h 454"/>
              <a:gd name="T98" fmla="*/ 388 w 425"/>
              <a:gd name="T99" fmla="*/ 134 h 454"/>
              <a:gd name="T100" fmla="*/ 394 w 425"/>
              <a:gd name="T101" fmla="*/ 140 h 454"/>
              <a:gd name="T102" fmla="*/ 383 w 425"/>
              <a:gd name="T103" fmla="*/ 172 h 454"/>
              <a:gd name="T104" fmla="*/ 377 w 425"/>
              <a:gd name="T105" fmla="*/ 188 h 454"/>
              <a:gd name="T106" fmla="*/ 372 w 425"/>
              <a:gd name="T107" fmla="*/ 210 h 454"/>
              <a:gd name="T108" fmla="*/ 366 w 425"/>
              <a:gd name="T109" fmla="*/ 236 h 454"/>
              <a:gd name="T110" fmla="*/ 355 w 425"/>
              <a:gd name="T111" fmla="*/ 252 h 454"/>
              <a:gd name="T112" fmla="*/ 361 w 425"/>
              <a:gd name="T113" fmla="*/ 290 h 454"/>
              <a:gd name="T114" fmla="*/ 350 w 425"/>
              <a:gd name="T115" fmla="*/ 317 h 454"/>
              <a:gd name="T116" fmla="*/ 366 w 425"/>
              <a:gd name="T117" fmla="*/ 371 h 454"/>
              <a:gd name="T118" fmla="*/ 361 w 425"/>
              <a:gd name="T119" fmla="*/ 382 h 454"/>
              <a:gd name="T120" fmla="*/ 361 w 425"/>
              <a:gd name="T121" fmla="*/ 398 h 454"/>
              <a:gd name="T122" fmla="*/ 167 w 425"/>
              <a:gd name="T123" fmla="*/ 409 h 45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25"/>
              <a:gd name="T187" fmla="*/ 0 h 454"/>
              <a:gd name="T188" fmla="*/ 425 w 425"/>
              <a:gd name="T189" fmla="*/ 454 h 45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25" h="454">
                <a:moveTo>
                  <a:pt x="180" y="454"/>
                </a:moveTo>
                <a:lnTo>
                  <a:pt x="180" y="442"/>
                </a:lnTo>
                <a:lnTo>
                  <a:pt x="168" y="436"/>
                </a:lnTo>
                <a:lnTo>
                  <a:pt x="144" y="430"/>
                </a:lnTo>
                <a:lnTo>
                  <a:pt x="138" y="400"/>
                </a:lnTo>
                <a:lnTo>
                  <a:pt x="138" y="388"/>
                </a:lnTo>
                <a:lnTo>
                  <a:pt x="144" y="382"/>
                </a:lnTo>
                <a:lnTo>
                  <a:pt x="144" y="370"/>
                </a:lnTo>
                <a:lnTo>
                  <a:pt x="132" y="364"/>
                </a:lnTo>
                <a:lnTo>
                  <a:pt x="126" y="352"/>
                </a:lnTo>
                <a:lnTo>
                  <a:pt x="126" y="334"/>
                </a:lnTo>
                <a:lnTo>
                  <a:pt x="126" y="322"/>
                </a:lnTo>
                <a:lnTo>
                  <a:pt x="126" y="316"/>
                </a:lnTo>
                <a:lnTo>
                  <a:pt x="102" y="298"/>
                </a:lnTo>
                <a:lnTo>
                  <a:pt x="78" y="280"/>
                </a:lnTo>
                <a:lnTo>
                  <a:pt x="72" y="268"/>
                </a:lnTo>
                <a:lnTo>
                  <a:pt x="48" y="257"/>
                </a:lnTo>
                <a:lnTo>
                  <a:pt x="42" y="251"/>
                </a:lnTo>
                <a:lnTo>
                  <a:pt x="42" y="245"/>
                </a:lnTo>
                <a:lnTo>
                  <a:pt x="24" y="245"/>
                </a:lnTo>
                <a:lnTo>
                  <a:pt x="18" y="239"/>
                </a:lnTo>
                <a:lnTo>
                  <a:pt x="12" y="233"/>
                </a:lnTo>
                <a:lnTo>
                  <a:pt x="6" y="227"/>
                </a:lnTo>
                <a:lnTo>
                  <a:pt x="6" y="203"/>
                </a:lnTo>
                <a:lnTo>
                  <a:pt x="12" y="185"/>
                </a:lnTo>
                <a:lnTo>
                  <a:pt x="12" y="173"/>
                </a:lnTo>
                <a:lnTo>
                  <a:pt x="18" y="161"/>
                </a:lnTo>
                <a:lnTo>
                  <a:pt x="6" y="149"/>
                </a:lnTo>
                <a:lnTo>
                  <a:pt x="0" y="143"/>
                </a:lnTo>
                <a:lnTo>
                  <a:pt x="0" y="125"/>
                </a:lnTo>
                <a:lnTo>
                  <a:pt x="6" y="125"/>
                </a:lnTo>
                <a:lnTo>
                  <a:pt x="6" y="119"/>
                </a:lnTo>
                <a:lnTo>
                  <a:pt x="30" y="101"/>
                </a:lnTo>
                <a:lnTo>
                  <a:pt x="36" y="95"/>
                </a:lnTo>
                <a:lnTo>
                  <a:pt x="42" y="89"/>
                </a:lnTo>
                <a:lnTo>
                  <a:pt x="36" y="36"/>
                </a:lnTo>
                <a:lnTo>
                  <a:pt x="42" y="30"/>
                </a:lnTo>
                <a:lnTo>
                  <a:pt x="48" y="24"/>
                </a:lnTo>
                <a:lnTo>
                  <a:pt x="54" y="30"/>
                </a:lnTo>
                <a:lnTo>
                  <a:pt x="66" y="30"/>
                </a:lnTo>
                <a:lnTo>
                  <a:pt x="78" y="30"/>
                </a:lnTo>
                <a:lnTo>
                  <a:pt x="96" y="18"/>
                </a:lnTo>
                <a:lnTo>
                  <a:pt x="132" y="0"/>
                </a:lnTo>
                <a:lnTo>
                  <a:pt x="138" y="0"/>
                </a:lnTo>
                <a:lnTo>
                  <a:pt x="144" y="0"/>
                </a:lnTo>
                <a:lnTo>
                  <a:pt x="144" y="6"/>
                </a:lnTo>
                <a:lnTo>
                  <a:pt x="138" y="12"/>
                </a:lnTo>
                <a:lnTo>
                  <a:pt x="138" y="18"/>
                </a:lnTo>
                <a:lnTo>
                  <a:pt x="132" y="36"/>
                </a:lnTo>
                <a:lnTo>
                  <a:pt x="150" y="24"/>
                </a:lnTo>
                <a:lnTo>
                  <a:pt x="156" y="24"/>
                </a:lnTo>
                <a:lnTo>
                  <a:pt x="162" y="36"/>
                </a:lnTo>
                <a:lnTo>
                  <a:pt x="174" y="36"/>
                </a:lnTo>
                <a:lnTo>
                  <a:pt x="174" y="42"/>
                </a:lnTo>
                <a:lnTo>
                  <a:pt x="186" y="42"/>
                </a:lnTo>
                <a:lnTo>
                  <a:pt x="191" y="42"/>
                </a:lnTo>
                <a:lnTo>
                  <a:pt x="191" y="59"/>
                </a:lnTo>
                <a:lnTo>
                  <a:pt x="197" y="59"/>
                </a:lnTo>
                <a:lnTo>
                  <a:pt x="263" y="71"/>
                </a:lnTo>
                <a:lnTo>
                  <a:pt x="275" y="71"/>
                </a:lnTo>
                <a:lnTo>
                  <a:pt x="287" y="83"/>
                </a:lnTo>
                <a:lnTo>
                  <a:pt x="299" y="83"/>
                </a:lnTo>
                <a:lnTo>
                  <a:pt x="299" y="89"/>
                </a:lnTo>
                <a:lnTo>
                  <a:pt x="305" y="83"/>
                </a:lnTo>
                <a:lnTo>
                  <a:pt x="311" y="83"/>
                </a:lnTo>
                <a:lnTo>
                  <a:pt x="323" y="89"/>
                </a:lnTo>
                <a:lnTo>
                  <a:pt x="335" y="89"/>
                </a:lnTo>
                <a:lnTo>
                  <a:pt x="341" y="95"/>
                </a:lnTo>
                <a:lnTo>
                  <a:pt x="341" y="101"/>
                </a:lnTo>
                <a:lnTo>
                  <a:pt x="347" y="101"/>
                </a:lnTo>
                <a:lnTo>
                  <a:pt x="365" y="113"/>
                </a:lnTo>
                <a:lnTo>
                  <a:pt x="365" y="119"/>
                </a:lnTo>
                <a:lnTo>
                  <a:pt x="359" y="143"/>
                </a:lnTo>
                <a:lnTo>
                  <a:pt x="365" y="149"/>
                </a:lnTo>
                <a:lnTo>
                  <a:pt x="377" y="143"/>
                </a:lnTo>
                <a:lnTo>
                  <a:pt x="377" y="149"/>
                </a:lnTo>
                <a:lnTo>
                  <a:pt x="371" y="155"/>
                </a:lnTo>
                <a:lnTo>
                  <a:pt x="377" y="167"/>
                </a:lnTo>
                <a:lnTo>
                  <a:pt x="383" y="173"/>
                </a:lnTo>
                <a:lnTo>
                  <a:pt x="371" y="191"/>
                </a:lnTo>
                <a:lnTo>
                  <a:pt x="359" y="209"/>
                </a:lnTo>
                <a:lnTo>
                  <a:pt x="353" y="221"/>
                </a:lnTo>
                <a:lnTo>
                  <a:pt x="353" y="233"/>
                </a:lnTo>
                <a:lnTo>
                  <a:pt x="359" y="233"/>
                </a:lnTo>
                <a:lnTo>
                  <a:pt x="371" y="227"/>
                </a:lnTo>
                <a:lnTo>
                  <a:pt x="383" y="203"/>
                </a:lnTo>
                <a:lnTo>
                  <a:pt x="395" y="197"/>
                </a:lnTo>
                <a:lnTo>
                  <a:pt x="401" y="191"/>
                </a:lnTo>
                <a:lnTo>
                  <a:pt x="401" y="185"/>
                </a:lnTo>
                <a:lnTo>
                  <a:pt x="407" y="179"/>
                </a:lnTo>
                <a:lnTo>
                  <a:pt x="413" y="173"/>
                </a:lnTo>
                <a:lnTo>
                  <a:pt x="407" y="167"/>
                </a:lnTo>
                <a:lnTo>
                  <a:pt x="413" y="161"/>
                </a:lnTo>
                <a:lnTo>
                  <a:pt x="419" y="149"/>
                </a:lnTo>
                <a:lnTo>
                  <a:pt x="425" y="149"/>
                </a:lnTo>
                <a:lnTo>
                  <a:pt x="425" y="155"/>
                </a:lnTo>
                <a:lnTo>
                  <a:pt x="425" y="167"/>
                </a:lnTo>
                <a:lnTo>
                  <a:pt x="413" y="191"/>
                </a:lnTo>
                <a:lnTo>
                  <a:pt x="407" y="197"/>
                </a:lnTo>
                <a:lnTo>
                  <a:pt x="407" y="209"/>
                </a:lnTo>
                <a:lnTo>
                  <a:pt x="407" y="215"/>
                </a:lnTo>
                <a:lnTo>
                  <a:pt x="401" y="233"/>
                </a:lnTo>
                <a:lnTo>
                  <a:pt x="401" y="251"/>
                </a:lnTo>
                <a:lnTo>
                  <a:pt x="395" y="262"/>
                </a:lnTo>
                <a:lnTo>
                  <a:pt x="389" y="274"/>
                </a:lnTo>
                <a:lnTo>
                  <a:pt x="383" y="280"/>
                </a:lnTo>
                <a:lnTo>
                  <a:pt x="389" y="292"/>
                </a:lnTo>
                <a:lnTo>
                  <a:pt x="389" y="322"/>
                </a:lnTo>
                <a:lnTo>
                  <a:pt x="383" y="328"/>
                </a:lnTo>
                <a:lnTo>
                  <a:pt x="377" y="352"/>
                </a:lnTo>
                <a:lnTo>
                  <a:pt x="383" y="388"/>
                </a:lnTo>
                <a:lnTo>
                  <a:pt x="395" y="412"/>
                </a:lnTo>
                <a:lnTo>
                  <a:pt x="389" y="418"/>
                </a:lnTo>
                <a:lnTo>
                  <a:pt x="389" y="424"/>
                </a:lnTo>
                <a:lnTo>
                  <a:pt x="389" y="430"/>
                </a:lnTo>
                <a:lnTo>
                  <a:pt x="389" y="442"/>
                </a:lnTo>
                <a:lnTo>
                  <a:pt x="180" y="454"/>
                </a:lnTo>
                <a:close/>
              </a:path>
            </a:pathLst>
          </a:custGeom>
          <a:solidFill>
            <a:srgbClr val="FFFF00"/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" name="Freeform 80"/>
          <p:cNvSpPr>
            <a:spLocks/>
          </p:cNvSpPr>
          <p:nvPr/>
        </p:nvSpPr>
        <p:spPr bwMode="auto">
          <a:xfrm>
            <a:off x="5385658" y="2890321"/>
            <a:ext cx="593143" cy="1158013"/>
          </a:xfrm>
          <a:custGeom>
            <a:avLst/>
            <a:gdLst>
              <a:gd name="T0" fmla="*/ 50 w 323"/>
              <a:gd name="T1" fmla="*/ 11 h 573"/>
              <a:gd name="T2" fmla="*/ 66 w 323"/>
              <a:gd name="T3" fmla="*/ 26 h 573"/>
              <a:gd name="T4" fmla="*/ 83 w 323"/>
              <a:gd name="T5" fmla="*/ 42 h 573"/>
              <a:gd name="T6" fmla="*/ 88 w 323"/>
              <a:gd name="T7" fmla="*/ 64 h 573"/>
              <a:gd name="T8" fmla="*/ 77 w 323"/>
              <a:gd name="T9" fmla="*/ 80 h 573"/>
              <a:gd name="T10" fmla="*/ 66 w 323"/>
              <a:gd name="T11" fmla="*/ 102 h 573"/>
              <a:gd name="T12" fmla="*/ 50 w 323"/>
              <a:gd name="T13" fmla="*/ 107 h 573"/>
              <a:gd name="T14" fmla="*/ 28 w 323"/>
              <a:gd name="T15" fmla="*/ 113 h 573"/>
              <a:gd name="T16" fmla="*/ 22 w 323"/>
              <a:gd name="T17" fmla="*/ 129 h 573"/>
              <a:gd name="T18" fmla="*/ 33 w 323"/>
              <a:gd name="T19" fmla="*/ 145 h 573"/>
              <a:gd name="T20" fmla="*/ 22 w 323"/>
              <a:gd name="T21" fmla="*/ 183 h 573"/>
              <a:gd name="T22" fmla="*/ 6 w 323"/>
              <a:gd name="T23" fmla="*/ 199 h 573"/>
              <a:gd name="T24" fmla="*/ 6 w 323"/>
              <a:gd name="T25" fmla="*/ 209 h 573"/>
              <a:gd name="T26" fmla="*/ 0 w 323"/>
              <a:gd name="T27" fmla="*/ 226 h 573"/>
              <a:gd name="T28" fmla="*/ 6 w 323"/>
              <a:gd name="T29" fmla="*/ 258 h 573"/>
              <a:gd name="T30" fmla="*/ 28 w 323"/>
              <a:gd name="T31" fmla="*/ 291 h 573"/>
              <a:gd name="T32" fmla="*/ 56 w 323"/>
              <a:gd name="T33" fmla="*/ 312 h 573"/>
              <a:gd name="T34" fmla="*/ 72 w 323"/>
              <a:gd name="T35" fmla="*/ 350 h 573"/>
              <a:gd name="T36" fmla="*/ 83 w 323"/>
              <a:gd name="T37" fmla="*/ 339 h 573"/>
              <a:gd name="T38" fmla="*/ 105 w 323"/>
              <a:gd name="T39" fmla="*/ 355 h 573"/>
              <a:gd name="T40" fmla="*/ 105 w 323"/>
              <a:gd name="T41" fmla="*/ 377 h 573"/>
              <a:gd name="T42" fmla="*/ 88 w 323"/>
              <a:gd name="T43" fmla="*/ 398 h 573"/>
              <a:gd name="T44" fmla="*/ 105 w 323"/>
              <a:gd name="T45" fmla="*/ 420 h 573"/>
              <a:gd name="T46" fmla="*/ 138 w 323"/>
              <a:gd name="T47" fmla="*/ 436 h 573"/>
              <a:gd name="T48" fmla="*/ 161 w 323"/>
              <a:gd name="T49" fmla="*/ 468 h 573"/>
              <a:gd name="T50" fmla="*/ 166 w 323"/>
              <a:gd name="T51" fmla="*/ 485 h 573"/>
              <a:gd name="T52" fmla="*/ 161 w 323"/>
              <a:gd name="T53" fmla="*/ 495 h 573"/>
              <a:gd name="T54" fmla="*/ 183 w 323"/>
              <a:gd name="T55" fmla="*/ 517 h 573"/>
              <a:gd name="T56" fmla="*/ 189 w 323"/>
              <a:gd name="T57" fmla="*/ 512 h 573"/>
              <a:gd name="T58" fmla="*/ 194 w 323"/>
              <a:gd name="T59" fmla="*/ 501 h 573"/>
              <a:gd name="T60" fmla="*/ 216 w 323"/>
              <a:gd name="T61" fmla="*/ 495 h 573"/>
              <a:gd name="T62" fmla="*/ 233 w 323"/>
              <a:gd name="T63" fmla="*/ 506 h 573"/>
              <a:gd name="T64" fmla="*/ 239 w 323"/>
              <a:gd name="T65" fmla="*/ 485 h 573"/>
              <a:gd name="T66" fmla="*/ 244 w 323"/>
              <a:gd name="T67" fmla="*/ 468 h 573"/>
              <a:gd name="T68" fmla="*/ 272 w 323"/>
              <a:gd name="T69" fmla="*/ 463 h 573"/>
              <a:gd name="T70" fmla="*/ 261 w 323"/>
              <a:gd name="T71" fmla="*/ 452 h 573"/>
              <a:gd name="T72" fmla="*/ 267 w 323"/>
              <a:gd name="T73" fmla="*/ 441 h 573"/>
              <a:gd name="T74" fmla="*/ 267 w 323"/>
              <a:gd name="T75" fmla="*/ 436 h 573"/>
              <a:gd name="T76" fmla="*/ 267 w 323"/>
              <a:gd name="T77" fmla="*/ 425 h 573"/>
              <a:gd name="T78" fmla="*/ 272 w 323"/>
              <a:gd name="T79" fmla="*/ 398 h 573"/>
              <a:gd name="T80" fmla="*/ 289 w 323"/>
              <a:gd name="T81" fmla="*/ 372 h 573"/>
              <a:gd name="T82" fmla="*/ 300 w 323"/>
              <a:gd name="T83" fmla="*/ 350 h 573"/>
              <a:gd name="T84" fmla="*/ 289 w 323"/>
              <a:gd name="T85" fmla="*/ 312 h 573"/>
              <a:gd name="T86" fmla="*/ 289 w 323"/>
              <a:gd name="T87" fmla="*/ 291 h 573"/>
              <a:gd name="T88" fmla="*/ 272 w 323"/>
              <a:gd name="T89" fmla="*/ 69 h 573"/>
              <a:gd name="T90" fmla="*/ 267 w 323"/>
              <a:gd name="T91" fmla="*/ 59 h 573"/>
              <a:gd name="T92" fmla="*/ 261 w 323"/>
              <a:gd name="T93" fmla="*/ 32 h 573"/>
              <a:gd name="T94" fmla="*/ 244 w 323"/>
              <a:gd name="T95" fmla="*/ 16 h 573"/>
              <a:gd name="T96" fmla="*/ 244 w 323"/>
              <a:gd name="T97" fmla="*/ 0 h 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23"/>
              <a:gd name="T148" fmla="*/ 0 h 573"/>
              <a:gd name="T149" fmla="*/ 323 w 323"/>
              <a:gd name="T150" fmla="*/ 573 h 57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23" h="573">
                <a:moveTo>
                  <a:pt x="263" y="0"/>
                </a:moveTo>
                <a:lnTo>
                  <a:pt x="54" y="12"/>
                </a:lnTo>
                <a:lnTo>
                  <a:pt x="60" y="18"/>
                </a:lnTo>
                <a:lnTo>
                  <a:pt x="71" y="29"/>
                </a:lnTo>
                <a:lnTo>
                  <a:pt x="71" y="35"/>
                </a:lnTo>
                <a:lnTo>
                  <a:pt x="89" y="47"/>
                </a:lnTo>
                <a:lnTo>
                  <a:pt x="95" y="65"/>
                </a:lnTo>
                <a:lnTo>
                  <a:pt x="95" y="71"/>
                </a:lnTo>
                <a:lnTo>
                  <a:pt x="89" y="83"/>
                </a:lnTo>
                <a:lnTo>
                  <a:pt x="83" y="89"/>
                </a:lnTo>
                <a:lnTo>
                  <a:pt x="83" y="95"/>
                </a:lnTo>
                <a:lnTo>
                  <a:pt x="71" y="113"/>
                </a:lnTo>
                <a:lnTo>
                  <a:pt x="60" y="119"/>
                </a:lnTo>
                <a:lnTo>
                  <a:pt x="54" y="119"/>
                </a:lnTo>
                <a:lnTo>
                  <a:pt x="36" y="119"/>
                </a:lnTo>
                <a:lnTo>
                  <a:pt x="30" y="125"/>
                </a:lnTo>
                <a:lnTo>
                  <a:pt x="24" y="137"/>
                </a:lnTo>
                <a:lnTo>
                  <a:pt x="24" y="143"/>
                </a:lnTo>
                <a:lnTo>
                  <a:pt x="36" y="155"/>
                </a:lnTo>
                <a:lnTo>
                  <a:pt x="36" y="161"/>
                </a:lnTo>
                <a:lnTo>
                  <a:pt x="36" y="179"/>
                </a:lnTo>
                <a:lnTo>
                  <a:pt x="24" y="203"/>
                </a:lnTo>
                <a:lnTo>
                  <a:pt x="12" y="209"/>
                </a:lnTo>
                <a:lnTo>
                  <a:pt x="6" y="221"/>
                </a:lnTo>
                <a:lnTo>
                  <a:pt x="12" y="226"/>
                </a:lnTo>
                <a:lnTo>
                  <a:pt x="6" y="232"/>
                </a:lnTo>
                <a:lnTo>
                  <a:pt x="6" y="238"/>
                </a:lnTo>
                <a:lnTo>
                  <a:pt x="0" y="250"/>
                </a:lnTo>
                <a:lnTo>
                  <a:pt x="0" y="268"/>
                </a:lnTo>
                <a:lnTo>
                  <a:pt x="6" y="286"/>
                </a:lnTo>
                <a:lnTo>
                  <a:pt x="6" y="292"/>
                </a:lnTo>
                <a:lnTo>
                  <a:pt x="30" y="322"/>
                </a:lnTo>
                <a:lnTo>
                  <a:pt x="54" y="340"/>
                </a:lnTo>
                <a:lnTo>
                  <a:pt x="60" y="346"/>
                </a:lnTo>
                <a:lnTo>
                  <a:pt x="77" y="382"/>
                </a:lnTo>
                <a:lnTo>
                  <a:pt x="77" y="388"/>
                </a:lnTo>
                <a:lnTo>
                  <a:pt x="83" y="382"/>
                </a:lnTo>
                <a:lnTo>
                  <a:pt x="89" y="376"/>
                </a:lnTo>
                <a:lnTo>
                  <a:pt x="113" y="382"/>
                </a:lnTo>
                <a:lnTo>
                  <a:pt x="113" y="394"/>
                </a:lnTo>
                <a:lnTo>
                  <a:pt x="107" y="406"/>
                </a:lnTo>
                <a:lnTo>
                  <a:pt x="113" y="418"/>
                </a:lnTo>
                <a:lnTo>
                  <a:pt x="95" y="435"/>
                </a:lnTo>
                <a:lnTo>
                  <a:pt x="95" y="441"/>
                </a:lnTo>
                <a:lnTo>
                  <a:pt x="101" y="453"/>
                </a:lnTo>
                <a:lnTo>
                  <a:pt x="113" y="465"/>
                </a:lnTo>
                <a:lnTo>
                  <a:pt x="137" y="477"/>
                </a:lnTo>
                <a:lnTo>
                  <a:pt x="149" y="483"/>
                </a:lnTo>
                <a:lnTo>
                  <a:pt x="173" y="507"/>
                </a:lnTo>
                <a:lnTo>
                  <a:pt x="173" y="519"/>
                </a:lnTo>
                <a:lnTo>
                  <a:pt x="185" y="531"/>
                </a:lnTo>
                <a:lnTo>
                  <a:pt x="179" y="537"/>
                </a:lnTo>
                <a:lnTo>
                  <a:pt x="179" y="543"/>
                </a:lnTo>
                <a:lnTo>
                  <a:pt x="173" y="549"/>
                </a:lnTo>
                <a:lnTo>
                  <a:pt x="191" y="573"/>
                </a:lnTo>
                <a:lnTo>
                  <a:pt x="197" y="573"/>
                </a:lnTo>
                <a:lnTo>
                  <a:pt x="197" y="567"/>
                </a:lnTo>
                <a:lnTo>
                  <a:pt x="203" y="567"/>
                </a:lnTo>
                <a:lnTo>
                  <a:pt x="203" y="573"/>
                </a:lnTo>
                <a:lnTo>
                  <a:pt x="209" y="555"/>
                </a:lnTo>
                <a:lnTo>
                  <a:pt x="215" y="549"/>
                </a:lnTo>
                <a:lnTo>
                  <a:pt x="233" y="549"/>
                </a:lnTo>
                <a:lnTo>
                  <a:pt x="239" y="555"/>
                </a:lnTo>
                <a:lnTo>
                  <a:pt x="251" y="561"/>
                </a:lnTo>
                <a:lnTo>
                  <a:pt x="263" y="555"/>
                </a:lnTo>
                <a:lnTo>
                  <a:pt x="257" y="537"/>
                </a:lnTo>
                <a:lnTo>
                  <a:pt x="257" y="525"/>
                </a:lnTo>
                <a:lnTo>
                  <a:pt x="263" y="519"/>
                </a:lnTo>
                <a:lnTo>
                  <a:pt x="287" y="513"/>
                </a:lnTo>
                <a:lnTo>
                  <a:pt x="293" y="513"/>
                </a:lnTo>
                <a:lnTo>
                  <a:pt x="281" y="501"/>
                </a:lnTo>
                <a:lnTo>
                  <a:pt x="287" y="495"/>
                </a:lnTo>
                <a:lnTo>
                  <a:pt x="287" y="489"/>
                </a:lnTo>
                <a:lnTo>
                  <a:pt x="287" y="483"/>
                </a:lnTo>
                <a:lnTo>
                  <a:pt x="287" y="477"/>
                </a:lnTo>
                <a:lnTo>
                  <a:pt x="287" y="471"/>
                </a:lnTo>
                <a:lnTo>
                  <a:pt x="293" y="453"/>
                </a:lnTo>
                <a:lnTo>
                  <a:pt x="293" y="441"/>
                </a:lnTo>
                <a:lnTo>
                  <a:pt x="305" y="429"/>
                </a:lnTo>
                <a:lnTo>
                  <a:pt x="311" y="412"/>
                </a:lnTo>
                <a:lnTo>
                  <a:pt x="311" y="406"/>
                </a:lnTo>
                <a:lnTo>
                  <a:pt x="323" y="388"/>
                </a:lnTo>
                <a:lnTo>
                  <a:pt x="317" y="364"/>
                </a:lnTo>
                <a:lnTo>
                  <a:pt x="311" y="346"/>
                </a:lnTo>
                <a:lnTo>
                  <a:pt x="311" y="334"/>
                </a:lnTo>
                <a:lnTo>
                  <a:pt x="311" y="322"/>
                </a:lnTo>
                <a:lnTo>
                  <a:pt x="317" y="322"/>
                </a:lnTo>
                <a:lnTo>
                  <a:pt x="293" y="77"/>
                </a:lnTo>
                <a:lnTo>
                  <a:pt x="293" y="71"/>
                </a:lnTo>
                <a:lnTo>
                  <a:pt x="287" y="65"/>
                </a:lnTo>
                <a:lnTo>
                  <a:pt x="281" y="41"/>
                </a:lnTo>
                <a:lnTo>
                  <a:pt x="281" y="35"/>
                </a:lnTo>
                <a:lnTo>
                  <a:pt x="275" y="29"/>
                </a:lnTo>
                <a:lnTo>
                  <a:pt x="263" y="18"/>
                </a:lnTo>
                <a:lnTo>
                  <a:pt x="263" y="0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0" name="Freeform 81"/>
          <p:cNvSpPr>
            <a:spLocks/>
          </p:cNvSpPr>
          <p:nvPr/>
        </p:nvSpPr>
        <p:spPr bwMode="auto">
          <a:xfrm>
            <a:off x="5385658" y="2890321"/>
            <a:ext cx="593143" cy="1158013"/>
          </a:xfrm>
          <a:custGeom>
            <a:avLst/>
            <a:gdLst>
              <a:gd name="T0" fmla="*/ 50 w 323"/>
              <a:gd name="T1" fmla="*/ 11 h 573"/>
              <a:gd name="T2" fmla="*/ 66 w 323"/>
              <a:gd name="T3" fmla="*/ 26 h 573"/>
              <a:gd name="T4" fmla="*/ 83 w 323"/>
              <a:gd name="T5" fmla="*/ 42 h 573"/>
              <a:gd name="T6" fmla="*/ 88 w 323"/>
              <a:gd name="T7" fmla="*/ 64 h 573"/>
              <a:gd name="T8" fmla="*/ 77 w 323"/>
              <a:gd name="T9" fmla="*/ 80 h 573"/>
              <a:gd name="T10" fmla="*/ 66 w 323"/>
              <a:gd name="T11" fmla="*/ 102 h 573"/>
              <a:gd name="T12" fmla="*/ 50 w 323"/>
              <a:gd name="T13" fmla="*/ 107 h 573"/>
              <a:gd name="T14" fmla="*/ 28 w 323"/>
              <a:gd name="T15" fmla="*/ 113 h 573"/>
              <a:gd name="T16" fmla="*/ 22 w 323"/>
              <a:gd name="T17" fmla="*/ 129 h 573"/>
              <a:gd name="T18" fmla="*/ 33 w 323"/>
              <a:gd name="T19" fmla="*/ 145 h 573"/>
              <a:gd name="T20" fmla="*/ 22 w 323"/>
              <a:gd name="T21" fmla="*/ 183 h 573"/>
              <a:gd name="T22" fmla="*/ 6 w 323"/>
              <a:gd name="T23" fmla="*/ 199 h 573"/>
              <a:gd name="T24" fmla="*/ 6 w 323"/>
              <a:gd name="T25" fmla="*/ 209 h 573"/>
              <a:gd name="T26" fmla="*/ 0 w 323"/>
              <a:gd name="T27" fmla="*/ 226 h 573"/>
              <a:gd name="T28" fmla="*/ 6 w 323"/>
              <a:gd name="T29" fmla="*/ 258 h 573"/>
              <a:gd name="T30" fmla="*/ 28 w 323"/>
              <a:gd name="T31" fmla="*/ 291 h 573"/>
              <a:gd name="T32" fmla="*/ 56 w 323"/>
              <a:gd name="T33" fmla="*/ 312 h 573"/>
              <a:gd name="T34" fmla="*/ 72 w 323"/>
              <a:gd name="T35" fmla="*/ 350 h 573"/>
              <a:gd name="T36" fmla="*/ 83 w 323"/>
              <a:gd name="T37" fmla="*/ 339 h 573"/>
              <a:gd name="T38" fmla="*/ 105 w 323"/>
              <a:gd name="T39" fmla="*/ 355 h 573"/>
              <a:gd name="T40" fmla="*/ 105 w 323"/>
              <a:gd name="T41" fmla="*/ 377 h 573"/>
              <a:gd name="T42" fmla="*/ 88 w 323"/>
              <a:gd name="T43" fmla="*/ 398 h 573"/>
              <a:gd name="T44" fmla="*/ 105 w 323"/>
              <a:gd name="T45" fmla="*/ 420 h 573"/>
              <a:gd name="T46" fmla="*/ 138 w 323"/>
              <a:gd name="T47" fmla="*/ 436 h 573"/>
              <a:gd name="T48" fmla="*/ 161 w 323"/>
              <a:gd name="T49" fmla="*/ 468 h 573"/>
              <a:gd name="T50" fmla="*/ 166 w 323"/>
              <a:gd name="T51" fmla="*/ 485 h 573"/>
              <a:gd name="T52" fmla="*/ 161 w 323"/>
              <a:gd name="T53" fmla="*/ 495 h 573"/>
              <a:gd name="T54" fmla="*/ 183 w 323"/>
              <a:gd name="T55" fmla="*/ 517 h 573"/>
              <a:gd name="T56" fmla="*/ 189 w 323"/>
              <a:gd name="T57" fmla="*/ 512 h 573"/>
              <a:gd name="T58" fmla="*/ 194 w 323"/>
              <a:gd name="T59" fmla="*/ 501 h 573"/>
              <a:gd name="T60" fmla="*/ 216 w 323"/>
              <a:gd name="T61" fmla="*/ 495 h 573"/>
              <a:gd name="T62" fmla="*/ 233 w 323"/>
              <a:gd name="T63" fmla="*/ 506 h 573"/>
              <a:gd name="T64" fmla="*/ 239 w 323"/>
              <a:gd name="T65" fmla="*/ 485 h 573"/>
              <a:gd name="T66" fmla="*/ 244 w 323"/>
              <a:gd name="T67" fmla="*/ 468 h 573"/>
              <a:gd name="T68" fmla="*/ 272 w 323"/>
              <a:gd name="T69" fmla="*/ 463 h 573"/>
              <a:gd name="T70" fmla="*/ 261 w 323"/>
              <a:gd name="T71" fmla="*/ 452 h 573"/>
              <a:gd name="T72" fmla="*/ 267 w 323"/>
              <a:gd name="T73" fmla="*/ 441 h 573"/>
              <a:gd name="T74" fmla="*/ 267 w 323"/>
              <a:gd name="T75" fmla="*/ 436 h 573"/>
              <a:gd name="T76" fmla="*/ 267 w 323"/>
              <a:gd name="T77" fmla="*/ 425 h 573"/>
              <a:gd name="T78" fmla="*/ 272 w 323"/>
              <a:gd name="T79" fmla="*/ 398 h 573"/>
              <a:gd name="T80" fmla="*/ 289 w 323"/>
              <a:gd name="T81" fmla="*/ 372 h 573"/>
              <a:gd name="T82" fmla="*/ 300 w 323"/>
              <a:gd name="T83" fmla="*/ 350 h 573"/>
              <a:gd name="T84" fmla="*/ 289 w 323"/>
              <a:gd name="T85" fmla="*/ 312 h 573"/>
              <a:gd name="T86" fmla="*/ 289 w 323"/>
              <a:gd name="T87" fmla="*/ 291 h 573"/>
              <a:gd name="T88" fmla="*/ 272 w 323"/>
              <a:gd name="T89" fmla="*/ 69 h 573"/>
              <a:gd name="T90" fmla="*/ 267 w 323"/>
              <a:gd name="T91" fmla="*/ 59 h 573"/>
              <a:gd name="T92" fmla="*/ 261 w 323"/>
              <a:gd name="T93" fmla="*/ 32 h 573"/>
              <a:gd name="T94" fmla="*/ 244 w 323"/>
              <a:gd name="T95" fmla="*/ 16 h 57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3"/>
              <a:gd name="T145" fmla="*/ 0 h 573"/>
              <a:gd name="T146" fmla="*/ 323 w 323"/>
              <a:gd name="T147" fmla="*/ 573 h 57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3" h="573">
                <a:moveTo>
                  <a:pt x="263" y="0"/>
                </a:moveTo>
                <a:lnTo>
                  <a:pt x="54" y="12"/>
                </a:lnTo>
                <a:lnTo>
                  <a:pt x="60" y="18"/>
                </a:lnTo>
                <a:lnTo>
                  <a:pt x="71" y="29"/>
                </a:lnTo>
                <a:lnTo>
                  <a:pt x="71" y="35"/>
                </a:lnTo>
                <a:lnTo>
                  <a:pt x="89" y="47"/>
                </a:lnTo>
                <a:lnTo>
                  <a:pt x="95" y="65"/>
                </a:lnTo>
                <a:lnTo>
                  <a:pt x="95" y="71"/>
                </a:lnTo>
                <a:lnTo>
                  <a:pt x="89" y="83"/>
                </a:lnTo>
                <a:lnTo>
                  <a:pt x="83" y="89"/>
                </a:lnTo>
                <a:lnTo>
                  <a:pt x="83" y="95"/>
                </a:lnTo>
                <a:lnTo>
                  <a:pt x="71" y="113"/>
                </a:lnTo>
                <a:lnTo>
                  <a:pt x="60" y="119"/>
                </a:lnTo>
                <a:lnTo>
                  <a:pt x="54" y="119"/>
                </a:lnTo>
                <a:lnTo>
                  <a:pt x="36" y="119"/>
                </a:lnTo>
                <a:lnTo>
                  <a:pt x="30" y="125"/>
                </a:lnTo>
                <a:lnTo>
                  <a:pt x="24" y="137"/>
                </a:lnTo>
                <a:lnTo>
                  <a:pt x="24" y="143"/>
                </a:lnTo>
                <a:lnTo>
                  <a:pt x="36" y="155"/>
                </a:lnTo>
                <a:lnTo>
                  <a:pt x="36" y="161"/>
                </a:lnTo>
                <a:lnTo>
                  <a:pt x="36" y="179"/>
                </a:lnTo>
                <a:lnTo>
                  <a:pt x="24" y="203"/>
                </a:lnTo>
                <a:lnTo>
                  <a:pt x="12" y="209"/>
                </a:lnTo>
                <a:lnTo>
                  <a:pt x="6" y="221"/>
                </a:lnTo>
                <a:lnTo>
                  <a:pt x="12" y="226"/>
                </a:lnTo>
                <a:lnTo>
                  <a:pt x="6" y="232"/>
                </a:lnTo>
                <a:lnTo>
                  <a:pt x="6" y="238"/>
                </a:lnTo>
                <a:lnTo>
                  <a:pt x="0" y="250"/>
                </a:lnTo>
                <a:lnTo>
                  <a:pt x="0" y="268"/>
                </a:lnTo>
                <a:lnTo>
                  <a:pt x="6" y="286"/>
                </a:lnTo>
                <a:lnTo>
                  <a:pt x="6" y="292"/>
                </a:lnTo>
                <a:lnTo>
                  <a:pt x="30" y="322"/>
                </a:lnTo>
                <a:lnTo>
                  <a:pt x="54" y="340"/>
                </a:lnTo>
                <a:lnTo>
                  <a:pt x="60" y="346"/>
                </a:lnTo>
                <a:lnTo>
                  <a:pt x="77" y="382"/>
                </a:lnTo>
                <a:lnTo>
                  <a:pt x="77" y="388"/>
                </a:lnTo>
                <a:lnTo>
                  <a:pt x="83" y="382"/>
                </a:lnTo>
                <a:lnTo>
                  <a:pt x="89" y="376"/>
                </a:lnTo>
                <a:lnTo>
                  <a:pt x="113" y="382"/>
                </a:lnTo>
                <a:lnTo>
                  <a:pt x="113" y="394"/>
                </a:lnTo>
                <a:lnTo>
                  <a:pt x="107" y="406"/>
                </a:lnTo>
                <a:lnTo>
                  <a:pt x="113" y="418"/>
                </a:lnTo>
                <a:lnTo>
                  <a:pt x="95" y="435"/>
                </a:lnTo>
                <a:lnTo>
                  <a:pt x="95" y="441"/>
                </a:lnTo>
                <a:lnTo>
                  <a:pt x="101" y="453"/>
                </a:lnTo>
                <a:lnTo>
                  <a:pt x="113" y="465"/>
                </a:lnTo>
                <a:lnTo>
                  <a:pt x="137" y="477"/>
                </a:lnTo>
                <a:lnTo>
                  <a:pt x="149" y="483"/>
                </a:lnTo>
                <a:lnTo>
                  <a:pt x="173" y="507"/>
                </a:lnTo>
                <a:lnTo>
                  <a:pt x="173" y="519"/>
                </a:lnTo>
                <a:lnTo>
                  <a:pt x="185" y="531"/>
                </a:lnTo>
                <a:lnTo>
                  <a:pt x="179" y="537"/>
                </a:lnTo>
                <a:lnTo>
                  <a:pt x="179" y="543"/>
                </a:lnTo>
                <a:lnTo>
                  <a:pt x="173" y="549"/>
                </a:lnTo>
                <a:lnTo>
                  <a:pt x="191" y="573"/>
                </a:lnTo>
                <a:lnTo>
                  <a:pt x="197" y="573"/>
                </a:lnTo>
                <a:lnTo>
                  <a:pt x="197" y="567"/>
                </a:lnTo>
                <a:lnTo>
                  <a:pt x="203" y="567"/>
                </a:lnTo>
                <a:lnTo>
                  <a:pt x="203" y="573"/>
                </a:lnTo>
                <a:lnTo>
                  <a:pt x="209" y="555"/>
                </a:lnTo>
                <a:lnTo>
                  <a:pt x="215" y="549"/>
                </a:lnTo>
                <a:lnTo>
                  <a:pt x="233" y="549"/>
                </a:lnTo>
                <a:lnTo>
                  <a:pt x="239" y="555"/>
                </a:lnTo>
                <a:lnTo>
                  <a:pt x="251" y="561"/>
                </a:lnTo>
                <a:lnTo>
                  <a:pt x="263" y="555"/>
                </a:lnTo>
                <a:lnTo>
                  <a:pt x="257" y="537"/>
                </a:lnTo>
                <a:lnTo>
                  <a:pt x="257" y="525"/>
                </a:lnTo>
                <a:lnTo>
                  <a:pt x="263" y="519"/>
                </a:lnTo>
                <a:lnTo>
                  <a:pt x="287" y="513"/>
                </a:lnTo>
                <a:lnTo>
                  <a:pt x="293" y="513"/>
                </a:lnTo>
                <a:lnTo>
                  <a:pt x="281" y="501"/>
                </a:lnTo>
                <a:lnTo>
                  <a:pt x="287" y="495"/>
                </a:lnTo>
                <a:lnTo>
                  <a:pt x="287" y="489"/>
                </a:lnTo>
                <a:lnTo>
                  <a:pt x="287" y="483"/>
                </a:lnTo>
                <a:lnTo>
                  <a:pt x="287" y="477"/>
                </a:lnTo>
                <a:lnTo>
                  <a:pt x="287" y="471"/>
                </a:lnTo>
                <a:lnTo>
                  <a:pt x="293" y="453"/>
                </a:lnTo>
                <a:lnTo>
                  <a:pt x="293" y="441"/>
                </a:lnTo>
                <a:lnTo>
                  <a:pt x="305" y="429"/>
                </a:lnTo>
                <a:lnTo>
                  <a:pt x="311" y="412"/>
                </a:lnTo>
                <a:lnTo>
                  <a:pt x="311" y="406"/>
                </a:lnTo>
                <a:lnTo>
                  <a:pt x="323" y="388"/>
                </a:lnTo>
                <a:lnTo>
                  <a:pt x="317" y="364"/>
                </a:lnTo>
                <a:lnTo>
                  <a:pt x="311" y="346"/>
                </a:lnTo>
                <a:lnTo>
                  <a:pt x="311" y="334"/>
                </a:lnTo>
                <a:lnTo>
                  <a:pt x="311" y="322"/>
                </a:lnTo>
                <a:lnTo>
                  <a:pt x="317" y="322"/>
                </a:lnTo>
                <a:lnTo>
                  <a:pt x="293" y="77"/>
                </a:lnTo>
                <a:lnTo>
                  <a:pt x="293" y="71"/>
                </a:lnTo>
                <a:lnTo>
                  <a:pt x="287" y="65"/>
                </a:lnTo>
                <a:lnTo>
                  <a:pt x="281" y="41"/>
                </a:lnTo>
                <a:lnTo>
                  <a:pt x="281" y="35"/>
                </a:lnTo>
                <a:lnTo>
                  <a:pt x="275" y="29"/>
                </a:lnTo>
                <a:lnTo>
                  <a:pt x="263" y="18"/>
                </a:lnTo>
                <a:lnTo>
                  <a:pt x="263" y="0"/>
                </a:lnTo>
              </a:path>
            </a:pathLst>
          </a:custGeom>
          <a:solidFill>
            <a:srgbClr val="FFFF0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1" name="Freeform 82"/>
          <p:cNvSpPr>
            <a:spLocks/>
          </p:cNvSpPr>
          <p:nvPr/>
        </p:nvSpPr>
        <p:spPr bwMode="auto">
          <a:xfrm>
            <a:off x="6010437" y="2153404"/>
            <a:ext cx="581279" cy="880271"/>
          </a:xfrm>
          <a:custGeom>
            <a:avLst/>
            <a:gdLst>
              <a:gd name="T0" fmla="*/ 149 w 317"/>
              <a:gd name="T1" fmla="*/ 371 h 436"/>
              <a:gd name="T2" fmla="*/ 244 w 317"/>
              <a:gd name="T3" fmla="*/ 366 h 436"/>
              <a:gd name="T4" fmla="*/ 255 w 317"/>
              <a:gd name="T5" fmla="*/ 340 h 436"/>
              <a:gd name="T6" fmla="*/ 255 w 317"/>
              <a:gd name="T7" fmla="*/ 318 h 436"/>
              <a:gd name="T8" fmla="*/ 272 w 317"/>
              <a:gd name="T9" fmla="*/ 297 h 436"/>
              <a:gd name="T10" fmla="*/ 277 w 317"/>
              <a:gd name="T11" fmla="*/ 286 h 436"/>
              <a:gd name="T12" fmla="*/ 283 w 317"/>
              <a:gd name="T13" fmla="*/ 270 h 436"/>
              <a:gd name="T14" fmla="*/ 288 w 317"/>
              <a:gd name="T15" fmla="*/ 280 h 436"/>
              <a:gd name="T16" fmla="*/ 294 w 317"/>
              <a:gd name="T17" fmla="*/ 275 h 436"/>
              <a:gd name="T18" fmla="*/ 294 w 317"/>
              <a:gd name="T19" fmla="*/ 253 h 436"/>
              <a:gd name="T20" fmla="*/ 288 w 317"/>
              <a:gd name="T21" fmla="*/ 226 h 436"/>
              <a:gd name="T22" fmla="*/ 266 w 317"/>
              <a:gd name="T23" fmla="*/ 151 h 436"/>
              <a:gd name="T24" fmla="*/ 238 w 317"/>
              <a:gd name="T25" fmla="*/ 151 h 436"/>
              <a:gd name="T26" fmla="*/ 205 w 317"/>
              <a:gd name="T27" fmla="*/ 194 h 436"/>
              <a:gd name="T28" fmla="*/ 199 w 317"/>
              <a:gd name="T29" fmla="*/ 194 h 436"/>
              <a:gd name="T30" fmla="*/ 183 w 317"/>
              <a:gd name="T31" fmla="*/ 188 h 436"/>
              <a:gd name="T32" fmla="*/ 183 w 317"/>
              <a:gd name="T33" fmla="*/ 167 h 436"/>
              <a:gd name="T34" fmla="*/ 199 w 317"/>
              <a:gd name="T35" fmla="*/ 151 h 436"/>
              <a:gd name="T36" fmla="*/ 205 w 317"/>
              <a:gd name="T37" fmla="*/ 141 h 436"/>
              <a:gd name="T38" fmla="*/ 211 w 317"/>
              <a:gd name="T39" fmla="*/ 130 h 436"/>
              <a:gd name="T40" fmla="*/ 216 w 317"/>
              <a:gd name="T41" fmla="*/ 97 h 436"/>
              <a:gd name="T42" fmla="*/ 211 w 317"/>
              <a:gd name="T43" fmla="*/ 76 h 436"/>
              <a:gd name="T44" fmla="*/ 199 w 317"/>
              <a:gd name="T45" fmla="*/ 65 h 436"/>
              <a:gd name="T46" fmla="*/ 211 w 317"/>
              <a:gd name="T47" fmla="*/ 59 h 436"/>
              <a:gd name="T48" fmla="*/ 199 w 317"/>
              <a:gd name="T49" fmla="*/ 38 h 436"/>
              <a:gd name="T50" fmla="*/ 172 w 317"/>
              <a:gd name="T51" fmla="*/ 22 h 436"/>
              <a:gd name="T52" fmla="*/ 144 w 317"/>
              <a:gd name="T53" fmla="*/ 16 h 436"/>
              <a:gd name="T54" fmla="*/ 116 w 317"/>
              <a:gd name="T55" fmla="*/ 5 h 436"/>
              <a:gd name="T56" fmla="*/ 105 w 317"/>
              <a:gd name="T57" fmla="*/ 5 h 436"/>
              <a:gd name="T58" fmla="*/ 88 w 317"/>
              <a:gd name="T59" fmla="*/ 22 h 436"/>
              <a:gd name="T60" fmla="*/ 88 w 317"/>
              <a:gd name="T61" fmla="*/ 38 h 436"/>
              <a:gd name="T62" fmla="*/ 94 w 317"/>
              <a:gd name="T63" fmla="*/ 38 h 436"/>
              <a:gd name="T64" fmla="*/ 83 w 317"/>
              <a:gd name="T65" fmla="*/ 43 h 436"/>
              <a:gd name="T66" fmla="*/ 71 w 317"/>
              <a:gd name="T67" fmla="*/ 54 h 436"/>
              <a:gd name="T68" fmla="*/ 71 w 317"/>
              <a:gd name="T69" fmla="*/ 76 h 436"/>
              <a:gd name="T70" fmla="*/ 66 w 317"/>
              <a:gd name="T71" fmla="*/ 92 h 436"/>
              <a:gd name="T72" fmla="*/ 55 w 317"/>
              <a:gd name="T73" fmla="*/ 92 h 436"/>
              <a:gd name="T74" fmla="*/ 55 w 317"/>
              <a:gd name="T75" fmla="*/ 70 h 436"/>
              <a:gd name="T76" fmla="*/ 55 w 317"/>
              <a:gd name="T77" fmla="*/ 65 h 436"/>
              <a:gd name="T78" fmla="*/ 49 w 317"/>
              <a:gd name="T79" fmla="*/ 76 h 436"/>
              <a:gd name="T80" fmla="*/ 44 w 317"/>
              <a:gd name="T81" fmla="*/ 87 h 436"/>
              <a:gd name="T82" fmla="*/ 32 w 317"/>
              <a:gd name="T83" fmla="*/ 92 h 436"/>
              <a:gd name="T84" fmla="*/ 27 w 317"/>
              <a:gd name="T85" fmla="*/ 108 h 436"/>
              <a:gd name="T86" fmla="*/ 17 w 317"/>
              <a:gd name="T87" fmla="*/ 130 h 436"/>
              <a:gd name="T88" fmla="*/ 17 w 317"/>
              <a:gd name="T89" fmla="*/ 157 h 436"/>
              <a:gd name="T90" fmla="*/ 6 w 317"/>
              <a:gd name="T91" fmla="*/ 178 h 436"/>
              <a:gd name="T92" fmla="*/ 11 w 317"/>
              <a:gd name="T93" fmla="*/ 205 h 436"/>
              <a:gd name="T94" fmla="*/ 17 w 317"/>
              <a:gd name="T95" fmla="*/ 226 h 436"/>
              <a:gd name="T96" fmla="*/ 38 w 317"/>
              <a:gd name="T97" fmla="*/ 275 h 436"/>
              <a:gd name="T98" fmla="*/ 44 w 317"/>
              <a:gd name="T99" fmla="*/ 297 h 436"/>
              <a:gd name="T100" fmla="*/ 38 w 317"/>
              <a:gd name="T101" fmla="*/ 307 h 436"/>
              <a:gd name="T102" fmla="*/ 32 w 317"/>
              <a:gd name="T103" fmla="*/ 340 h 436"/>
              <a:gd name="T104" fmla="*/ 17 w 317"/>
              <a:gd name="T105" fmla="*/ 377 h 436"/>
              <a:gd name="T106" fmla="*/ 0 w 317"/>
              <a:gd name="T107" fmla="*/ 393 h 4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17"/>
              <a:gd name="T163" fmla="*/ 0 h 436"/>
              <a:gd name="T164" fmla="*/ 317 w 317"/>
              <a:gd name="T165" fmla="*/ 436 h 4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17" h="436">
                <a:moveTo>
                  <a:pt x="0" y="436"/>
                </a:moveTo>
                <a:lnTo>
                  <a:pt x="161" y="412"/>
                </a:lnTo>
                <a:lnTo>
                  <a:pt x="161" y="418"/>
                </a:lnTo>
                <a:lnTo>
                  <a:pt x="263" y="406"/>
                </a:lnTo>
                <a:lnTo>
                  <a:pt x="263" y="400"/>
                </a:lnTo>
                <a:lnTo>
                  <a:pt x="275" y="377"/>
                </a:lnTo>
                <a:lnTo>
                  <a:pt x="275" y="371"/>
                </a:lnTo>
                <a:lnTo>
                  <a:pt x="275" y="353"/>
                </a:lnTo>
                <a:lnTo>
                  <a:pt x="281" y="341"/>
                </a:lnTo>
                <a:lnTo>
                  <a:pt x="293" y="329"/>
                </a:lnTo>
                <a:lnTo>
                  <a:pt x="293" y="317"/>
                </a:lnTo>
                <a:lnTo>
                  <a:pt x="299" y="317"/>
                </a:lnTo>
                <a:lnTo>
                  <a:pt x="299" y="311"/>
                </a:lnTo>
                <a:lnTo>
                  <a:pt x="305" y="299"/>
                </a:lnTo>
                <a:lnTo>
                  <a:pt x="305" y="311"/>
                </a:lnTo>
                <a:lnTo>
                  <a:pt x="311" y="311"/>
                </a:lnTo>
                <a:lnTo>
                  <a:pt x="317" y="305"/>
                </a:lnTo>
                <a:lnTo>
                  <a:pt x="317" y="293"/>
                </a:lnTo>
                <a:lnTo>
                  <a:pt x="317" y="281"/>
                </a:lnTo>
                <a:lnTo>
                  <a:pt x="317" y="263"/>
                </a:lnTo>
                <a:lnTo>
                  <a:pt x="311" y="251"/>
                </a:lnTo>
                <a:lnTo>
                  <a:pt x="311" y="227"/>
                </a:lnTo>
                <a:lnTo>
                  <a:pt x="287" y="168"/>
                </a:lnTo>
                <a:lnTo>
                  <a:pt x="263" y="162"/>
                </a:lnTo>
                <a:lnTo>
                  <a:pt x="257" y="168"/>
                </a:lnTo>
                <a:lnTo>
                  <a:pt x="245" y="180"/>
                </a:lnTo>
                <a:lnTo>
                  <a:pt x="221" y="215"/>
                </a:lnTo>
                <a:lnTo>
                  <a:pt x="215" y="215"/>
                </a:lnTo>
                <a:lnTo>
                  <a:pt x="203" y="215"/>
                </a:lnTo>
                <a:lnTo>
                  <a:pt x="197" y="209"/>
                </a:lnTo>
                <a:lnTo>
                  <a:pt x="197" y="203"/>
                </a:lnTo>
                <a:lnTo>
                  <a:pt x="197" y="185"/>
                </a:lnTo>
                <a:lnTo>
                  <a:pt x="203" y="180"/>
                </a:lnTo>
                <a:lnTo>
                  <a:pt x="215" y="168"/>
                </a:lnTo>
                <a:lnTo>
                  <a:pt x="221" y="162"/>
                </a:lnTo>
                <a:lnTo>
                  <a:pt x="221" y="156"/>
                </a:lnTo>
                <a:lnTo>
                  <a:pt x="221" y="150"/>
                </a:lnTo>
                <a:lnTo>
                  <a:pt x="227" y="144"/>
                </a:lnTo>
                <a:lnTo>
                  <a:pt x="233" y="132"/>
                </a:lnTo>
                <a:lnTo>
                  <a:pt x="233" y="108"/>
                </a:lnTo>
                <a:lnTo>
                  <a:pt x="233" y="96"/>
                </a:lnTo>
                <a:lnTo>
                  <a:pt x="227" y="84"/>
                </a:lnTo>
                <a:lnTo>
                  <a:pt x="221" y="78"/>
                </a:lnTo>
                <a:lnTo>
                  <a:pt x="215" y="72"/>
                </a:lnTo>
                <a:lnTo>
                  <a:pt x="215" y="66"/>
                </a:lnTo>
                <a:lnTo>
                  <a:pt x="227" y="66"/>
                </a:lnTo>
                <a:lnTo>
                  <a:pt x="227" y="60"/>
                </a:lnTo>
                <a:lnTo>
                  <a:pt x="215" y="42"/>
                </a:lnTo>
                <a:lnTo>
                  <a:pt x="209" y="36"/>
                </a:lnTo>
                <a:lnTo>
                  <a:pt x="185" y="24"/>
                </a:lnTo>
                <a:lnTo>
                  <a:pt x="161" y="24"/>
                </a:lnTo>
                <a:lnTo>
                  <a:pt x="155" y="18"/>
                </a:lnTo>
                <a:lnTo>
                  <a:pt x="143" y="12"/>
                </a:lnTo>
                <a:lnTo>
                  <a:pt x="125" y="6"/>
                </a:lnTo>
                <a:lnTo>
                  <a:pt x="119" y="0"/>
                </a:lnTo>
                <a:lnTo>
                  <a:pt x="113" y="6"/>
                </a:lnTo>
                <a:lnTo>
                  <a:pt x="101" y="6"/>
                </a:lnTo>
                <a:lnTo>
                  <a:pt x="95" y="24"/>
                </a:lnTo>
                <a:lnTo>
                  <a:pt x="95" y="36"/>
                </a:lnTo>
                <a:lnTo>
                  <a:pt x="95" y="42"/>
                </a:lnTo>
                <a:lnTo>
                  <a:pt x="101" y="42"/>
                </a:lnTo>
                <a:lnTo>
                  <a:pt x="95" y="48"/>
                </a:lnTo>
                <a:lnTo>
                  <a:pt x="89" y="48"/>
                </a:lnTo>
                <a:lnTo>
                  <a:pt x="89" y="54"/>
                </a:lnTo>
                <a:lnTo>
                  <a:pt x="77" y="60"/>
                </a:lnTo>
                <a:lnTo>
                  <a:pt x="77" y="72"/>
                </a:lnTo>
                <a:lnTo>
                  <a:pt x="77" y="84"/>
                </a:lnTo>
                <a:lnTo>
                  <a:pt x="77" y="90"/>
                </a:lnTo>
                <a:lnTo>
                  <a:pt x="71" y="102"/>
                </a:lnTo>
                <a:lnTo>
                  <a:pt x="65" y="108"/>
                </a:lnTo>
                <a:lnTo>
                  <a:pt x="59" y="102"/>
                </a:lnTo>
                <a:lnTo>
                  <a:pt x="65" y="90"/>
                </a:lnTo>
                <a:lnTo>
                  <a:pt x="59" y="78"/>
                </a:lnTo>
                <a:lnTo>
                  <a:pt x="65" y="72"/>
                </a:lnTo>
                <a:lnTo>
                  <a:pt x="59" y="72"/>
                </a:lnTo>
                <a:lnTo>
                  <a:pt x="53" y="84"/>
                </a:lnTo>
                <a:lnTo>
                  <a:pt x="53" y="90"/>
                </a:lnTo>
                <a:lnTo>
                  <a:pt x="47" y="96"/>
                </a:lnTo>
                <a:lnTo>
                  <a:pt x="41" y="96"/>
                </a:lnTo>
                <a:lnTo>
                  <a:pt x="35" y="102"/>
                </a:lnTo>
                <a:lnTo>
                  <a:pt x="29" y="114"/>
                </a:lnTo>
                <a:lnTo>
                  <a:pt x="29" y="120"/>
                </a:lnTo>
                <a:lnTo>
                  <a:pt x="24" y="126"/>
                </a:lnTo>
                <a:lnTo>
                  <a:pt x="18" y="144"/>
                </a:lnTo>
                <a:lnTo>
                  <a:pt x="18" y="162"/>
                </a:lnTo>
                <a:lnTo>
                  <a:pt x="18" y="174"/>
                </a:lnTo>
                <a:lnTo>
                  <a:pt x="12" y="185"/>
                </a:lnTo>
                <a:lnTo>
                  <a:pt x="6" y="197"/>
                </a:lnTo>
                <a:lnTo>
                  <a:pt x="6" y="203"/>
                </a:lnTo>
                <a:lnTo>
                  <a:pt x="12" y="227"/>
                </a:lnTo>
                <a:lnTo>
                  <a:pt x="12" y="239"/>
                </a:lnTo>
                <a:lnTo>
                  <a:pt x="18" y="251"/>
                </a:lnTo>
                <a:lnTo>
                  <a:pt x="29" y="281"/>
                </a:lnTo>
                <a:lnTo>
                  <a:pt x="41" y="305"/>
                </a:lnTo>
                <a:lnTo>
                  <a:pt x="41" y="329"/>
                </a:lnTo>
                <a:lnTo>
                  <a:pt x="47" y="329"/>
                </a:lnTo>
                <a:lnTo>
                  <a:pt x="47" y="335"/>
                </a:lnTo>
                <a:lnTo>
                  <a:pt x="41" y="341"/>
                </a:lnTo>
                <a:lnTo>
                  <a:pt x="41" y="359"/>
                </a:lnTo>
                <a:lnTo>
                  <a:pt x="35" y="377"/>
                </a:lnTo>
                <a:lnTo>
                  <a:pt x="29" y="388"/>
                </a:lnTo>
                <a:lnTo>
                  <a:pt x="18" y="418"/>
                </a:lnTo>
                <a:lnTo>
                  <a:pt x="6" y="430"/>
                </a:lnTo>
                <a:lnTo>
                  <a:pt x="0" y="436"/>
                </a:lnTo>
                <a:close/>
              </a:path>
            </a:pathLst>
          </a:custGeom>
          <a:solidFill>
            <a:srgbClr val="FFFF00"/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2" name="Freeform 84"/>
          <p:cNvSpPr>
            <a:spLocks/>
          </p:cNvSpPr>
          <p:nvPr/>
        </p:nvSpPr>
        <p:spPr bwMode="auto">
          <a:xfrm>
            <a:off x="5476606" y="1851016"/>
            <a:ext cx="897623" cy="495012"/>
          </a:xfrm>
          <a:custGeom>
            <a:avLst/>
            <a:gdLst>
              <a:gd name="T0" fmla="*/ 16 w 490"/>
              <a:gd name="T1" fmla="*/ 87 h 245"/>
              <a:gd name="T2" fmla="*/ 44 w 490"/>
              <a:gd name="T3" fmla="*/ 70 h 245"/>
              <a:gd name="T4" fmla="*/ 105 w 490"/>
              <a:gd name="T5" fmla="*/ 32 h 245"/>
              <a:gd name="T6" fmla="*/ 138 w 490"/>
              <a:gd name="T7" fmla="*/ 5 h 245"/>
              <a:gd name="T8" fmla="*/ 166 w 490"/>
              <a:gd name="T9" fmla="*/ 5 h 245"/>
              <a:gd name="T10" fmla="*/ 149 w 490"/>
              <a:gd name="T11" fmla="*/ 22 h 245"/>
              <a:gd name="T12" fmla="*/ 127 w 490"/>
              <a:gd name="T13" fmla="*/ 49 h 245"/>
              <a:gd name="T14" fmla="*/ 127 w 490"/>
              <a:gd name="T15" fmla="*/ 65 h 245"/>
              <a:gd name="T16" fmla="*/ 149 w 490"/>
              <a:gd name="T17" fmla="*/ 54 h 245"/>
              <a:gd name="T18" fmla="*/ 216 w 490"/>
              <a:gd name="T19" fmla="*/ 87 h 245"/>
              <a:gd name="T20" fmla="*/ 233 w 490"/>
              <a:gd name="T21" fmla="*/ 92 h 245"/>
              <a:gd name="T22" fmla="*/ 244 w 490"/>
              <a:gd name="T23" fmla="*/ 92 h 245"/>
              <a:gd name="T24" fmla="*/ 266 w 490"/>
              <a:gd name="T25" fmla="*/ 70 h 245"/>
              <a:gd name="T26" fmla="*/ 348 w 490"/>
              <a:gd name="T27" fmla="*/ 49 h 245"/>
              <a:gd name="T28" fmla="*/ 348 w 490"/>
              <a:gd name="T29" fmla="*/ 65 h 245"/>
              <a:gd name="T30" fmla="*/ 365 w 490"/>
              <a:gd name="T31" fmla="*/ 76 h 245"/>
              <a:gd name="T32" fmla="*/ 398 w 490"/>
              <a:gd name="T33" fmla="*/ 70 h 245"/>
              <a:gd name="T34" fmla="*/ 421 w 490"/>
              <a:gd name="T35" fmla="*/ 97 h 245"/>
              <a:gd name="T36" fmla="*/ 454 w 490"/>
              <a:gd name="T37" fmla="*/ 103 h 245"/>
              <a:gd name="T38" fmla="*/ 448 w 490"/>
              <a:gd name="T39" fmla="*/ 114 h 245"/>
              <a:gd name="T40" fmla="*/ 432 w 490"/>
              <a:gd name="T41" fmla="*/ 114 h 245"/>
              <a:gd name="T42" fmla="*/ 415 w 490"/>
              <a:gd name="T43" fmla="*/ 114 h 245"/>
              <a:gd name="T44" fmla="*/ 382 w 490"/>
              <a:gd name="T45" fmla="*/ 114 h 245"/>
              <a:gd name="T46" fmla="*/ 376 w 490"/>
              <a:gd name="T47" fmla="*/ 129 h 245"/>
              <a:gd name="T48" fmla="*/ 337 w 490"/>
              <a:gd name="T49" fmla="*/ 118 h 245"/>
              <a:gd name="T50" fmla="*/ 309 w 490"/>
              <a:gd name="T51" fmla="*/ 129 h 245"/>
              <a:gd name="T52" fmla="*/ 298 w 490"/>
              <a:gd name="T53" fmla="*/ 134 h 245"/>
              <a:gd name="T54" fmla="*/ 277 w 490"/>
              <a:gd name="T55" fmla="*/ 134 h 245"/>
              <a:gd name="T56" fmla="*/ 249 w 490"/>
              <a:gd name="T57" fmla="*/ 167 h 245"/>
              <a:gd name="T58" fmla="*/ 255 w 490"/>
              <a:gd name="T59" fmla="*/ 151 h 245"/>
              <a:gd name="T60" fmla="*/ 238 w 490"/>
              <a:gd name="T61" fmla="*/ 156 h 245"/>
              <a:gd name="T62" fmla="*/ 227 w 490"/>
              <a:gd name="T63" fmla="*/ 145 h 245"/>
              <a:gd name="T64" fmla="*/ 216 w 490"/>
              <a:gd name="T65" fmla="*/ 172 h 245"/>
              <a:gd name="T66" fmla="*/ 199 w 490"/>
              <a:gd name="T67" fmla="*/ 210 h 245"/>
              <a:gd name="T68" fmla="*/ 188 w 490"/>
              <a:gd name="T69" fmla="*/ 216 h 245"/>
              <a:gd name="T70" fmla="*/ 188 w 490"/>
              <a:gd name="T71" fmla="*/ 194 h 245"/>
              <a:gd name="T72" fmla="*/ 171 w 490"/>
              <a:gd name="T73" fmla="*/ 194 h 245"/>
              <a:gd name="T74" fmla="*/ 160 w 490"/>
              <a:gd name="T75" fmla="*/ 156 h 245"/>
              <a:gd name="T76" fmla="*/ 155 w 490"/>
              <a:gd name="T77" fmla="*/ 151 h 245"/>
              <a:gd name="T78" fmla="*/ 127 w 490"/>
              <a:gd name="T79" fmla="*/ 140 h 245"/>
              <a:gd name="T80" fmla="*/ 116 w 490"/>
              <a:gd name="T81" fmla="*/ 140 h 245"/>
              <a:gd name="T82" fmla="*/ 82 w 490"/>
              <a:gd name="T83" fmla="*/ 129 h 245"/>
              <a:gd name="T84" fmla="*/ 16 w 490"/>
              <a:gd name="T85" fmla="*/ 103 h 245"/>
              <a:gd name="T86" fmla="*/ 0 w 490"/>
              <a:gd name="T87" fmla="*/ 97 h 24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90"/>
              <a:gd name="T133" fmla="*/ 0 h 245"/>
              <a:gd name="T134" fmla="*/ 490 w 490"/>
              <a:gd name="T135" fmla="*/ 245 h 24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90" h="245">
                <a:moveTo>
                  <a:pt x="0" y="108"/>
                </a:moveTo>
                <a:lnTo>
                  <a:pt x="12" y="102"/>
                </a:lnTo>
                <a:lnTo>
                  <a:pt x="17" y="96"/>
                </a:lnTo>
                <a:lnTo>
                  <a:pt x="35" y="90"/>
                </a:lnTo>
                <a:lnTo>
                  <a:pt x="35" y="78"/>
                </a:lnTo>
                <a:lnTo>
                  <a:pt x="47" y="78"/>
                </a:lnTo>
                <a:lnTo>
                  <a:pt x="71" y="66"/>
                </a:lnTo>
                <a:lnTo>
                  <a:pt x="89" y="60"/>
                </a:lnTo>
                <a:lnTo>
                  <a:pt x="113" y="36"/>
                </a:lnTo>
                <a:lnTo>
                  <a:pt x="119" y="30"/>
                </a:lnTo>
                <a:lnTo>
                  <a:pt x="137" y="12"/>
                </a:lnTo>
                <a:lnTo>
                  <a:pt x="149" y="6"/>
                </a:lnTo>
                <a:lnTo>
                  <a:pt x="173" y="0"/>
                </a:lnTo>
                <a:lnTo>
                  <a:pt x="179" y="6"/>
                </a:lnTo>
                <a:lnTo>
                  <a:pt x="167" y="12"/>
                </a:lnTo>
                <a:lnTo>
                  <a:pt x="161" y="24"/>
                </a:lnTo>
                <a:lnTo>
                  <a:pt x="143" y="42"/>
                </a:lnTo>
                <a:lnTo>
                  <a:pt x="137" y="48"/>
                </a:lnTo>
                <a:lnTo>
                  <a:pt x="137" y="54"/>
                </a:lnTo>
                <a:lnTo>
                  <a:pt x="131" y="66"/>
                </a:lnTo>
                <a:lnTo>
                  <a:pt x="131" y="78"/>
                </a:lnTo>
                <a:lnTo>
                  <a:pt x="137" y="72"/>
                </a:lnTo>
                <a:lnTo>
                  <a:pt x="149" y="60"/>
                </a:lnTo>
                <a:lnTo>
                  <a:pt x="161" y="60"/>
                </a:lnTo>
                <a:lnTo>
                  <a:pt x="191" y="72"/>
                </a:lnTo>
                <a:lnTo>
                  <a:pt x="215" y="96"/>
                </a:lnTo>
                <a:lnTo>
                  <a:pt x="233" y="96"/>
                </a:lnTo>
                <a:lnTo>
                  <a:pt x="239" y="96"/>
                </a:lnTo>
                <a:lnTo>
                  <a:pt x="245" y="96"/>
                </a:lnTo>
                <a:lnTo>
                  <a:pt x="251" y="102"/>
                </a:lnTo>
                <a:lnTo>
                  <a:pt x="257" y="96"/>
                </a:lnTo>
                <a:lnTo>
                  <a:pt x="263" y="102"/>
                </a:lnTo>
                <a:lnTo>
                  <a:pt x="269" y="96"/>
                </a:lnTo>
                <a:lnTo>
                  <a:pt x="287" y="78"/>
                </a:lnTo>
                <a:lnTo>
                  <a:pt x="352" y="66"/>
                </a:lnTo>
                <a:lnTo>
                  <a:pt x="370" y="54"/>
                </a:lnTo>
                <a:lnTo>
                  <a:pt x="376" y="54"/>
                </a:lnTo>
                <a:lnTo>
                  <a:pt x="382" y="54"/>
                </a:lnTo>
                <a:lnTo>
                  <a:pt x="376" y="66"/>
                </a:lnTo>
                <a:lnTo>
                  <a:pt x="376" y="72"/>
                </a:lnTo>
                <a:lnTo>
                  <a:pt x="382" y="84"/>
                </a:lnTo>
                <a:lnTo>
                  <a:pt x="388" y="90"/>
                </a:lnTo>
                <a:lnTo>
                  <a:pt x="394" y="84"/>
                </a:lnTo>
                <a:lnTo>
                  <a:pt x="400" y="84"/>
                </a:lnTo>
                <a:lnTo>
                  <a:pt x="406" y="84"/>
                </a:lnTo>
                <a:lnTo>
                  <a:pt x="430" y="78"/>
                </a:lnTo>
                <a:lnTo>
                  <a:pt x="436" y="84"/>
                </a:lnTo>
                <a:lnTo>
                  <a:pt x="442" y="102"/>
                </a:lnTo>
                <a:lnTo>
                  <a:pt x="454" y="108"/>
                </a:lnTo>
                <a:lnTo>
                  <a:pt x="466" y="114"/>
                </a:lnTo>
                <a:lnTo>
                  <a:pt x="484" y="114"/>
                </a:lnTo>
                <a:lnTo>
                  <a:pt x="490" y="114"/>
                </a:lnTo>
                <a:lnTo>
                  <a:pt x="490" y="120"/>
                </a:lnTo>
                <a:lnTo>
                  <a:pt x="484" y="126"/>
                </a:lnTo>
                <a:lnTo>
                  <a:pt x="478" y="131"/>
                </a:lnTo>
                <a:lnTo>
                  <a:pt x="472" y="126"/>
                </a:lnTo>
                <a:lnTo>
                  <a:pt x="466" y="126"/>
                </a:lnTo>
                <a:lnTo>
                  <a:pt x="454" y="131"/>
                </a:lnTo>
                <a:lnTo>
                  <a:pt x="448" y="126"/>
                </a:lnTo>
                <a:lnTo>
                  <a:pt x="442" y="126"/>
                </a:lnTo>
                <a:lnTo>
                  <a:pt x="424" y="131"/>
                </a:lnTo>
                <a:lnTo>
                  <a:pt x="412" y="126"/>
                </a:lnTo>
                <a:lnTo>
                  <a:pt x="406" y="131"/>
                </a:lnTo>
                <a:lnTo>
                  <a:pt x="412" y="137"/>
                </a:lnTo>
                <a:lnTo>
                  <a:pt x="406" y="143"/>
                </a:lnTo>
                <a:lnTo>
                  <a:pt x="394" y="131"/>
                </a:lnTo>
                <a:lnTo>
                  <a:pt x="364" y="131"/>
                </a:lnTo>
                <a:lnTo>
                  <a:pt x="352" y="131"/>
                </a:lnTo>
                <a:lnTo>
                  <a:pt x="334" y="143"/>
                </a:lnTo>
                <a:lnTo>
                  <a:pt x="328" y="143"/>
                </a:lnTo>
                <a:lnTo>
                  <a:pt x="322" y="149"/>
                </a:lnTo>
                <a:lnTo>
                  <a:pt x="317" y="149"/>
                </a:lnTo>
                <a:lnTo>
                  <a:pt x="311" y="149"/>
                </a:lnTo>
                <a:lnTo>
                  <a:pt x="299" y="149"/>
                </a:lnTo>
                <a:lnTo>
                  <a:pt x="299" y="161"/>
                </a:lnTo>
                <a:lnTo>
                  <a:pt x="293" y="161"/>
                </a:lnTo>
                <a:lnTo>
                  <a:pt x="269" y="185"/>
                </a:lnTo>
                <a:lnTo>
                  <a:pt x="269" y="179"/>
                </a:lnTo>
                <a:lnTo>
                  <a:pt x="275" y="167"/>
                </a:lnTo>
                <a:lnTo>
                  <a:pt x="275" y="161"/>
                </a:lnTo>
                <a:lnTo>
                  <a:pt x="263" y="161"/>
                </a:lnTo>
                <a:lnTo>
                  <a:pt x="257" y="173"/>
                </a:lnTo>
                <a:lnTo>
                  <a:pt x="251" y="179"/>
                </a:lnTo>
                <a:lnTo>
                  <a:pt x="251" y="173"/>
                </a:lnTo>
                <a:lnTo>
                  <a:pt x="245" y="161"/>
                </a:lnTo>
                <a:lnTo>
                  <a:pt x="245" y="179"/>
                </a:lnTo>
                <a:lnTo>
                  <a:pt x="233" y="191"/>
                </a:lnTo>
                <a:lnTo>
                  <a:pt x="227" y="203"/>
                </a:lnTo>
                <a:lnTo>
                  <a:pt x="227" y="215"/>
                </a:lnTo>
                <a:lnTo>
                  <a:pt x="215" y="233"/>
                </a:lnTo>
                <a:lnTo>
                  <a:pt x="215" y="239"/>
                </a:lnTo>
                <a:lnTo>
                  <a:pt x="209" y="245"/>
                </a:lnTo>
                <a:lnTo>
                  <a:pt x="203" y="239"/>
                </a:lnTo>
                <a:lnTo>
                  <a:pt x="197" y="227"/>
                </a:lnTo>
                <a:lnTo>
                  <a:pt x="203" y="221"/>
                </a:lnTo>
                <a:lnTo>
                  <a:pt x="203" y="215"/>
                </a:lnTo>
                <a:lnTo>
                  <a:pt x="191" y="221"/>
                </a:lnTo>
                <a:lnTo>
                  <a:pt x="185" y="215"/>
                </a:lnTo>
                <a:lnTo>
                  <a:pt x="191" y="191"/>
                </a:lnTo>
                <a:lnTo>
                  <a:pt x="191" y="185"/>
                </a:lnTo>
                <a:lnTo>
                  <a:pt x="173" y="173"/>
                </a:lnTo>
                <a:lnTo>
                  <a:pt x="167" y="173"/>
                </a:lnTo>
                <a:lnTo>
                  <a:pt x="167" y="167"/>
                </a:lnTo>
                <a:lnTo>
                  <a:pt x="161" y="161"/>
                </a:lnTo>
                <a:lnTo>
                  <a:pt x="149" y="161"/>
                </a:lnTo>
                <a:lnTo>
                  <a:pt x="137" y="155"/>
                </a:lnTo>
                <a:lnTo>
                  <a:pt x="131" y="155"/>
                </a:lnTo>
                <a:lnTo>
                  <a:pt x="125" y="161"/>
                </a:lnTo>
                <a:lnTo>
                  <a:pt x="125" y="155"/>
                </a:lnTo>
                <a:lnTo>
                  <a:pt x="113" y="155"/>
                </a:lnTo>
                <a:lnTo>
                  <a:pt x="101" y="143"/>
                </a:lnTo>
                <a:lnTo>
                  <a:pt x="89" y="143"/>
                </a:lnTo>
                <a:lnTo>
                  <a:pt x="23" y="131"/>
                </a:lnTo>
                <a:lnTo>
                  <a:pt x="17" y="131"/>
                </a:lnTo>
                <a:lnTo>
                  <a:pt x="17" y="114"/>
                </a:lnTo>
                <a:lnTo>
                  <a:pt x="12" y="114"/>
                </a:lnTo>
                <a:lnTo>
                  <a:pt x="0" y="114"/>
                </a:lnTo>
                <a:lnTo>
                  <a:pt x="0" y="108"/>
                </a:lnTo>
                <a:close/>
              </a:path>
            </a:pathLst>
          </a:custGeom>
          <a:solidFill>
            <a:srgbClr val="FFFF00"/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3" name="Freeform 86"/>
          <p:cNvSpPr>
            <a:spLocks/>
          </p:cNvSpPr>
          <p:nvPr/>
        </p:nvSpPr>
        <p:spPr bwMode="auto">
          <a:xfrm>
            <a:off x="5913556" y="2982157"/>
            <a:ext cx="450787" cy="882509"/>
          </a:xfrm>
          <a:custGeom>
            <a:avLst/>
            <a:gdLst>
              <a:gd name="T0" fmla="*/ 6 w 245"/>
              <a:gd name="T1" fmla="*/ 27 h 436"/>
              <a:gd name="T2" fmla="*/ 28 w 245"/>
              <a:gd name="T3" fmla="*/ 249 h 436"/>
              <a:gd name="T4" fmla="*/ 22 w 245"/>
              <a:gd name="T5" fmla="*/ 249 h 436"/>
              <a:gd name="T6" fmla="*/ 22 w 245"/>
              <a:gd name="T7" fmla="*/ 259 h 436"/>
              <a:gd name="T8" fmla="*/ 22 w 245"/>
              <a:gd name="T9" fmla="*/ 270 h 436"/>
              <a:gd name="T10" fmla="*/ 28 w 245"/>
              <a:gd name="T11" fmla="*/ 286 h 436"/>
              <a:gd name="T12" fmla="*/ 34 w 245"/>
              <a:gd name="T13" fmla="*/ 308 h 436"/>
              <a:gd name="T14" fmla="*/ 22 w 245"/>
              <a:gd name="T15" fmla="*/ 324 h 436"/>
              <a:gd name="T16" fmla="*/ 22 w 245"/>
              <a:gd name="T17" fmla="*/ 330 h 436"/>
              <a:gd name="T18" fmla="*/ 17 w 245"/>
              <a:gd name="T19" fmla="*/ 345 h 436"/>
              <a:gd name="T20" fmla="*/ 6 w 245"/>
              <a:gd name="T21" fmla="*/ 356 h 436"/>
              <a:gd name="T22" fmla="*/ 6 w 245"/>
              <a:gd name="T23" fmla="*/ 367 h 436"/>
              <a:gd name="T24" fmla="*/ 0 w 245"/>
              <a:gd name="T25" fmla="*/ 383 h 436"/>
              <a:gd name="T26" fmla="*/ 0 w 245"/>
              <a:gd name="T27" fmla="*/ 389 h 436"/>
              <a:gd name="T28" fmla="*/ 0 w 245"/>
              <a:gd name="T29" fmla="*/ 394 h 436"/>
              <a:gd name="T30" fmla="*/ 0 w 245"/>
              <a:gd name="T31" fmla="*/ 394 h 436"/>
              <a:gd name="T32" fmla="*/ 6 w 245"/>
              <a:gd name="T33" fmla="*/ 394 h 436"/>
              <a:gd name="T34" fmla="*/ 11 w 245"/>
              <a:gd name="T35" fmla="*/ 389 h 436"/>
              <a:gd name="T36" fmla="*/ 11 w 245"/>
              <a:gd name="T37" fmla="*/ 389 h 436"/>
              <a:gd name="T38" fmla="*/ 17 w 245"/>
              <a:gd name="T39" fmla="*/ 383 h 436"/>
              <a:gd name="T40" fmla="*/ 28 w 245"/>
              <a:gd name="T41" fmla="*/ 383 h 436"/>
              <a:gd name="T42" fmla="*/ 45 w 245"/>
              <a:gd name="T43" fmla="*/ 378 h 436"/>
              <a:gd name="T44" fmla="*/ 67 w 245"/>
              <a:gd name="T45" fmla="*/ 389 h 436"/>
              <a:gd name="T46" fmla="*/ 73 w 245"/>
              <a:gd name="T47" fmla="*/ 389 h 436"/>
              <a:gd name="T48" fmla="*/ 77 w 245"/>
              <a:gd name="T49" fmla="*/ 389 h 436"/>
              <a:gd name="T50" fmla="*/ 77 w 245"/>
              <a:gd name="T51" fmla="*/ 372 h 436"/>
              <a:gd name="T52" fmla="*/ 94 w 245"/>
              <a:gd name="T53" fmla="*/ 367 h 436"/>
              <a:gd name="T54" fmla="*/ 100 w 245"/>
              <a:gd name="T55" fmla="*/ 378 h 436"/>
              <a:gd name="T56" fmla="*/ 105 w 245"/>
              <a:gd name="T57" fmla="*/ 378 h 436"/>
              <a:gd name="T58" fmla="*/ 111 w 245"/>
              <a:gd name="T59" fmla="*/ 372 h 436"/>
              <a:gd name="T60" fmla="*/ 116 w 245"/>
              <a:gd name="T61" fmla="*/ 356 h 436"/>
              <a:gd name="T62" fmla="*/ 122 w 245"/>
              <a:gd name="T63" fmla="*/ 351 h 436"/>
              <a:gd name="T64" fmla="*/ 127 w 245"/>
              <a:gd name="T65" fmla="*/ 351 h 436"/>
              <a:gd name="T66" fmla="*/ 133 w 245"/>
              <a:gd name="T67" fmla="*/ 361 h 436"/>
              <a:gd name="T68" fmla="*/ 155 w 245"/>
              <a:gd name="T69" fmla="*/ 361 h 436"/>
              <a:gd name="T70" fmla="*/ 161 w 245"/>
              <a:gd name="T71" fmla="*/ 345 h 436"/>
              <a:gd name="T72" fmla="*/ 189 w 245"/>
              <a:gd name="T73" fmla="*/ 308 h 436"/>
              <a:gd name="T74" fmla="*/ 189 w 245"/>
              <a:gd name="T75" fmla="*/ 292 h 436"/>
              <a:gd name="T76" fmla="*/ 194 w 245"/>
              <a:gd name="T77" fmla="*/ 286 h 436"/>
              <a:gd name="T78" fmla="*/ 206 w 245"/>
              <a:gd name="T79" fmla="*/ 292 h 436"/>
              <a:gd name="T80" fmla="*/ 217 w 245"/>
              <a:gd name="T81" fmla="*/ 281 h 436"/>
              <a:gd name="T82" fmla="*/ 228 w 245"/>
              <a:gd name="T83" fmla="*/ 281 h 436"/>
              <a:gd name="T84" fmla="*/ 228 w 245"/>
              <a:gd name="T85" fmla="*/ 276 h 436"/>
              <a:gd name="T86" fmla="*/ 222 w 245"/>
              <a:gd name="T87" fmla="*/ 259 h 436"/>
              <a:gd name="T88" fmla="*/ 228 w 245"/>
              <a:gd name="T89" fmla="*/ 254 h 436"/>
              <a:gd name="T90" fmla="*/ 228 w 245"/>
              <a:gd name="T91" fmla="*/ 249 h 436"/>
              <a:gd name="T92" fmla="*/ 200 w 245"/>
              <a:gd name="T93" fmla="*/ 5 h 436"/>
              <a:gd name="T94" fmla="*/ 200 w 245"/>
              <a:gd name="T95" fmla="*/ 0 h 436"/>
              <a:gd name="T96" fmla="*/ 50 w 245"/>
              <a:gd name="T97" fmla="*/ 22 h 436"/>
              <a:gd name="T98" fmla="*/ 50 w 245"/>
              <a:gd name="T99" fmla="*/ 22 h 436"/>
              <a:gd name="T100" fmla="*/ 39 w 245"/>
              <a:gd name="T101" fmla="*/ 27 h 436"/>
              <a:gd name="T102" fmla="*/ 28 w 245"/>
              <a:gd name="T103" fmla="*/ 33 h 436"/>
              <a:gd name="T104" fmla="*/ 17 w 245"/>
              <a:gd name="T105" fmla="*/ 33 h 436"/>
              <a:gd name="T106" fmla="*/ 6 w 245"/>
              <a:gd name="T107" fmla="*/ 27 h 436"/>
              <a:gd name="T108" fmla="*/ 6 w 245"/>
              <a:gd name="T109" fmla="*/ 27 h 4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45"/>
              <a:gd name="T166" fmla="*/ 0 h 436"/>
              <a:gd name="T167" fmla="*/ 245 w 245"/>
              <a:gd name="T168" fmla="*/ 436 h 4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45" h="436">
                <a:moveTo>
                  <a:pt x="6" y="30"/>
                </a:moveTo>
                <a:lnTo>
                  <a:pt x="30" y="275"/>
                </a:lnTo>
                <a:lnTo>
                  <a:pt x="24" y="275"/>
                </a:lnTo>
                <a:lnTo>
                  <a:pt x="24" y="287"/>
                </a:lnTo>
                <a:lnTo>
                  <a:pt x="24" y="299"/>
                </a:lnTo>
                <a:lnTo>
                  <a:pt x="30" y="317"/>
                </a:lnTo>
                <a:lnTo>
                  <a:pt x="36" y="341"/>
                </a:lnTo>
                <a:lnTo>
                  <a:pt x="24" y="359"/>
                </a:lnTo>
                <a:lnTo>
                  <a:pt x="24" y="365"/>
                </a:lnTo>
                <a:lnTo>
                  <a:pt x="18" y="382"/>
                </a:lnTo>
                <a:lnTo>
                  <a:pt x="6" y="394"/>
                </a:lnTo>
                <a:lnTo>
                  <a:pt x="6" y="406"/>
                </a:lnTo>
                <a:lnTo>
                  <a:pt x="0" y="424"/>
                </a:lnTo>
                <a:lnTo>
                  <a:pt x="0" y="430"/>
                </a:lnTo>
                <a:lnTo>
                  <a:pt x="0" y="436"/>
                </a:lnTo>
                <a:lnTo>
                  <a:pt x="6" y="436"/>
                </a:lnTo>
                <a:lnTo>
                  <a:pt x="12" y="430"/>
                </a:lnTo>
                <a:lnTo>
                  <a:pt x="18" y="424"/>
                </a:lnTo>
                <a:lnTo>
                  <a:pt x="30" y="424"/>
                </a:lnTo>
                <a:lnTo>
                  <a:pt x="48" y="418"/>
                </a:lnTo>
                <a:lnTo>
                  <a:pt x="72" y="430"/>
                </a:lnTo>
                <a:lnTo>
                  <a:pt x="78" y="430"/>
                </a:lnTo>
                <a:lnTo>
                  <a:pt x="83" y="430"/>
                </a:lnTo>
                <a:lnTo>
                  <a:pt x="83" y="412"/>
                </a:lnTo>
                <a:lnTo>
                  <a:pt x="101" y="406"/>
                </a:lnTo>
                <a:lnTo>
                  <a:pt x="107" y="418"/>
                </a:lnTo>
                <a:lnTo>
                  <a:pt x="113" y="418"/>
                </a:lnTo>
                <a:lnTo>
                  <a:pt x="119" y="412"/>
                </a:lnTo>
                <a:lnTo>
                  <a:pt x="125" y="394"/>
                </a:lnTo>
                <a:lnTo>
                  <a:pt x="131" y="388"/>
                </a:lnTo>
                <a:lnTo>
                  <a:pt x="137" y="388"/>
                </a:lnTo>
                <a:lnTo>
                  <a:pt x="143" y="400"/>
                </a:lnTo>
                <a:lnTo>
                  <a:pt x="167" y="400"/>
                </a:lnTo>
                <a:lnTo>
                  <a:pt x="173" y="382"/>
                </a:lnTo>
                <a:lnTo>
                  <a:pt x="203" y="341"/>
                </a:lnTo>
                <a:lnTo>
                  <a:pt x="203" y="323"/>
                </a:lnTo>
                <a:lnTo>
                  <a:pt x="209" y="317"/>
                </a:lnTo>
                <a:lnTo>
                  <a:pt x="221" y="323"/>
                </a:lnTo>
                <a:lnTo>
                  <a:pt x="233" y="311"/>
                </a:lnTo>
                <a:lnTo>
                  <a:pt x="245" y="311"/>
                </a:lnTo>
                <a:lnTo>
                  <a:pt x="245" y="305"/>
                </a:lnTo>
                <a:lnTo>
                  <a:pt x="239" y="287"/>
                </a:lnTo>
                <a:lnTo>
                  <a:pt x="245" y="281"/>
                </a:lnTo>
                <a:lnTo>
                  <a:pt x="245" y="275"/>
                </a:lnTo>
                <a:lnTo>
                  <a:pt x="215" y="6"/>
                </a:lnTo>
                <a:lnTo>
                  <a:pt x="215" y="0"/>
                </a:lnTo>
                <a:lnTo>
                  <a:pt x="54" y="24"/>
                </a:lnTo>
                <a:lnTo>
                  <a:pt x="42" y="30"/>
                </a:lnTo>
                <a:lnTo>
                  <a:pt x="30" y="36"/>
                </a:lnTo>
                <a:lnTo>
                  <a:pt x="18" y="36"/>
                </a:lnTo>
                <a:lnTo>
                  <a:pt x="6" y="30"/>
                </a:lnTo>
                <a:close/>
              </a:path>
            </a:pathLst>
          </a:custGeom>
          <a:solidFill>
            <a:srgbClr val="FFFF00"/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4" name="Freeform 89"/>
          <p:cNvSpPr>
            <a:spLocks/>
          </p:cNvSpPr>
          <p:nvPr/>
        </p:nvSpPr>
        <p:spPr bwMode="auto">
          <a:xfrm>
            <a:off x="5624887" y="3996819"/>
            <a:ext cx="1219896" cy="472615"/>
          </a:xfrm>
          <a:custGeom>
            <a:avLst/>
            <a:gdLst>
              <a:gd name="T0" fmla="*/ 617 w 664"/>
              <a:gd name="T1" fmla="*/ 0 h 233"/>
              <a:gd name="T2" fmla="*/ 490 w 664"/>
              <a:gd name="T3" fmla="*/ 16 h 233"/>
              <a:gd name="T4" fmla="*/ 484 w 664"/>
              <a:gd name="T5" fmla="*/ 22 h 233"/>
              <a:gd name="T6" fmla="*/ 173 w 664"/>
              <a:gd name="T7" fmla="*/ 49 h 233"/>
              <a:gd name="T8" fmla="*/ 167 w 664"/>
              <a:gd name="T9" fmla="*/ 43 h 233"/>
              <a:gd name="T10" fmla="*/ 156 w 664"/>
              <a:gd name="T11" fmla="*/ 49 h 233"/>
              <a:gd name="T12" fmla="*/ 156 w 664"/>
              <a:gd name="T13" fmla="*/ 54 h 233"/>
              <a:gd name="T14" fmla="*/ 156 w 664"/>
              <a:gd name="T15" fmla="*/ 60 h 233"/>
              <a:gd name="T16" fmla="*/ 45 w 664"/>
              <a:gd name="T17" fmla="*/ 71 h 233"/>
              <a:gd name="T18" fmla="*/ 45 w 664"/>
              <a:gd name="T19" fmla="*/ 81 h 233"/>
              <a:gd name="T20" fmla="*/ 39 w 664"/>
              <a:gd name="T21" fmla="*/ 97 h 233"/>
              <a:gd name="T22" fmla="*/ 39 w 664"/>
              <a:gd name="T23" fmla="*/ 102 h 233"/>
              <a:gd name="T24" fmla="*/ 33 w 664"/>
              <a:gd name="T25" fmla="*/ 119 h 233"/>
              <a:gd name="T26" fmla="*/ 33 w 664"/>
              <a:gd name="T27" fmla="*/ 124 h 233"/>
              <a:gd name="T28" fmla="*/ 33 w 664"/>
              <a:gd name="T29" fmla="*/ 124 h 233"/>
              <a:gd name="T30" fmla="*/ 28 w 664"/>
              <a:gd name="T31" fmla="*/ 135 h 233"/>
              <a:gd name="T32" fmla="*/ 22 w 664"/>
              <a:gd name="T33" fmla="*/ 146 h 233"/>
              <a:gd name="T34" fmla="*/ 17 w 664"/>
              <a:gd name="T35" fmla="*/ 162 h 233"/>
              <a:gd name="T36" fmla="*/ 6 w 664"/>
              <a:gd name="T37" fmla="*/ 178 h 233"/>
              <a:gd name="T38" fmla="*/ 11 w 664"/>
              <a:gd name="T39" fmla="*/ 189 h 233"/>
              <a:gd name="T40" fmla="*/ 6 w 664"/>
              <a:gd name="T41" fmla="*/ 206 h 233"/>
              <a:gd name="T42" fmla="*/ 6 w 664"/>
              <a:gd name="T43" fmla="*/ 206 h 233"/>
              <a:gd name="T44" fmla="*/ 0 w 664"/>
              <a:gd name="T45" fmla="*/ 211 h 233"/>
              <a:gd name="T46" fmla="*/ 156 w 664"/>
              <a:gd name="T47" fmla="*/ 200 h 233"/>
              <a:gd name="T48" fmla="*/ 356 w 664"/>
              <a:gd name="T49" fmla="*/ 184 h 233"/>
              <a:gd name="T50" fmla="*/ 434 w 664"/>
              <a:gd name="T51" fmla="*/ 178 h 233"/>
              <a:gd name="T52" fmla="*/ 440 w 664"/>
              <a:gd name="T53" fmla="*/ 157 h 233"/>
              <a:gd name="T54" fmla="*/ 445 w 664"/>
              <a:gd name="T55" fmla="*/ 157 h 233"/>
              <a:gd name="T56" fmla="*/ 445 w 664"/>
              <a:gd name="T57" fmla="*/ 151 h 233"/>
              <a:gd name="T58" fmla="*/ 451 w 664"/>
              <a:gd name="T59" fmla="*/ 146 h 233"/>
              <a:gd name="T60" fmla="*/ 456 w 664"/>
              <a:gd name="T61" fmla="*/ 140 h 233"/>
              <a:gd name="T62" fmla="*/ 451 w 664"/>
              <a:gd name="T63" fmla="*/ 140 h 233"/>
              <a:gd name="T64" fmla="*/ 456 w 664"/>
              <a:gd name="T65" fmla="*/ 135 h 233"/>
              <a:gd name="T66" fmla="*/ 462 w 664"/>
              <a:gd name="T67" fmla="*/ 124 h 233"/>
              <a:gd name="T68" fmla="*/ 479 w 664"/>
              <a:gd name="T69" fmla="*/ 119 h 233"/>
              <a:gd name="T70" fmla="*/ 495 w 664"/>
              <a:gd name="T71" fmla="*/ 113 h 233"/>
              <a:gd name="T72" fmla="*/ 511 w 664"/>
              <a:gd name="T73" fmla="*/ 97 h 233"/>
              <a:gd name="T74" fmla="*/ 517 w 664"/>
              <a:gd name="T75" fmla="*/ 97 h 233"/>
              <a:gd name="T76" fmla="*/ 528 w 664"/>
              <a:gd name="T77" fmla="*/ 86 h 233"/>
              <a:gd name="T78" fmla="*/ 533 w 664"/>
              <a:gd name="T79" fmla="*/ 75 h 233"/>
              <a:gd name="T80" fmla="*/ 533 w 664"/>
              <a:gd name="T81" fmla="*/ 75 h 233"/>
              <a:gd name="T82" fmla="*/ 539 w 664"/>
              <a:gd name="T83" fmla="*/ 75 h 233"/>
              <a:gd name="T84" fmla="*/ 545 w 664"/>
              <a:gd name="T85" fmla="*/ 75 h 233"/>
              <a:gd name="T86" fmla="*/ 545 w 664"/>
              <a:gd name="T87" fmla="*/ 71 h 233"/>
              <a:gd name="T88" fmla="*/ 550 w 664"/>
              <a:gd name="T89" fmla="*/ 65 h 233"/>
              <a:gd name="T90" fmla="*/ 550 w 664"/>
              <a:gd name="T91" fmla="*/ 65 h 233"/>
              <a:gd name="T92" fmla="*/ 556 w 664"/>
              <a:gd name="T93" fmla="*/ 71 h 233"/>
              <a:gd name="T94" fmla="*/ 561 w 664"/>
              <a:gd name="T95" fmla="*/ 65 h 233"/>
              <a:gd name="T96" fmla="*/ 567 w 664"/>
              <a:gd name="T97" fmla="*/ 65 h 233"/>
              <a:gd name="T98" fmla="*/ 572 w 664"/>
              <a:gd name="T99" fmla="*/ 54 h 233"/>
              <a:gd name="T100" fmla="*/ 578 w 664"/>
              <a:gd name="T101" fmla="*/ 54 h 233"/>
              <a:gd name="T102" fmla="*/ 589 w 664"/>
              <a:gd name="T103" fmla="*/ 54 h 233"/>
              <a:gd name="T104" fmla="*/ 606 w 664"/>
              <a:gd name="T105" fmla="*/ 33 h 233"/>
              <a:gd name="T106" fmla="*/ 617 w 664"/>
              <a:gd name="T107" fmla="*/ 27 h 233"/>
              <a:gd name="T108" fmla="*/ 617 w 664"/>
              <a:gd name="T109" fmla="*/ 22 h 233"/>
              <a:gd name="T110" fmla="*/ 617 w 664"/>
              <a:gd name="T111" fmla="*/ 11 h 233"/>
              <a:gd name="T112" fmla="*/ 617 w 664"/>
              <a:gd name="T113" fmla="*/ 5 h 233"/>
              <a:gd name="T114" fmla="*/ 617 w 664"/>
              <a:gd name="T115" fmla="*/ 0 h 233"/>
              <a:gd name="T116" fmla="*/ 617 w 664"/>
              <a:gd name="T117" fmla="*/ 0 h 23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64"/>
              <a:gd name="T178" fmla="*/ 0 h 233"/>
              <a:gd name="T179" fmla="*/ 664 w 664"/>
              <a:gd name="T180" fmla="*/ 233 h 23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64" h="233">
                <a:moveTo>
                  <a:pt x="664" y="0"/>
                </a:moveTo>
                <a:lnTo>
                  <a:pt x="527" y="18"/>
                </a:lnTo>
                <a:lnTo>
                  <a:pt x="521" y="24"/>
                </a:lnTo>
                <a:lnTo>
                  <a:pt x="186" y="54"/>
                </a:lnTo>
                <a:lnTo>
                  <a:pt x="180" y="48"/>
                </a:lnTo>
                <a:lnTo>
                  <a:pt x="168" y="54"/>
                </a:lnTo>
                <a:lnTo>
                  <a:pt x="168" y="60"/>
                </a:lnTo>
                <a:lnTo>
                  <a:pt x="168" y="66"/>
                </a:lnTo>
                <a:lnTo>
                  <a:pt x="48" y="78"/>
                </a:lnTo>
                <a:lnTo>
                  <a:pt x="48" y="89"/>
                </a:lnTo>
                <a:lnTo>
                  <a:pt x="42" y="107"/>
                </a:lnTo>
                <a:lnTo>
                  <a:pt x="42" y="113"/>
                </a:lnTo>
                <a:lnTo>
                  <a:pt x="36" y="131"/>
                </a:lnTo>
                <a:lnTo>
                  <a:pt x="36" y="137"/>
                </a:lnTo>
                <a:lnTo>
                  <a:pt x="30" y="149"/>
                </a:lnTo>
                <a:lnTo>
                  <a:pt x="24" y="161"/>
                </a:lnTo>
                <a:lnTo>
                  <a:pt x="18" y="179"/>
                </a:lnTo>
                <a:lnTo>
                  <a:pt x="6" y="197"/>
                </a:lnTo>
                <a:lnTo>
                  <a:pt x="12" y="209"/>
                </a:lnTo>
                <a:lnTo>
                  <a:pt x="6" y="227"/>
                </a:lnTo>
                <a:lnTo>
                  <a:pt x="0" y="233"/>
                </a:lnTo>
                <a:lnTo>
                  <a:pt x="168" y="221"/>
                </a:lnTo>
                <a:lnTo>
                  <a:pt x="383" y="203"/>
                </a:lnTo>
                <a:lnTo>
                  <a:pt x="467" y="197"/>
                </a:lnTo>
                <a:lnTo>
                  <a:pt x="473" y="173"/>
                </a:lnTo>
                <a:lnTo>
                  <a:pt x="479" y="173"/>
                </a:lnTo>
                <a:lnTo>
                  <a:pt x="479" y="167"/>
                </a:lnTo>
                <a:lnTo>
                  <a:pt x="485" y="161"/>
                </a:lnTo>
                <a:lnTo>
                  <a:pt x="491" y="155"/>
                </a:lnTo>
                <a:lnTo>
                  <a:pt x="485" y="155"/>
                </a:lnTo>
                <a:lnTo>
                  <a:pt x="491" y="149"/>
                </a:lnTo>
                <a:lnTo>
                  <a:pt x="497" y="137"/>
                </a:lnTo>
                <a:lnTo>
                  <a:pt x="515" y="131"/>
                </a:lnTo>
                <a:lnTo>
                  <a:pt x="533" y="125"/>
                </a:lnTo>
                <a:lnTo>
                  <a:pt x="550" y="107"/>
                </a:lnTo>
                <a:lnTo>
                  <a:pt x="556" y="107"/>
                </a:lnTo>
                <a:lnTo>
                  <a:pt x="568" y="95"/>
                </a:lnTo>
                <a:lnTo>
                  <a:pt x="574" y="83"/>
                </a:lnTo>
                <a:lnTo>
                  <a:pt x="580" y="83"/>
                </a:lnTo>
                <a:lnTo>
                  <a:pt x="586" y="83"/>
                </a:lnTo>
                <a:lnTo>
                  <a:pt x="586" y="78"/>
                </a:lnTo>
                <a:lnTo>
                  <a:pt x="592" y="72"/>
                </a:lnTo>
                <a:lnTo>
                  <a:pt x="598" y="78"/>
                </a:lnTo>
                <a:lnTo>
                  <a:pt x="604" y="72"/>
                </a:lnTo>
                <a:lnTo>
                  <a:pt x="610" y="72"/>
                </a:lnTo>
                <a:lnTo>
                  <a:pt x="616" y="60"/>
                </a:lnTo>
                <a:lnTo>
                  <a:pt x="622" y="60"/>
                </a:lnTo>
                <a:lnTo>
                  <a:pt x="634" y="60"/>
                </a:lnTo>
                <a:lnTo>
                  <a:pt x="652" y="36"/>
                </a:lnTo>
                <a:lnTo>
                  <a:pt x="664" y="30"/>
                </a:lnTo>
                <a:lnTo>
                  <a:pt x="664" y="24"/>
                </a:lnTo>
                <a:lnTo>
                  <a:pt x="664" y="12"/>
                </a:lnTo>
                <a:lnTo>
                  <a:pt x="664" y="6"/>
                </a:lnTo>
                <a:lnTo>
                  <a:pt x="664" y="0"/>
                </a:lnTo>
                <a:close/>
              </a:path>
            </a:pathLst>
          </a:custGeom>
          <a:solidFill>
            <a:srgbClr val="FFFF0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5" name="Freeform 90"/>
          <p:cNvSpPr>
            <a:spLocks/>
          </p:cNvSpPr>
          <p:nvPr/>
        </p:nvSpPr>
        <p:spPr bwMode="auto">
          <a:xfrm>
            <a:off x="5452876" y="4442552"/>
            <a:ext cx="525920" cy="1012423"/>
          </a:xfrm>
          <a:custGeom>
            <a:avLst/>
            <a:gdLst>
              <a:gd name="T0" fmla="*/ 244 w 287"/>
              <a:gd name="T1" fmla="*/ 0 h 501"/>
              <a:gd name="T2" fmla="*/ 88 w 287"/>
              <a:gd name="T3" fmla="*/ 11 h 501"/>
              <a:gd name="T4" fmla="*/ 82 w 287"/>
              <a:gd name="T5" fmla="*/ 16 h 501"/>
              <a:gd name="T6" fmla="*/ 71 w 287"/>
              <a:gd name="T7" fmla="*/ 32 h 501"/>
              <a:gd name="T8" fmla="*/ 66 w 287"/>
              <a:gd name="T9" fmla="*/ 49 h 501"/>
              <a:gd name="T10" fmla="*/ 66 w 287"/>
              <a:gd name="T11" fmla="*/ 59 h 501"/>
              <a:gd name="T12" fmla="*/ 66 w 287"/>
              <a:gd name="T13" fmla="*/ 69 h 501"/>
              <a:gd name="T14" fmla="*/ 49 w 287"/>
              <a:gd name="T15" fmla="*/ 75 h 501"/>
              <a:gd name="T16" fmla="*/ 38 w 287"/>
              <a:gd name="T17" fmla="*/ 91 h 501"/>
              <a:gd name="T18" fmla="*/ 38 w 287"/>
              <a:gd name="T19" fmla="*/ 97 h 501"/>
              <a:gd name="T20" fmla="*/ 38 w 287"/>
              <a:gd name="T21" fmla="*/ 107 h 501"/>
              <a:gd name="T22" fmla="*/ 27 w 287"/>
              <a:gd name="T23" fmla="*/ 113 h 501"/>
              <a:gd name="T24" fmla="*/ 27 w 287"/>
              <a:gd name="T25" fmla="*/ 124 h 501"/>
              <a:gd name="T26" fmla="*/ 27 w 287"/>
              <a:gd name="T27" fmla="*/ 134 h 501"/>
              <a:gd name="T28" fmla="*/ 17 w 287"/>
              <a:gd name="T29" fmla="*/ 151 h 501"/>
              <a:gd name="T30" fmla="*/ 22 w 287"/>
              <a:gd name="T31" fmla="*/ 161 h 501"/>
              <a:gd name="T32" fmla="*/ 27 w 287"/>
              <a:gd name="T33" fmla="*/ 172 h 501"/>
              <a:gd name="T34" fmla="*/ 27 w 287"/>
              <a:gd name="T35" fmla="*/ 178 h 501"/>
              <a:gd name="T36" fmla="*/ 32 w 287"/>
              <a:gd name="T37" fmla="*/ 183 h 501"/>
              <a:gd name="T38" fmla="*/ 32 w 287"/>
              <a:gd name="T39" fmla="*/ 189 h 501"/>
              <a:gd name="T40" fmla="*/ 27 w 287"/>
              <a:gd name="T41" fmla="*/ 189 h 501"/>
              <a:gd name="T42" fmla="*/ 27 w 287"/>
              <a:gd name="T43" fmla="*/ 199 h 501"/>
              <a:gd name="T44" fmla="*/ 27 w 287"/>
              <a:gd name="T45" fmla="*/ 205 h 501"/>
              <a:gd name="T46" fmla="*/ 27 w 287"/>
              <a:gd name="T47" fmla="*/ 210 h 501"/>
              <a:gd name="T48" fmla="*/ 32 w 287"/>
              <a:gd name="T49" fmla="*/ 226 h 501"/>
              <a:gd name="T50" fmla="*/ 38 w 287"/>
              <a:gd name="T51" fmla="*/ 247 h 501"/>
              <a:gd name="T52" fmla="*/ 44 w 287"/>
              <a:gd name="T53" fmla="*/ 258 h 501"/>
              <a:gd name="T54" fmla="*/ 44 w 287"/>
              <a:gd name="T55" fmla="*/ 258 h 501"/>
              <a:gd name="T56" fmla="*/ 49 w 287"/>
              <a:gd name="T57" fmla="*/ 269 h 501"/>
              <a:gd name="T58" fmla="*/ 38 w 287"/>
              <a:gd name="T59" fmla="*/ 274 h 501"/>
              <a:gd name="T60" fmla="*/ 32 w 287"/>
              <a:gd name="T61" fmla="*/ 280 h 501"/>
              <a:gd name="T62" fmla="*/ 27 w 287"/>
              <a:gd name="T63" fmla="*/ 296 h 501"/>
              <a:gd name="T64" fmla="*/ 17 w 287"/>
              <a:gd name="T65" fmla="*/ 323 h 501"/>
              <a:gd name="T66" fmla="*/ 0 w 287"/>
              <a:gd name="T67" fmla="*/ 361 h 501"/>
              <a:gd name="T68" fmla="*/ 0 w 287"/>
              <a:gd name="T69" fmla="*/ 388 h 501"/>
              <a:gd name="T70" fmla="*/ 149 w 287"/>
              <a:gd name="T71" fmla="*/ 383 h 501"/>
              <a:gd name="T72" fmla="*/ 149 w 287"/>
              <a:gd name="T73" fmla="*/ 388 h 501"/>
              <a:gd name="T74" fmla="*/ 149 w 287"/>
              <a:gd name="T75" fmla="*/ 399 h 501"/>
              <a:gd name="T76" fmla="*/ 149 w 287"/>
              <a:gd name="T77" fmla="*/ 420 h 501"/>
              <a:gd name="T78" fmla="*/ 166 w 287"/>
              <a:gd name="T79" fmla="*/ 436 h 501"/>
              <a:gd name="T80" fmla="*/ 166 w 287"/>
              <a:gd name="T81" fmla="*/ 452 h 501"/>
              <a:gd name="T82" fmla="*/ 177 w 287"/>
              <a:gd name="T83" fmla="*/ 452 h 501"/>
              <a:gd name="T84" fmla="*/ 194 w 287"/>
              <a:gd name="T85" fmla="*/ 441 h 501"/>
              <a:gd name="T86" fmla="*/ 233 w 287"/>
              <a:gd name="T87" fmla="*/ 430 h 501"/>
              <a:gd name="T88" fmla="*/ 238 w 287"/>
              <a:gd name="T89" fmla="*/ 430 h 501"/>
              <a:gd name="T90" fmla="*/ 255 w 287"/>
              <a:gd name="T91" fmla="*/ 430 h 501"/>
              <a:gd name="T92" fmla="*/ 255 w 287"/>
              <a:gd name="T93" fmla="*/ 430 h 501"/>
              <a:gd name="T94" fmla="*/ 260 w 287"/>
              <a:gd name="T95" fmla="*/ 436 h 501"/>
              <a:gd name="T96" fmla="*/ 266 w 287"/>
              <a:gd name="T97" fmla="*/ 430 h 501"/>
              <a:gd name="T98" fmla="*/ 249 w 287"/>
              <a:gd name="T99" fmla="*/ 296 h 501"/>
              <a:gd name="T100" fmla="*/ 249 w 287"/>
              <a:gd name="T101" fmla="*/ 285 h 501"/>
              <a:gd name="T102" fmla="*/ 255 w 287"/>
              <a:gd name="T103" fmla="*/ 11 h 501"/>
              <a:gd name="T104" fmla="*/ 244 w 287"/>
              <a:gd name="T105" fmla="*/ 0 h 501"/>
              <a:gd name="T106" fmla="*/ 244 w 287"/>
              <a:gd name="T107" fmla="*/ 0 h 50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87"/>
              <a:gd name="T163" fmla="*/ 0 h 501"/>
              <a:gd name="T164" fmla="*/ 287 w 287"/>
              <a:gd name="T165" fmla="*/ 501 h 50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87" h="501">
                <a:moveTo>
                  <a:pt x="263" y="0"/>
                </a:moveTo>
                <a:lnTo>
                  <a:pt x="95" y="12"/>
                </a:lnTo>
                <a:lnTo>
                  <a:pt x="89" y="18"/>
                </a:lnTo>
                <a:lnTo>
                  <a:pt x="77" y="36"/>
                </a:lnTo>
                <a:lnTo>
                  <a:pt x="71" y="54"/>
                </a:lnTo>
                <a:lnTo>
                  <a:pt x="71" y="65"/>
                </a:lnTo>
                <a:lnTo>
                  <a:pt x="71" y="77"/>
                </a:lnTo>
                <a:lnTo>
                  <a:pt x="53" y="83"/>
                </a:lnTo>
                <a:lnTo>
                  <a:pt x="41" y="101"/>
                </a:lnTo>
                <a:lnTo>
                  <a:pt x="41" y="107"/>
                </a:lnTo>
                <a:lnTo>
                  <a:pt x="41" y="119"/>
                </a:lnTo>
                <a:lnTo>
                  <a:pt x="29" y="125"/>
                </a:lnTo>
                <a:lnTo>
                  <a:pt x="29" y="137"/>
                </a:lnTo>
                <a:lnTo>
                  <a:pt x="29" y="149"/>
                </a:lnTo>
                <a:lnTo>
                  <a:pt x="18" y="167"/>
                </a:lnTo>
                <a:lnTo>
                  <a:pt x="24" y="179"/>
                </a:lnTo>
                <a:lnTo>
                  <a:pt x="29" y="191"/>
                </a:lnTo>
                <a:lnTo>
                  <a:pt x="29" y="197"/>
                </a:lnTo>
                <a:lnTo>
                  <a:pt x="35" y="203"/>
                </a:lnTo>
                <a:lnTo>
                  <a:pt x="35" y="209"/>
                </a:lnTo>
                <a:lnTo>
                  <a:pt x="29" y="209"/>
                </a:lnTo>
                <a:lnTo>
                  <a:pt x="29" y="221"/>
                </a:lnTo>
                <a:lnTo>
                  <a:pt x="29" y="227"/>
                </a:lnTo>
                <a:lnTo>
                  <a:pt x="29" y="233"/>
                </a:lnTo>
                <a:lnTo>
                  <a:pt x="35" y="251"/>
                </a:lnTo>
                <a:lnTo>
                  <a:pt x="41" y="274"/>
                </a:lnTo>
                <a:lnTo>
                  <a:pt x="47" y="286"/>
                </a:lnTo>
                <a:lnTo>
                  <a:pt x="53" y="298"/>
                </a:lnTo>
                <a:lnTo>
                  <a:pt x="41" y="304"/>
                </a:lnTo>
                <a:lnTo>
                  <a:pt x="35" y="310"/>
                </a:lnTo>
                <a:lnTo>
                  <a:pt x="29" y="328"/>
                </a:lnTo>
                <a:lnTo>
                  <a:pt x="18" y="358"/>
                </a:lnTo>
                <a:lnTo>
                  <a:pt x="0" y="400"/>
                </a:lnTo>
                <a:lnTo>
                  <a:pt x="0" y="430"/>
                </a:lnTo>
                <a:lnTo>
                  <a:pt x="161" y="424"/>
                </a:lnTo>
                <a:lnTo>
                  <a:pt x="161" y="430"/>
                </a:lnTo>
                <a:lnTo>
                  <a:pt x="161" y="442"/>
                </a:lnTo>
                <a:lnTo>
                  <a:pt x="161" y="466"/>
                </a:lnTo>
                <a:lnTo>
                  <a:pt x="179" y="483"/>
                </a:lnTo>
                <a:lnTo>
                  <a:pt x="179" y="501"/>
                </a:lnTo>
                <a:lnTo>
                  <a:pt x="191" y="501"/>
                </a:lnTo>
                <a:lnTo>
                  <a:pt x="209" y="489"/>
                </a:lnTo>
                <a:lnTo>
                  <a:pt x="251" y="477"/>
                </a:lnTo>
                <a:lnTo>
                  <a:pt x="257" y="477"/>
                </a:lnTo>
                <a:lnTo>
                  <a:pt x="275" y="477"/>
                </a:lnTo>
                <a:lnTo>
                  <a:pt x="281" y="483"/>
                </a:lnTo>
                <a:lnTo>
                  <a:pt x="287" y="477"/>
                </a:lnTo>
                <a:lnTo>
                  <a:pt x="269" y="328"/>
                </a:lnTo>
                <a:lnTo>
                  <a:pt x="269" y="316"/>
                </a:lnTo>
                <a:lnTo>
                  <a:pt x="275" y="12"/>
                </a:lnTo>
                <a:lnTo>
                  <a:pt x="263" y="0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6" name="Freeform 91"/>
          <p:cNvSpPr>
            <a:spLocks/>
          </p:cNvSpPr>
          <p:nvPr/>
        </p:nvSpPr>
        <p:spPr bwMode="auto">
          <a:xfrm>
            <a:off x="5935306" y="4408955"/>
            <a:ext cx="581279" cy="1012423"/>
          </a:xfrm>
          <a:custGeom>
            <a:avLst/>
            <a:gdLst>
              <a:gd name="T0" fmla="*/ 0 w 317"/>
              <a:gd name="T1" fmla="*/ 16 h 501"/>
              <a:gd name="T2" fmla="*/ 11 w 317"/>
              <a:gd name="T3" fmla="*/ 27 h 501"/>
              <a:gd name="T4" fmla="*/ 6 w 317"/>
              <a:gd name="T5" fmla="*/ 301 h 501"/>
              <a:gd name="T6" fmla="*/ 6 w 317"/>
              <a:gd name="T7" fmla="*/ 312 h 501"/>
              <a:gd name="T8" fmla="*/ 22 w 317"/>
              <a:gd name="T9" fmla="*/ 447 h 501"/>
              <a:gd name="T10" fmla="*/ 28 w 317"/>
              <a:gd name="T11" fmla="*/ 447 h 501"/>
              <a:gd name="T12" fmla="*/ 28 w 317"/>
              <a:gd name="T13" fmla="*/ 441 h 501"/>
              <a:gd name="T14" fmla="*/ 45 w 317"/>
              <a:gd name="T15" fmla="*/ 447 h 501"/>
              <a:gd name="T16" fmla="*/ 45 w 317"/>
              <a:gd name="T17" fmla="*/ 441 h 501"/>
              <a:gd name="T18" fmla="*/ 50 w 317"/>
              <a:gd name="T19" fmla="*/ 426 h 501"/>
              <a:gd name="T20" fmla="*/ 56 w 317"/>
              <a:gd name="T21" fmla="*/ 410 h 501"/>
              <a:gd name="T22" fmla="*/ 61 w 317"/>
              <a:gd name="T23" fmla="*/ 426 h 501"/>
              <a:gd name="T24" fmla="*/ 61 w 317"/>
              <a:gd name="T25" fmla="*/ 426 h 501"/>
              <a:gd name="T26" fmla="*/ 66 w 317"/>
              <a:gd name="T27" fmla="*/ 437 h 501"/>
              <a:gd name="T28" fmla="*/ 71 w 317"/>
              <a:gd name="T29" fmla="*/ 452 h 501"/>
              <a:gd name="T30" fmla="*/ 83 w 317"/>
              <a:gd name="T31" fmla="*/ 452 h 501"/>
              <a:gd name="T32" fmla="*/ 88 w 317"/>
              <a:gd name="T33" fmla="*/ 452 h 501"/>
              <a:gd name="T34" fmla="*/ 99 w 317"/>
              <a:gd name="T35" fmla="*/ 441 h 501"/>
              <a:gd name="T36" fmla="*/ 99 w 317"/>
              <a:gd name="T37" fmla="*/ 441 h 501"/>
              <a:gd name="T38" fmla="*/ 105 w 317"/>
              <a:gd name="T39" fmla="*/ 437 h 501"/>
              <a:gd name="T40" fmla="*/ 105 w 317"/>
              <a:gd name="T41" fmla="*/ 437 h 501"/>
              <a:gd name="T42" fmla="*/ 105 w 317"/>
              <a:gd name="T43" fmla="*/ 431 h 501"/>
              <a:gd name="T44" fmla="*/ 99 w 317"/>
              <a:gd name="T45" fmla="*/ 431 h 501"/>
              <a:gd name="T46" fmla="*/ 99 w 317"/>
              <a:gd name="T47" fmla="*/ 426 h 501"/>
              <a:gd name="T48" fmla="*/ 99 w 317"/>
              <a:gd name="T49" fmla="*/ 420 h 501"/>
              <a:gd name="T50" fmla="*/ 99 w 317"/>
              <a:gd name="T51" fmla="*/ 415 h 501"/>
              <a:gd name="T52" fmla="*/ 94 w 317"/>
              <a:gd name="T53" fmla="*/ 410 h 501"/>
              <a:gd name="T54" fmla="*/ 94 w 317"/>
              <a:gd name="T55" fmla="*/ 410 h 501"/>
              <a:gd name="T56" fmla="*/ 88 w 317"/>
              <a:gd name="T57" fmla="*/ 410 h 501"/>
              <a:gd name="T58" fmla="*/ 83 w 317"/>
              <a:gd name="T59" fmla="*/ 399 h 501"/>
              <a:gd name="T60" fmla="*/ 83 w 317"/>
              <a:gd name="T61" fmla="*/ 393 h 501"/>
              <a:gd name="T62" fmla="*/ 83 w 317"/>
              <a:gd name="T63" fmla="*/ 388 h 501"/>
              <a:gd name="T64" fmla="*/ 83 w 317"/>
              <a:gd name="T65" fmla="*/ 388 h 501"/>
              <a:gd name="T66" fmla="*/ 83 w 317"/>
              <a:gd name="T67" fmla="*/ 383 h 501"/>
              <a:gd name="T68" fmla="*/ 294 w 317"/>
              <a:gd name="T69" fmla="*/ 366 h 501"/>
              <a:gd name="T70" fmla="*/ 294 w 317"/>
              <a:gd name="T71" fmla="*/ 355 h 501"/>
              <a:gd name="T72" fmla="*/ 283 w 317"/>
              <a:gd name="T73" fmla="*/ 345 h 501"/>
              <a:gd name="T74" fmla="*/ 283 w 317"/>
              <a:gd name="T75" fmla="*/ 318 h 501"/>
              <a:gd name="T76" fmla="*/ 272 w 317"/>
              <a:gd name="T77" fmla="*/ 301 h 501"/>
              <a:gd name="T78" fmla="*/ 272 w 317"/>
              <a:gd name="T79" fmla="*/ 285 h 501"/>
              <a:gd name="T80" fmla="*/ 277 w 317"/>
              <a:gd name="T81" fmla="*/ 269 h 501"/>
              <a:gd name="T82" fmla="*/ 277 w 317"/>
              <a:gd name="T83" fmla="*/ 258 h 501"/>
              <a:gd name="T84" fmla="*/ 283 w 317"/>
              <a:gd name="T85" fmla="*/ 248 h 501"/>
              <a:gd name="T86" fmla="*/ 288 w 317"/>
              <a:gd name="T87" fmla="*/ 248 h 501"/>
              <a:gd name="T88" fmla="*/ 277 w 317"/>
              <a:gd name="T89" fmla="*/ 237 h 501"/>
              <a:gd name="T90" fmla="*/ 283 w 317"/>
              <a:gd name="T91" fmla="*/ 232 h 501"/>
              <a:gd name="T92" fmla="*/ 277 w 317"/>
              <a:gd name="T93" fmla="*/ 226 h 501"/>
              <a:gd name="T94" fmla="*/ 272 w 317"/>
              <a:gd name="T95" fmla="*/ 221 h 501"/>
              <a:gd name="T96" fmla="*/ 266 w 317"/>
              <a:gd name="T97" fmla="*/ 216 h 501"/>
              <a:gd name="T98" fmla="*/ 261 w 317"/>
              <a:gd name="T99" fmla="*/ 199 h 501"/>
              <a:gd name="T100" fmla="*/ 255 w 317"/>
              <a:gd name="T101" fmla="*/ 194 h 501"/>
              <a:gd name="T102" fmla="*/ 199 w 317"/>
              <a:gd name="T103" fmla="*/ 0 h 501"/>
              <a:gd name="T104" fmla="*/ 0 w 317"/>
              <a:gd name="T105" fmla="*/ 16 h 501"/>
              <a:gd name="T106" fmla="*/ 0 w 317"/>
              <a:gd name="T107" fmla="*/ 16 h 50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17"/>
              <a:gd name="T163" fmla="*/ 0 h 501"/>
              <a:gd name="T164" fmla="*/ 317 w 317"/>
              <a:gd name="T165" fmla="*/ 501 h 50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17" h="501">
                <a:moveTo>
                  <a:pt x="0" y="18"/>
                </a:moveTo>
                <a:lnTo>
                  <a:pt x="12" y="30"/>
                </a:lnTo>
                <a:lnTo>
                  <a:pt x="6" y="334"/>
                </a:lnTo>
                <a:lnTo>
                  <a:pt x="6" y="346"/>
                </a:lnTo>
                <a:lnTo>
                  <a:pt x="24" y="495"/>
                </a:lnTo>
                <a:lnTo>
                  <a:pt x="30" y="495"/>
                </a:lnTo>
                <a:lnTo>
                  <a:pt x="30" y="489"/>
                </a:lnTo>
                <a:lnTo>
                  <a:pt x="48" y="495"/>
                </a:lnTo>
                <a:lnTo>
                  <a:pt x="48" y="489"/>
                </a:lnTo>
                <a:lnTo>
                  <a:pt x="54" y="472"/>
                </a:lnTo>
                <a:lnTo>
                  <a:pt x="60" y="454"/>
                </a:lnTo>
                <a:lnTo>
                  <a:pt x="66" y="472"/>
                </a:lnTo>
                <a:lnTo>
                  <a:pt x="71" y="484"/>
                </a:lnTo>
                <a:lnTo>
                  <a:pt x="77" y="501"/>
                </a:lnTo>
                <a:lnTo>
                  <a:pt x="89" y="501"/>
                </a:lnTo>
                <a:lnTo>
                  <a:pt x="95" y="501"/>
                </a:lnTo>
                <a:lnTo>
                  <a:pt x="107" y="489"/>
                </a:lnTo>
                <a:lnTo>
                  <a:pt x="113" y="484"/>
                </a:lnTo>
                <a:lnTo>
                  <a:pt x="113" y="478"/>
                </a:lnTo>
                <a:lnTo>
                  <a:pt x="107" y="478"/>
                </a:lnTo>
                <a:lnTo>
                  <a:pt x="107" y="472"/>
                </a:lnTo>
                <a:lnTo>
                  <a:pt x="107" y="466"/>
                </a:lnTo>
                <a:lnTo>
                  <a:pt x="107" y="460"/>
                </a:lnTo>
                <a:lnTo>
                  <a:pt x="101" y="454"/>
                </a:lnTo>
                <a:lnTo>
                  <a:pt x="95" y="454"/>
                </a:lnTo>
                <a:lnTo>
                  <a:pt x="89" y="442"/>
                </a:lnTo>
                <a:lnTo>
                  <a:pt x="89" y="436"/>
                </a:lnTo>
                <a:lnTo>
                  <a:pt x="89" y="430"/>
                </a:lnTo>
                <a:lnTo>
                  <a:pt x="89" y="424"/>
                </a:lnTo>
                <a:lnTo>
                  <a:pt x="317" y="406"/>
                </a:lnTo>
                <a:lnTo>
                  <a:pt x="317" y="394"/>
                </a:lnTo>
                <a:lnTo>
                  <a:pt x="305" y="382"/>
                </a:lnTo>
                <a:lnTo>
                  <a:pt x="305" y="352"/>
                </a:lnTo>
                <a:lnTo>
                  <a:pt x="293" y="334"/>
                </a:lnTo>
                <a:lnTo>
                  <a:pt x="293" y="316"/>
                </a:lnTo>
                <a:lnTo>
                  <a:pt x="299" y="298"/>
                </a:lnTo>
                <a:lnTo>
                  <a:pt x="299" y="286"/>
                </a:lnTo>
                <a:lnTo>
                  <a:pt x="305" y="275"/>
                </a:lnTo>
                <a:lnTo>
                  <a:pt x="311" y="275"/>
                </a:lnTo>
                <a:lnTo>
                  <a:pt x="299" y="263"/>
                </a:lnTo>
                <a:lnTo>
                  <a:pt x="305" y="257"/>
                </a:lnTo>
                <a:lnTo>
                  <a:pt x="299" y="251"/>
                </a:lnTo>
                <a:lnTo>
                  <a:pt x="293" y="245"/>
                </a:lnTo>
                <a:lnTo>
                  <a:pt x="287" y="239"/>
                </a:lnTo>
                <a:lnTo>
                  <a:pt x="281" y="221"/>
                </a:lnTo>
                <a:lnTo>
                  <a:pt x="275" y="215"/>
                </a:lnTo>
                <a:lnTo>
                  <a:pt x="215" y="0"/>
                </a:lnTo>
                <a:lnTo>
                  <a:pt x="0" y="18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7" name="Freeform 92"/>
          <p:cNvSpPr>
            <a:spLocks/>
          </p:cNvSpPr>
          <p:nvPr/>
        </p:nvSpPr>
        <p:spPr bwMode="auto">
          <a:xfrm>
            <a:off x="6308985" y="2865680"/>
            <a:ext cx="624777" cy="768276"/>
          </a:xfrm>
          <a:custGeom>
            <a:avLst/>
            <a:gdLst>
              <a:gd name="T0" fmla="*/ 28 w 341"/>
              <a:gd name="T1" fmla="*/ 300 h 382"/>
              <a:gd name="T2" fmla="*/ 39 w 341"/>
              <a:gd name="T3" fmla="*/ 300 h 382"/>
              <a:gd name="T4" fmla="*/ 56 w 341"/>
              <a:gd name="T5" fmla="*/ 300 h 382"/>
              <a:gd name="T6" fmla="*/ 72 w 341"/>
              <a:gd name="T7" fmla="*/ 321 h 382"/>
              <a:gd name="T8" fmla="*/ 100 w 341"/>
              <a:gd name="T9" fmla="*/ 327 h 382"/>
              <a:gd name="T10" fmla="*/ 122 w 341"/>
              <a:gd name="T11" fmla="*/ 327 h 382"/>
              <a:gd name="T12" fmla="*/ 139 w 341"/>
              <a:gd name="T13" fmla="*/ 332 h 382"/>
              <a:gd name="T14" fmla="*/ 156 w 341"/>
              <a:gd name="T15" fmla="*/ 327 h 382"/>
              <a:gd name="T16" fmla="*/ 160 w 341"/>
              <a:gd name="T17" fmla="*/ 321 h 382"/>
              <a:gd name="T18" fmla="*/ 171 w 341"/>
              <a:gd name="T19" fmla="*/ 321 h 382"/>
              <a:gd name="T20" fmla="*/ 188 w 341"/>
              <a:gd name="T21" fmla="*/ 332 h 382"/>
              <a:gd name="T22" fmla="*/ 199 w 341"/>
              <a:gd name="T23" fmla="*/ 343 h 382"/>
              <a:gd name="T24" fmla="*/ 216 w 341"/>
              <a:gd name="T25" fmla="*/ 327 h 382"/>
              <a:gd name="T26" fmla="*/ 221 w 341"/>
              <a:gd name="T27" fmla="*/ 316 h 382"/>
              <a:gd name="T28" fmla="*/ 227 w 341"/>
              <a:gd name="T29" fmla="*/ 284 h 382"/>
              <a:gd name="T30" fmla="*/ 244 w 341"/>
              <a:gd name="T31" fmla="*/ 295 h 382"/>
              <a:gd name="T32" fmla="*/ 249 w 341"/>
              <a:gd name="T33" fmla="*/ 273 h 382"/>
              <a:gd name="T34" fmla="*/ 260 w 341"/>
              <a:gd name="T35" fmla="*/ 251 h 382"/>
              <a:gd name="T36" fmla="*/ 266 w 341"/>
              <a:gd name="T37" fmla="*/ 241 h 382"/>
              <a:gd name="T38" fmla="*/ 283 w 341"/>
              <a:gd name="T39" fmla="*/ 241 h 382"/>
              <a:gd name="T40" fmla="*/ 299 w 341"/>
              <a:gd name="T41" fmla="*/ 219 h 382"/>
              <a:gd name="T42" fmla="*/ 310 w 341"/>
              <a:gd name="T43" fmla="*/ 214 h 382"/>
              <a:gd name="T44" fmla="*/ 305 w 341"/>
              <a:gd name="T45" fmla="*/ 198 h 382"/>
              <a:gd name="T46" fmla="*/ 310 w 341"/>
              <a:gd name="T47" fmla="*/ 182 h 382"/>
              <a:gd name="T48" fmla="*/ 299 w 341"/>
              <a:gd name="T49" fmla="*/ 139 h 382"/>
              <a:gd name="T50" fmla="*/ 310 w 341"/>
              <a:gd name="T51" fmla="*/ 123 h 382"/>
              <a:gd name="T52" fmla="*/ 316 w 341"/>
              <a:gd name="T53" fmla="*/ 118 h 382"/>
              <a:gd name="T54" fmla="*/ 255 w 341"/>
              <a:gd name="T55" fmla="*/ 16 h 382"/>
              <a:gd name="T56" fmla="*/ 233 w 341"/>
              <a:gd name="T57" fmla="*/ 31 h 382"/>
              <a:gd name="T58" fmla="*/ 210 w 341"/>
              <a:gd name="T59" fmla="*/ 53 h 382"/>
              <a:gd name="T60" fmla="*/ 188 w 341"/>
              <a:gd name="T61" fmla="*/ 53 h 382"/>
              <a:gd name="T62" fmla="*/ 166 w 341"/>
              <a:gd name="T63" fmla="*/ 69 h 382"/>
              <a:gd name="T64" fmla="*/ 145 w 341"/>
              <a:gd name="T65" fmla="*/ 64 h 382"/>
              <a:gd name="T66" fmla="*/ 139 w 341"/>
              <a:gd name="T67" fmla="*/ 64 h 382"/>
              <a:gd name="T68" fmla="*/ 139 w 341"/>
              <a:gd name="T69" fmla="*/ 58 h 382"/>
              <a:gd name="T70" fmla="*/ 106 w 341"/>
              <a:gd name="T71" fmla="*/ 48 h 382"/>
              <a:gd name="T72" fmla="*/ 95 w 341"/>
              <a:gd name="T73" fmla="*/ 53 h 382"/>
              <a:gd name="T74" fmla="*/ 0 w 341"/>
              <a:gd name="T75" fmla="*/ 58 h 38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41"/>
              <a:gd name="T115" fmla="*/ 0 h 382"/>
              <a:gd name="T116" fmla="*/ 341 w 341"/>
              <a:gd name="T117" fmla="*/ 382 h 38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41" h="382">
                <a:moveTo>
                  <a:pt x="0" y="65"/>
                </a:moveTo>
                <a:lnTo>
                  <a:pt x="30" y="334"/>
                </a:lnTo>
                <a:lnTo>
                  <a:pt x="36" y="334"/>
                </a:lnTo>
                <a:lnTo>
                  <a:pt x="42" y="334"/>
                </a:lnTo>
                <a:lnTo>
                  <a:pt x="48" y="334"/>
                </a:lnTo>
                <a:lnTo>
                  <a:pt x="60" y="334"/>
                </a:lnTo>
                <a:lnTo>
                  <a:pt x="72" y="346"/>
                </a:lnTo>
                <a:lnTo>
                  <a:pt x="78" y="358"/>
                </a:lnTo>
                <a:lnTo>
                  <a:pt x="90" y="364"/>
                </a:lnTo>
                <a:lnTo>
                  <a:pt x="108" y="364"/>
                </a:lnTo>
                <a:lnTo>
                  <a:pt x="126" y="376"/>
                </a:lnTo>
                <a:lnTo>
                  <a:pt x="132" y="364"/>
                </a:lnTo>
                <a:lnTo>
                  <a:pt x="138" y="364"/>
                </a:lnTo>
                <a:lnTo>
                  <a:pt x="150" y="370"/>
                </a:lnTo>
                <a:lnTo>
                  <a:pt x="162" y="370"/>
                </a:lnTo>
                <a:lnTo>
                  <a:pt x="168" y="364"/>
                </a:lnTo>
                <a:lnTo>
                  <a:pt x="173" y="364"/>
                </a:lnTo>
                <a:lnTo>
                  <a:pt x="173" y="358"/>
                </a:lnTo>
                <a:lnTo>
                  <a:pt x="185" y="352"/>
                </a:lnTo>
                <a:lnTo>
                  <a:pt x="185" y="358"/>
                </a:lnTo>
                <a:lnTo>
                  <a:pt x="197" y="370"/>
                </a:lnTo>
                <a:lnTo>
                  <a:pt x="203" y="370"/>
                </a:lnTo>
                <a:lnTo>
                  <a:pt x="215" y="376"/>
                </a:lnTo>
                <a:lnTo>
                  <a:pt x="215" y="382"/>
                </a:lnTo>
                <a:lnTo>
                  <a:pt x="227" y="382"/>
                </a:lnTo>
                <a:lnTo>
                  <a:pt x="233" y="364"/>
                </a:lnTo>
                <a:lnTo>
                  <a:pt x="239" y="364"/>
                </a:lnTo>
                <a:lnTo>
                  <a:pt x="239" y="352"/>
                </a:lnTo>
                <a:lnTo>
                  <a:pt x="239" y="340"/>
                </a:lnTo>
                <a:lnTo>
                  <a:pt x="245" y="316"/>
                </a:lnTo>
                <a:lnTo>
                  <a:pt x="251" y="316"/>
                </a:lnTo>
                <a:lnTo>
                  <a:pt x="263" y="328"/>
                </a:lnTo>
                <a:lnTo>
                  <a:pt x="269" y="316"/>
                </a:lnTo>
                <a:lnTo>
                  <a:pt x="269" y="304"/>
                </a:lnTo>
                <a:lnTo>
                  <a:pt x="275" y="286"/>
                </a:lnTo>
                <a:lnTo>
                  <a:pt x="281" y="280"/>
                </a:lnTo>
                <a:lnTo>
                  <a:pt x="281" y="274"/>
                </a:lnTo>
                <a:lnTo>
                  <a:pt x="287" y="268"/>
                </a:lnTo>
                <a:lnTo>
                  <a:pt x="293" y="268"/>
                </a:lnTo>
                <a:lnTo>
                  <a:pt x="305" y="268"/>
                </a:lnTo>
                <a:lnTo>
                  <a:pt x="305" y="262"/>
                </a:lnTo>
                <a:lnTo>
                  <a:pt x="323" y="244"/>
                </a:lnTo>
                <a:lnTo>
                  <a:pt x="335" y="238"/>
                </a:lnTo>
                <a:lnTo>
                  <a:pt x="335" y="227"/>
                </a:lnTo>
                <a:lnTo>
                  <a:pt x="329" y="221"/>
                </a:lnTo>
                <a:lnTo>
                  <a:pt x="329" y="209"/>
                </a:lnTo>
                <a:lnTo>
                  <a:pt x="335" y="203"/>
                </a:lnTo>
                <a:lnTo>
                  <a:pt x="341" y="167"/>
                </a:lnTo>
                <a:lnTo>
                  <a:pt x="323" y="155"/>
                </a:lnTo>
                <a:lnTo>
                  <a:pt x="335" y="149"/>
                </a:lnTo>
                <a:lnTo>
                  <a:pt x="335" y="137"/>
                </a:lnTo>
                <a:lnTo>
                  <a:pt x="335" y="131"/>
                </a:lnTo>
                <a:lnTo>
                  <a:pt x="341" y="131"/>
                </a:lnTo>
                <a:lnTo>
                  <a:pt x="317" y="0"/>
                </a:lnTo>
                <a:lnTo>
                  <a:pt x="275" y="18"/>
                </a:lnTo>
                <a:lnTo>
                  <a:pt x="263" y="30"/>
                </a:lnTo>
                <a:lnTo>
                  <a:pt x="251" y="35"/>
                </a:lnTo>
                <a:lnTo>
                  <a:pt x="233" y="59"/>
                </a:lnTo>
                <a:lnTo>
                  <a:pt x="227" y="59"/>
                </a:lnTo>
                <a:lnTo>
                  <a:pt x="221" y="59"/>
                </a:lnTo>
                <a:lnTo>
                  <a:pt x="203" y="59"/>
                </a:lnTo>
                <a:lnTo>
                  <a:pt x="197" y="65"/>
                </a:lnTo>
                <a:lnTo>
                  <a:pt x="179" y="77"/>
                </a:lnTo>
                <a:lnTo>
                  <a:pt x="173" y="77"/>
                </a:lnTo>
                <a:lnTo>
                  <a:pt x="156" y="71"/>
                </a:lnTo>
                <a:lnTo>
                  <a:pt x="150" y="71"/>
                </a:lnTo>
                <a:lnTo>
                  <a:pt x="156" y="65"/>
                </a:lnTo>
                <a:lnTo>
                  <a:pt x="150" y="65"/>
                </a:lnTo>
                <a:lnTo>
                  <a:pt x="138" y="65"/>
                </a:lnTo>
                <a:lnTo>
                  <a:pt x="114" y="53"/>
                </a:lnTo>
                <a:lnTo>
                  <a:pt x="108" y="53"/>
                </a:lnTo>
                <a:lnTo>
                  <a:pt x="102" y="59"/>
                </a:lnTo>
                <a:lnTo>
                  <a:pt x="102" y="53"/>
                </a:lnTo>
                <a:lnTo>
                  <a:pt x="0" y="65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8" name="Freeform 93"/>
          <p:cNvSpPr>
            <a:spLocks/>
          </p:cNvSpPr>
          <p:nvPr/>
        </p:nvSpPr>
        <p:spPr bwMode="auto">
          <a:xfrm>
            <a:off x="6308985" y="2865680"/>
            <a:ext cx="624777" cy="768276"/>
          </a:xfrm>
          <a:custGeom>
            <a:avLst/>
            <a:gdLst>
              <a:gd name="T0" fmla="*/ 28 w 341"/>
              <a:gd name="T1" fmla="*/ 300 h 382"/>
              <a:gd name="T2" fmla="*/ 39 w 341"/>
              <a:gd name="T3" fmla="*/ 300 h 382"/>
              <a:gd name="T4" fmla="*/ 56 w 341"/>
              <a:gd name="T5" fmla="*/ 300 h 382"/>
              <a:gd name="T6" fmla="*/ 72 w 341"/>
              <a:gd name="T7" fmla="*/ 321 h 382"/>
              <a:gd name="T8" fmla="*/ 100 w 341"/>
              <a:gd name="T9" fmla="*/ 327 h 382"/>
              <a:gd name="T10" fmla="*/ 122 w 341"/>
              <a:gd name="T11" fmla="*/ 327 h 382"/>
              <a:gd name="T12" fmla="*/ 139 w 341"/>
              <a:gd name="T13" fmla="*/ 332 h 382"/>
              <a:gd name="T14" fmla="*/ 156 w 341"/>
              <a:gd name="T15" fmla="*/ 327 h 382"/>
              <a:gd name="T16" fmla="*/ 160 w 341"/>
              <a:gd name="T17" fmla="*/ 321 h 382"/>
              <a:gd name="T18" fmla="*/ 171 w 341"/>
              <a:gd name="T19" fmla="*/ 321 h 382"/>
              <a:gd name="T20" fmla="*/ 188 w 341"/>
              <a:gd name="T21" fmla="*/ 332 h 382"/>
              <a:gd name="T22" fmla="*/ 199 w 341"/>
              <a:gd name="T23" fmla="*/ 343 h 382"/>
              <a:gd name="T24" fmla="*/ 216 w 341"/>
              <a:gd name="T25" fmla="*/ 327 h 382"/>
              <a:gd name="T26" fmla="*/ 221 w 341"/>
              <a:gd name="T27" fmla="*/ 316 h 382"/>
              <a:gd name="T28" fmla="*/ 227 w 341"/>
              <a:gd name="T29" fmla="*/ 284 h 382"/>
              <a:gd name="T30" fmla="*/ 244 w 341"/>
              <a:gd name="T31" fmla="*/ 295 h 382"/>
              <a:gd name="T32" fmla="*/ 249 w 341"/>
              <a:gd name="T33" fmla="*/ 273 h 382"/>
              <a:gd name="T34" fmla="*/ 260 w 341"/>
              <a:gd name="T35" fmla="*/ 251 h 382"/>
              <a:gd name="T36" fmla="*/ 266 w 341"/>
              <a:gd name="T37" fmla="*/ 241 h 382"/>
              <a:gd name="T38" fmla="*/ 283 w 341"/>
              <a:gd name="T39" fmla="*/ 241 h 382"/>
              <a:gd name="T40" fmla="*/ 299 w 341"/>
              <a:gd name="T41" fmla="*/ 219 h 382"/>
              <a:gd name="T42" fmla="*/ 310 w 341"/>
              <a:gd name="T43" fmla="*/ 214 h 382"/>
              <a:gd name="T44" fmla="*/ 305 w 341"/>
              <a:gd name="T45" fmla="*/ 198 h 382"/>
              <a:gd name="T46" fmla="*/ 310 w 341"/>
              <a:gd name="T47" fmla="*/ 182 h 382"/>
              <a:gd name="T48" fmla="*/ 299 w 341"/>
              <a:gd name="T49" fmla="*/ 139 h 382"/>
              <a:gd name="T50" fmla="*/ 310 w 341"/>
              <a:gd name="T51" fmla="*/ 123 h 382"/>
              <a:gd name="T52" fmla="*/ 316 w 341"/>
              <a:gd name="T53" fmla="*/ 118 h 382"/>
              <a:gd name="T54" fmla="*/ 255 w 341"/>
              <a:gd name="T55" fmla="*/ 16 h 382"/>
              <a:gd name="T56" fmla="*/ 233 w 341"/>
              <a:gd name="T57" fmla="*/ 31 h 382"/>
              <a:gd name="T58" fmla="*/ 210 w 341"/>
              <a:gd name="T59" fmla="*/ 53 h 382"/>
              <a:gd name="T60" fmla="*/ 188 w 341"/>
              <a:gd name="T61" fmla="*/ 53 h 382"/>
              <a:gd name="T62" fmla="*/ 166 w 341"/>
              <a:gd name="T63" fmla="*/ 69 h 382"/>
              <a:gd name="T64" fmla="*/ 145 w 341"/>
              <a:gd name="T65" fmla="*/ 64 h 382"/>
              <a:gd name="T66" fmla="*/ 139 w 341"/>
              <a:gd name="T67" fmla="*/ 64 h 382"/>
              <a:gd name="T68" fmla="*/ 139 w 341"/>
              <a:gd name="T69" fmla="*/ 58 h 382"/>
              <a:gd name="T70" fmla="*/ 106 w 341"/>
              <a:gd name="T71" fmla="*/ 48 h 382"/>
              <a:gd name="T72" fmla="*/ 95 w 341"/>
              <a:gd name="T73" fmla="*/ 53 h 382"/>
              <a:gd name="T74" fmla="*/ 0 w 341"/>
              <a:gd name="T75" fmla="*/ 58 h 38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41"/>
              <a:gd name="T115" fmla="*/ 0 h 382"/>
              <a:gd name="T116" fmla="*/ 341 w 341"/>
              <a:gd name="T117" fmla="*/ 382 h 38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41" h="382">
                <a:moveTo>
                  <a:pt x="0" y="65"/>
                </a:moveTo>
                <a:lnTo>
                  <a:pt x="30" y="334"/>
                </a:lnTo>
                <a:lnTo>
                  <a:pt x="36" y="334"/>
                </a:lnTo>
                <a:lnTo>
                  <a:pt x="42" y="334"/>
                </a:lnTo>
                <a:lnTo>
                  <a:pt x="48" y="334"/>
                </a:lnTo>
                <a:lnTo>
                  <a:pt x="60" y="334"/>
                </a:lnTo>
                <a:lnTo>
                  <a:pt x="72" y="346"/>
                </a:lnTo>
                <a:lnTo>
                  <a:pt x="78" y="358"/>
                </a:lnTo>
                <a:lnTo>
                  <a:pt x="90" y="364"/>
                </a:lnTo>
                <a:lnTo>
                  <a:pt x="108" y="364"/>
                </a:lnTo>
                <a:lnTo>
                  <a:pt x="126" y="376"/>
                </a:lnTo>
                <a:lnTo>
                  <a:pt x="132" y="364"/>
                </a:lnTo>
                <a:lnTo>
                  <a:pt x="138" y="364"/>
                </a:lnTo>
                <a:lnTo>
                  <a:pt x="150" y="370"/>
                </a:lnTo>
                <a:lnTo>
                  <a:pt x="162" y="370"/>
                </a:lnTo>
                <a:lnTo>
                  <a:pt x="168" y="364"/>
                </a:lnTo>
                <a:lnTo>
                  <a:pt x="173" y="364"/>
                </a:lnTo>
                <a:lnTo>
                  <a:pt x="173" y="358"/>
                </a:lnTo>
                <a:lnTo>
                  <a:pt x="185" y="352"/>
                </a:lnTo>
                <a:lnTo>
                  <a:pt x="185" y="358"/>
                </a:lnTo>
                <a:lnTo>
                  <a:pt x="197" y="370"/>
                </a:lnTo>
                <a:lnTo>
                  <a:pt x="203" y="370"/>
                </a:lnTo>
                <a:lnTo>
                  <a:pt x="215" y="376"/>
                </a:lnTo>
                <a:lnTo>
                  <a:pt x="215" y="382"/>
                </a:lnTo>
                <a:lnTo>
                  <a:pt x="227" y="382"/>
                </a:lnTo>
                <a:lnTo>
                  <a:pt x="233" y="364"/>
                </a:lnTo>
                <a:lnTo>
                  <a:pt x="239" y="364"/>
                </a:lnTo>
                <a:lnTo>
                  <a:pt x="239" y="352"/>
                </a:lnTo>
                <a:lnTo>
                  <a:pt x="239" y="340"/>
                </a:lnTo>
                <a:lnTo>
                  <a:pt x="245" y="316"/>
                </a:lnTo>
                <a:lnTo>
                  <a:pt x="251" y="316"/>
                </a:lnTo>
                <a:lnTo>
                  <a:pt x="263" y="328"/>
                </a:lnTo>
                <a:lnTo>
                  <a:pt x="269" y="316"/>
                </a:lnTo>
                <a:lnTo>
                  <a:pt x="269" y="304"/>
                </a:lnTo>
                <a:lnTo>
                  <a:pt x="275" y="286"/>
                </a:lnTo>
                <a:lnTo>
                  <a:pt x="281" y="280"/>
                </a:lnTo>
                <a:lnTo>
                  <a:pt x="281" y="274"/>
                </a:lnTo>
                <a:lnTo>
                  <a:pt x="287" y="268"/>
                </a:lnTo>
                <a:lnTo>
                  <a:pt x="293" y="268"/>
                </a:lnTo>
                <a:lnTo>
                  <a:pt x="305" y="268"/>
                </a:lnTo>
                <a:lnTo>
                  <a:pt x="305" y="262"/>
                </a:lnTo>
                <a:lnTo>
                  <a:pt x="323" y="244"/>
                </a:lnTo>
                <a:lnTo>
                  <a:pt x="335" y="238"/>
                </a:lnTo>
                <a:lnTo>
                  <a:pt x="335" y="227"/>
                </a:lnTo>
                <a:lnTo>
                  <a:pt x="329" y="221"/>
                </a:lnTo>
                <a:lnTo>
                  <a:pt x="329" y="209"/>
                </a:lnTo>
                <a:lnTo>
                  <a:pt x="335" y="203"/>
                </a:lnTo>
                <a:lnTo>
                  <a:pt x="341" y="167"/>
                </a:lnTo>
                <a:lnTo>
                  <a:pt x="323" y="155"/>
                </a:lnTo>
                <a:lnTo>
                  <a:pt x="335" y="149"/>
                </a:lnTo>
                <a:lnTo>
                  <a:pt x="335" y="137"/>
                </a:lnTo>
                <a:lnTo>
                  <a:pt x="335" y="131"/>
                </a:lnTo>
                <a:lnTo>
                  <a:pt x="341" y="131"/>
                </a:lnTo>
                <a:lnTo>
                  <a:pt x="317" y="0"/>
                </a:lnTo>
                <a:lnTo>
                  <a:pt x="275" y="18"/>
                </a:lnTo>
                <a:lnTo>
                  <a:pt x="263" y="30"/>
                </a:lnTo>
                <a:lnTo>
                  <a:pt x="251" y="35"/>
                </a:lnTo>
                <a:lnTo>
                  <a:pt x="233" y="59"/>
                </a:lnTo>
                <a:lnTo>
                  <a:pt x="227" y="59"/>
                </a:lnTo>
                <a:lnTo>
                  <a:pt x="221" y="59"/>
                </a:lnTo>
                <a:lnTo>
                  <a:pt x="203" y="59"/>
                </a:lnTo>
                <a:lnTo>
                  <a:pt x="197" y="65"/>
                </a:lnTo>
                <a:lnTo>
                  <a:pt x="179" y="77"/>
                </a:lnTo>
                <a:lnTo>
                  <a:pt x="173" y="77"/>
                </a:lnTo>
                <a:lnTo>
                  <a:pt x="156" y="71"/>
                </a:lnTo>
                <a:lnTo>
                  <a:pt x="150" y="71"/>
                </a:lnTo>
                <a:lnTo>
                  <a:pt x="156" y="65"/>
                </a:lnTo>
                <a:lnTo>
                  <a:pt x="150" y="65"/>
                </a:lnTo>
                <a:lnTo>
                  <a:pt x="138" y="65"/>
                </a:lnTo>
                <a:lnTo>
                  <a:pt x="114" y="53"/>
                </a:lnTo>
                <a:lnTo>
                  <a:pt x="108" y="53"/>
                </a:lnTo>
                <a:lnTo>
                  <a:pt x="102" y="59"/>
                </a:lnTo>
                <a:lnTo>
                  <a:pt x="102" y="53"/>
                </a:lnTo>
                <a:lnTo>
                  <a:pt x="0" y="65"/>
                </a:lnTo>
                <a:close/>
              </a:path>
            </a:pathLst>
          </a:custGeom>
          <a:solidFill>
            <a:srgbClr val="FFFF00"/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9" name="Freeform 96"/>
          <p:cNvSpPr>
            <a:spLocks/>
          </p:cNvSpPr>
          <p:nvPr/>
        </p:nvSpPr>
        <p:spPr bwMode="auto">
          <a:xfrm>
            <a:off x="6888285" y="2695448"/>
            <a:ext cx="877851" cy="629404"/>
          </a:xfrm>
          <a:custGeom>
            <a:avLst/>
            <a:gdLst>
              <a:gd name="T0" fmla="*/ 111 w 478"/>
              <a:gd name="T1" fmla="*/ 265 h 311"/>
              <a:gd name="T2" fmla="*/ 311 w 478"/>
              <a:gd name="T3" fmla="*/ 227 h 311"/>
              <a:gd name="T4" fmla="*/ 372 w 478"/>
              <a:gd name="T5" fmla="*/ 216 h 311"/>
              <a:gd name="T6" fmla="*/ 372 w 478"/>
              <a:gd name="T7" fmla="*/ 216 h 311"/>
              <a:gd name="T8" fmla="*/ 372 w 478"/>
              <a:gd name="T9" fmla="*/ 216 h 311"/>
              <a:gd name="T10" fmla="*/ 378 w 478"/>
              <a:gd name="T11" fmla="*/ 211 h 311"/>
              <a:gd name="T12" fmla="*/ 384 w 478"/>
              <a:gd name="T13" fmla="*/ 200 h 311"/>
              <a:gd name="T14" fmla="*/ 389 w 478"/>
              <a:gd name="T15" fmla="*/ 200 h 311"/>
              <a:gd name="T16" fmla="*/ 395 w 478"/>
              <a:gd name="T17" fmla="*/ 200 h 311"/>
              <a:gd name="T18" fmla="*/ 417 w 478"/>
              <a:gd name="T19" fmla="*/ 189 h 311"/>
              <a:gd name="T20" fmla="*/ 417 w 478"/>
              <a:gd name="T21" fmla="*/ 178 h 311"/>
              <a:gd name="T22" fmla="*/ 427 w 478"/>
              <a:gd name="T23" fmla="*/ 167 h 311"/>
              <a:gd name="T24" fmla="*/ 438 w 478"/>
              <a:gd name="T25" fmla="*/ 162 h 311"/>
              <a:gd name="T26" fmla="*/ 444 w 478"/>
              <a:gd name="T27" fmla="*/ 156 h 311"/>
              <a:gd name="T28" fmla="*/ 433 w 478"/>
              <a:gd name="T29" fmla="*/ 151 h 311"/>
              <a:gd name="T30" fmla="*/ 427 w 478"/>
              <a:gd name="T31" fmla="*/ 145 h 311"/>
              <a:gd name="T32" fmla="*/ 423 w 478"/>
              <a:gd name="T33" fmla="*/ 145 h 311"/>
              <a:gd name="T34" fmla="*/ 417 w 478"/>
              <a:gd name="T35" fmla="*/ 140 h 311"/>
              <a:gd name="T36" fmla="*/ 411 w 478"/>
              <a:gd name="T37" fmla="*/ 140 h 311"/>
              <a:gd name="T38" fmla="*/ 406 w 478"/>
              <a:gd name="T39" fmla="*/ 129 h 311"/>
              <a:gd name="T40" fmla="*/ 400 w 478"/>
              <a:gd name="T41" fmla="*/ 129 h 311"/>
              <a:gd name="T42" fmla="*/ 400 w 478"/>
              <a:gd name="T43" fmla="*/ 124 h 311"/>
              <a:gd name="T44" fmla="*/ 395 w 478"/>
              <a:gd name="T45" fmla="*/ 108 h 311"/>
              <a:gd name="T46" fmla="*/ 400 w 478"/>
              <a:gd name="T47" fmla="*/ 108 h 311"/>
              <a:gd name="T48" fmla="*/ 400 w 478"/>
              <a:gd name="T49" fmla="*/ 98 h 311"/>
              <a:gd name="T50" fmla="*/ 395 w 478"/>
              <a:gd name="T51" fmla="*/ 92 h 311"/>
              <a:gd name="T52" fmla="*/ 395 w 478"/>
              <a:gd name="T53" fmla="*/ 87 h 311"/>
              <a:gd name="T54" fmla="*/ 395 w 478"/>
              <a:gd name="T55" fmla="*/ 87 h 311"/>
              <a:gd name="T56" fmla="*/ 406 w 478"/>
              <a:gd name="T57" fmla="*/ 76 h 311"/>
              <a:gd name="T58" fmla="*/ 406 w 478"/>
              <a:gd name="T59" fmla="*/ 65 h 311"/>
              <a:gd name="T60" fmla="*/ 406 w 478"/>
              <a:gd name="T61" fmla="*/ 60 h 311"/>
              <a:gd name="T62" fmla="*/ 411 w 478"/>
              <a:gd name="T63" fmla="*/ 54 h 311"/>
              <a:gd name="T64" fmla="*/ 417 w 478"/>
              <a:gd name="T65" fmla="*/ 49 h 311"/>
              <a:gd name="T66" fmla="*/ 411 w 478"/>
              <a:gd name="T67" fmla="*/ 43 h 311"/>
              <a:gd name="T68" fmla="*/ 395 w 478"/>
              <a:gd name="T69" fmla="*/ 43 h 311"/>
              <a:gd name="T70" fmla="*/ 389 w 478"/>
              <a:gd name="T71" fmla="*/ 43 h 311"/>
              <a:gd name="T72" fmla="*/ 389 w 478"/>
              <a:gd name="T73" fmla="*/ 38 h 311"/>
              <a:gd name="T74" fmla="*/ 389 w 478"/>
              <a:gd name="T75" fmla="*/ 33 h 311"/>
              <a:gd name="T76" fmla="*/ 378 w 478"/>
              <a:gd name="T77" fmla="*/ 16 h 311"/>
              <a:gd name="T78" fmla="*/ 372 w 478"/>
              <a:gd name="T79" fmla="*/ 16 h 311"/>
              <a:gd name="T80" fmla="*/ 367 w 478"/>
              <a:gd name="T81" fmla="*/ 11 h 311"/>
              <a:gd name="T82" fmla="*/ 367 w 478"/>
              <a:gd name="T83" fmla="*/ 11 h 311"/>
              <a:gd name="T84" fmla="*/ 367 w 478"/>
              <a:gd name="T85" fmla="*/ 11 h 311"/>
              <a:gd name="T86" fmla="*/ 361 w 478"/>
              <a:gd name="T87" fmla="*/ 5 h 311"/>
              <a:gd name="T88" fmla="*/ 356 w 478"/>
              <a:gd name="T89" fmla="*/ 0 h 311"/>
              <a:gd name="T90" fmla="*/ 50 w 478"/>
              <a:gd name="T91" fmla="*/ 60 h 311"/>
              <a:gd name="T92" fmla="*/ 45 w 478"/>
              <a:gd name="T93" fmla="*/ 38 h 311"/>
              <a:gd name="T94" fmla="*/ 28 w 478"/>
              <a:gd name="T95" fmla="*/ 54 h 311"/>
              <a:gd name="T96" fmla="*/ 28 w 478"/>
              <a:gd name="T97" fmla="*/ 54 h 311"/>
              <a:gd name="T98" fmla="*/ 22 w 478"/>
              <a:gd name="T99" fmla="*/ 49 h 311"/>
              <a:gd name="T100" fmla="*/ 22 w 478"/>
              <a:gd name="T101" fmla="*/ 49 h 311"/>
              <a:gd name="T102" fmla="*/ 17 w 478"/>
              <a:gd name="T103" fmla="*/ 60 h 311"/>
              <a:gd name="T104" fmla="*/ 6 w 478"/>
              <a:gd name="T105" fmla="*/ 70 h 311"/>
              <a:gd name="T106" fmla="*/ 0 w 478"/>
              <a:gd name="T107" fmla="*/ 76 h 311"/>
              <a:gd name="T108" fmla="*/ 22 w 478"/>
              <a:gd name="T109" fmla="*/ 194 h 311"/>
              <a:gd name="T110" fmla="*/ 33 w 478"/>
              <a:gd name="T111" fmla="*/ 281 h 311"/>
              <a:gd name="T112" fmla="*/ 111 w 478"/>
              <a:gd name="T113" fmla="*/ 265 h 311"/>
              <a:gd name="T114" fmla="*/ 111 w 478"/>
              <a:gd name="T115" fmla="*/ 265 h 31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78"/>
              <a:gd name="T175" fmla="*/ 0 h 311"/>
              <a:gd name="T176" fmla="*/ 478 w 478"/>
              <a:gd name="T177" fmla="*/ 311 h 31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78" h="311">
                <a:moveTo>
                  <a:pt x="120" y="293"/>
                </a:moveTo>
                <a:lnTo>
                  <a:pt x="335" y="251"/>
                </a:lnTo>
                <a:lnTo>
                  <a:pt x="401" y="239"/>
                </a:lnTo>
                <a:lnTo>
                  <a:pt x="407" y="233"/>
                </a:lnTo>
                <a:lnTo>
                  <a:pt x="413" y="221"/>
                </a:lnTo>
                <a:lnTo>
                  <a:pt x="419" y="221"/>
                </a:lnTo>
                <a:lnTo>
                  <a:pt x="425" y="221"/>
                </a:lnTo>
                <a:lnTo>
                  <a:pt x="449" y="209"/>
                </a:lnTo>
                <a:lnTo>
                  <a:pt x="449" y="197"/>
                </a:lnTo>
                <a:lnTo>
                  <a:pt x="460" y="185"/>
                </a:lnTo>
                <a:lnTo>
                  <a:pt x="472" y="179"/>
                </a:lnTo>
                <a:lnTo>
                  <a:pt x="478" y="173"/>
                </a:lnTo>
                <a:lnTo>
                  <a:pt x="466" y="167"/>
                </a:lnTo>
                <a:lnTo>
                  <a:pt x="460" y="161"/>
                </a:lnTo>
                <a:lnTo>
                  <a:pt x="455" y="161"/>
                </a:lnTo>
                <a:lnTo>
                  <a:pt x="449" y="155"/>
                </a:lnTo>
                <a:lnTo>
                  <a:pt x="443" y="155"/>
                </a:lnTo>
                <a:lnTo>
                  <a:pt x="437" y="143"/>
                </a:lnTo>
                <a:lnTo>
                  <a:pt x="431" y="143"/>
                </a:lnTo>
                <a:lnTo>
                  <a:pt x="431" y="137"/>
                </a:lnTo>
                <a:lnTo>
                  <a:pt x="425" y="119"/>
                </a:lnTo>
                <a:lnTo>
                  <a:pt x="431" y="119"/>
                </a:lnTo>
                <a:lnTo>
                  <a:pt x="431" y="108"/>
                </a:lnTo>
                <a:lnTo>
                  <a:pt x="425" y="102"/>
                </a:lnTo>
                <a:lnTo>
                  <a:pt x="425" y="96"/>
                </a:lnTo>
                <a:lnTo>
                  <a:pt x="437" y="84"/>
                </a:lnTo>
                <a:lnTo>
                  <a:pt x="437" y="72"/>
                </a:lnTo>
                <a:lnTo>
                  <a:pt x="437" y="66"/>
                </a:lnTo>
                <a:lnTo>
                  <a:pt x="443" y="60"/>
                </a:lnTo>
                <a:lnTo>
                  <a:pt x="449" y="54"/>
                </a:lnTo>
                <a:lnTo>
                  <a:pt x="443" y="48"/>
                </a:lnTo>
                <a:lnTo>
                  <a:pt x="425" y="48"/>
                </a:lnTo>
                <a:lnTo>
                  <a:pt x="419" y="48"/>
                </a:lnTo>
                <a:lnTo>
                  <a:pt x="419" y="42"/>
                </a:lnTo>
                <a:lnTo>
                  <a:pt x="419" y="36"/>
                </a:lnTo>
                <a:lnTo>
                  <a:pt x="407" y="18"/>
                </a:lnTo>
                <a:lnTo>
                  <a:pt x="401" y="18"/>
                </a:lnTo>
                <a:lnTo>
                  <a:pt x="395" y="12"/>
                </a:lnTo>
                <a:lnTo>
                  <a:pt x="389" y="6"/>
                </a:lnTo>
                <a:lnTo>
                  <a:pt x="383" y="0"/>
                </a:lnTo>
                <a:lnTo>
                  <a:pt x="54" y="66"/>
                </a:lnTo>
                <a:lnTo>
                  <a:pt x="48" y="42"/>
                </a:lnTo>
                <a:lnTo>
                  <a:pt x="30" y="60"/>
                </a:lnTo>
                <a:lnTo>
                  <a:pt x="24" y="54"/>
                </a:lnTo>
                <a:lnTo>
                  <a:pt x="18" y="66"/>
                </a:lnTo>
                <a:lnTo>
                  <a:pt x="6" y="78"/>
                </a:lnTo>
                <a:lnTo>
                  <a:pt x="0" y="84"/>
                </a:lnTo>
                <a:lnTo>
                  <a:pt x="24" y="215"/>
                </a:lnTo>
                <a:lnTo>
                  <a:pt x="36" y="311"/>
                </a:lnTo>
                <a:lnTo>
                  <a:pt x="120" y="293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0" name="Freeform 97"/>
          <p:cNvSpPr>
            <a:spLocks/>
          </p:cNvSpPr>
          <p:nvPr/>
        </p:nvSpPr>
        <p:spPr bwMode="auto">
          <a:xfrm>
            <a:off x="6888285" y="2695448"/>
            <a:ext cx="877851" cy="629404"/>
          </a:xfrm>
          <a:custGeom>
            <a:avLst/>
            <a:gdLst>
              <a:gd name="T0" fmla="*/ 111 w 478"/>
              <a:gd name="T1" fmla="*/ 265 h 311"/>
              <a:gd name="T2" fmla="*/ 311 w 478"/>
              <a:gd name="T3" fmla="*/ 227 h 311"/>
              <a:gd name="T4" fmla="*/ 372 w 478"/>
              <a:gd name="T5" fmla="*/ 216 h 311"/>
              <a:gd name="T6" fmla="*/ 372 w 478"/>
              <a:gd name="T7" fmla="*/ 216 h 311"/>
              <a:gd name="T8" fmla="*/ 372 w 478"/>
              <a:gd name="T9" fmla="*/ 216 h 311"/>
              <a:gd name="T10" fmla="*/ 378 w 478"/>
              <a:gd name="T11" fmla="*/ 211 h 311"/>
              <a:gd name="T12" fmla="*/ 384 w 478"/>
              <a:gd name="T13" fmla="*/ 200 h 311"/>
              <a:gd name="T14" fmla="*/ 389 w 478"/>
              <a:gd name="T15" fmla="*/ 200 h 311"/>
              <a:gd name="T16" fmla="*/ 395 w 478"/>
              <a:gd name="T17" fmla="*/ 200 h 311"/>
              <a:gd name="T18" fmla="*/ 417 w 478"/>
              <a:gd name="T19" fmla="*/ 189 h 311"/>
              <a:gd name="T20" fmla="*/ 417 w 478"/>
              <a:gd name="T21" fmla="*/ 178 h 311"/>
              <a:gd name="T22" fmla="*/ 427 w 478"/>
              <a:gd name="T23" fmla="*/ 167 h 311"/>
              <a:gd name="T24" fmla="*/ 438 w 478"/>
              <a:gd name="T25" fmla="*/ 162 h 311"/>
              <a:gd name="T26" fmla="*/ 444 w 478"/>
              <a:gd name="T27" fmla="*/ 156 h 311"/>
              <a:gd name="T28" fmla="*/ 433 w 478"/>
              <a:gd name="T29" fmla="*/ 151 h 311"/>
              <a:gd name="T30" fmla="*/ 427 w 478"/>
              <a:gd name="T31" fmla="*/ 145 h 311"/>
              <a:gd name="T32" fmla="*/ 423 w 478"/>
              <a:gd name="T33" fmla="*/ 145 h 311"/>
              <a:gd name="T34" fmla="*/ 417 w 478"/>
              <a:gd name="T35" fmla="*/ 140 h 311"/>
              <a:gd name="T36" fmla="*/ 411 w 478"/>
              <a:gd name="T37" fmla="*/ 140 h 311"/>
              <a:gd name="T38" fmla="*/ 406 w 478"/>
              <a:gd name="T39" fmla="*/ 129 h 311"/>
              <a:gd name="T40" fmla="*/ 400 w 478"/>
              <a:gd name="T41" fmla="*/ 129 h 311"/>
              <a:gd name="T42" fmla="*/ 400 w 478"/>
              <a:gd name="T43" fmla="*/ 124 h 311"/>
              <a:gd name="T44" fmla="*/ 395 w 478"/>
              <a:gd name="T45" fmla="*/ 108 h 311"/>
              <a:gd name="T46" fmla="*/ 400 w 478"/>
              <a:gd name="T47" fmla="*/ 108 h 311"/>
              <a:gd name="T48" fmla="*/ 400 w 478"/>
              <a:gd name="T49" fmla="*/ 98 h 311"/>
              <a:gd name="T50" fmla="*/ 395 w 478"/>
              <a:gd name="T51" fmla="*/ 92 h 311"/>
              <a:gd name="T52" fmla="*/ 395 w 478"/>
              <a:gd name="T53" fmla="*/ 87 h 311"/>
              <a:gd name="T54" fmla="*/ 395 w 478"/>
              <a:gd name="T55" fmla="*/ 87 h 311"/>
              <a:gd name="T56" fmla="*/ 406 w 478"/>
              <a:gd name="T57" fmla="*/ 76 h 311"/>
              <a:gd name="T58" fmla="*/ 406 w 478"/>
              <a:gd name="T59" fmla="*/ 65 h 311"/>
              <a:gd name="T60" fmla="*/ 406 w 478"/>
              <a:gd name="T61" fmla="*/ 60 h 311"/>
              <a:gd name="T62" fmla="*/ 411 w 478"/>
              <a:gd name="T63" fmla="*/ 54 h 311"/>
              <a:gd name="T64" fmla="*/ 417 w 478"/>
              <a:gd name="T65" fmla="*/ 49 h 311"/>
              <a:gd name="T66" fmla="*/ 411 w 478"/>
              <a:gd name="T67" fmla="*/ 43 h 311"/>
              <a:gd name="T68" fmla="*/ 395 w 478"/>
              <a:gd name="T69" fmla="*/ 43 h 311"/>
              <a:gd name="T70" fmla="*/ 389 w 478"/>
              <a:gd name="T71" fmla="*/ 43 h 311"/>
              <a:gd name="T72" fmla="*/ 389 w 478"/>
              <a:gd name="T73" fmla="*/ 38 h 311"/>
              <a:gd name="T74" fmla="*/ 389 w 478"/>
              <a:gd name="T75" fmla="*/ 33 h 311"/>
              <a:gd name="T76" fmla="*/ 378 w 478"/>
              <a:gd name="T77" fmla="*/ 16 h 311"/>
              <a:gd name="T78" fmla="*/ 372 w 478"/>
              <a:gd name="T79" fmla="*/ 16 h 311"/>
              <a:gd name="T80" fmla="*/ 367 w 478"/>
              <a:gd name="T81" fmla="*/ 11 h 311"/>
              <a:gd name="T82" fmla="*/ 367 w 478"/>
              <a:gd name="T83" fmla="*/ 11 h 311"/>
              <a:gd name="T84" fmla="*/ 367 w 478"/>
              <a:gd name="T85" fmla="*/ 11 h 311"/>
              <a:gd name="T86" fmla="*/ 361 w 478"/>
              <a:gd name="T87" fmla="*/ 5 h 311"/>
              <a:gd name="T88" fmla="*/ 356 w 478"/>
              <a:gd name="T89" fmla="*/ 0 h 311"/>
              <a:gd name="T90" fmla="*/ 50 w 478"/>
              <a:gd name="T91" fmla="*/ 60 h 311"/>
              <a:gd name="T92" fmla="*/ 45 w 478"/>
              <a:gd name="T93" fmla="*/ 38 h 311"/>
              <a:gd name="T94" fmla="*/ 28 w 478"/>
              <a:gd name="T95" fmla="*/ 54 h 311"/>
              <a:gd name="T96" fmla="*/ 28 w 478"/>
              <a:gd name="T97" fmla="*/ 54 h 311"/>
              <a:gd name="T98" fmla="*/ 22 w 478"/>
              <a:gd name="T99" fmla="*/ 49 h 311"/>
              <a:gd name="T100" fmla="*/ 22 w 478"/>
              <a:gd name="T101" fmla="*/ 49 h 311"/>
              <a:gd name="T102" fmla="*/ 17 w 478"/>
              <a:gd name="T103" fmla="*/ 60 h 311"/>
              <a:gd name="T104" fmla="*/ 6 w 478"/>
              <a:gd name="T105" fmla="*/ 70 h 311"/>
              <a:gd name="T106" fmla="*/ 0 w 478"/>
              <a:gd name="T107" fmla="*/ 76 h 311"/>
              <a:gd name="T108" fmla="*/ 22 w 478"/>
              <a:gd name="T109" fmla="*/ 194 h 311"/>
              <a:gd name="T110" fmla="*/ 33 w 478"/>
              <a:gd name="T111" fmla="*/ 281 h 311"/>
              <a:gd name="T112" fmla="*/ 111 w 478"/>
              <a:gd name="T113" fmla="*/ 265 h 3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78"/>
              <a:gd name="T172" fmla="*/ 0 h 311"/>
              <a:gd name="T173" fmla="*/ 478 w 478"/>
              <a:gd name="T174" fmla="*/ 311 h 3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78" h="311">
                <a:moveTo>
                  <a:pt x="120" y="293"/>
                </a:moveTo>
                <a:lnTo>
                  <a:pt x="335" y="251"/>
                </a:lnTo>
                <a:lnTo>
                  <a:pt x="401" y="239"/>
                </a:lnTo>
                <a:lnTo>
                  <a:pt x="407" y="233"/>
                </a:lnTo>
                <a:lnTo>
                  <a:pt x="413" y="221"/>
                </a:lnTo>
                <a:lnTo>
                  <a:pt x="419" y="221"/>
                </a:lnTo>
                <a:lnTo>
                  <a:pt x="425" y="221"/>
                </a:lnTo>
                <a:lnTo>
                  <a:pt x="449" y="209"/>
                </a:lnTo>
                <a:lnTo>
                  <a:pt x="449" y="197"/>
                </a:lnTo>
                <a:lnTo>
                  <a:pt x="460" y="185"/>
                </a:lnTo>
                <a:lnTo>
                  <a:pt x="472" y="179"/>
                </a:lnTo>
                <a:lnTo>
                  <a:pt x="478" y="173"/>
                </a:lnTo>
                <a:lnTo>
                  <a:pt x="466" y="167"/>
                </a:lnTo>
                <a:lnTo>
                  <a:pt x="460" y="161"/>
                </a:lnTo>
                <a:lnTo>
                  <a:pt x="455" y="161"/>
                </a:lnTo>
                <a:lnTo>
                  <a:pt x="449" y="155"/>
                </a:lnTo>
                <a:lnTo>
                  <a:pt x="443" y="155"/>
                </a:lnTo>
                <a:lnTo>
                  <a:pt x="437" y="143"/>
                </a:lnTo>
                <a:lnTo>
                  <a:pt x="431" y="143"/>
                </a:lnTo>
                <a:lnTo>
                  <a:pt x="431" y="137"/>
                </a:lnTo>
                <a:lnTo>
                  <a:pt x="425" y="119"/>
                </a:lnTo>
                <a:lnTo>
                  <a:pt x="431" y="119"/>
                </a:lnTo>
                <a:lnTo>
                  <a:pt x="431" y="108"/>
                </a:lnTo>
                <a:lnTo>
                  <a:pt x="425" y="102"/>
                </a:lnTo>
                <a:lnTo>
                  <a:pt x="425" y="96"/>
                </a:lnTo>
                <a:lnTo>
                  <a:pt x="437" y="84"/>
                </a:lnTo>
                <a:lnTo>
                  <a:pt x="437" y="72"/>
                </a:lnTo>
                <a:lnTo>
                  <a:pt x="437" y="66"/>
                </a:lnTo>
                <a:lnTo>
                  <a:pt x="443" y="60"/>
                </a:lnTo>
                <a:lnTo>
                  <a:pt x="449" y="54"/>
                </a:lnTo>
                <a:lnTo>
                  <a:pt x="443" y="48"/>
                </a:lnTo>
                <a:lnTo>
                  <a:pt x="425" y="48"/>
                </a:lnTo>
                <a:lnTo>
                  <a:pt x="419" y="48"/>
                </a:lnTo>
                <a:lnTo>
                  <a:pt x="419" y="42"/>
                </a:lnTo>
                <a:lnTo>
                  <a:pt x="419" y="36"/>
                </a:lnTo>
                <a:lnTo>
                  <a:pt x="407" y="18"/>
                </a:lnTo>
                <a:lnTo>
                  <a:pt x="401" y="18"/>
                </a:lnTo>
                <a:lnTo>
                  <a:pt x="395" y="12"/>
                </a:lnTo>
                <a:lnTo>
                  <a:pt x="389" y="6"/>
                </a:lnTo>
                <a:lnTo>
                  <a:pt x="383" y="0"/>
                </a:lnTo>
                <a:lnTo>
                  <a:pt x="54" y="66"/>
                </a:lnTo>
                <a:lnTo>
                  <a:pt x="48" y="42"/>
                </a:lnTo>
                <a:lnTo>
                  <a:pt x="30" y="60"/>
                </a:lnTo>
                <a:lnTo>
                  <a:pt x="24" y="54"/>
                </a:lnTo>
                <a:lnTo>
                  <a:pt x="18" y="66"/>
                </a:lnTo>
                <a:lnTo>
                  <a:pt x="6" y="78"/>
                </a:lnTo>
                <a:lnTo>
                  <a:pt x="0" y="84"/>
                </a:lnTo>
                <a:lnTo>
                  <a:pt x="24" y="215"/>
                </a:lnTo>
                <a:lnTo>
                  <a:pt x="36" y="311"/>
                </a:lnTo>
                <a:lnTo>
                  <a:pt x="120" y="293"/>
                </a:lnTo>
              </a:path>
            </a:pathLst>
          </a:custGeom>
          <a:solidFill>
            <a:srgbClr val="FFFF0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1" name="Freeform 98"/>
          <p:cNvSpPr>
            <a:spLocks/>
          </p:cNvSpPr>
          <p:nvPr/>
        </p:nvSpPr>
        <p:spPr bwMode="auto">
          <a:xfrm>
            <a:off x="6591712" y="3311420"/>
            <a:ext cx="1140811" cy="723479"/>
          </a:xfrm>
          <a:custGeom>
            <a:avLst/>
            <a:gdLst>
              <a:gd name="T0" fmla="*/ 183 w 621"/>
              <a:gd name="T1" fmla="*/ 301 h 358"/>
              <a:gd name="T2" fmla="*/ 150 w 621"/>
              <a:gd name="T3" fmla="*/ 307 h 358"/>
              <a:gd name="T4" fmla="*/ 127 w 621"/>
              <a:gd name="T5" fmla="*/ 307 h 358"/>
              <a:gd name="T6" fmla="*/ 33 w 621"/>
              <a:gd name="T7" fmla="*/ 307 h 358"/>
              <a:gd name="T8" fmla="*/ 55 w 621"/>
              <a:gd name="T9" fmla="*/ 280 h 358"/>
              <a:gd name="T10" fmla="*/ 66 w 621"/>
              <a:gd name="T11" fmla="*/ 263 h 358"/>
              <a:gd name="T12" fmla="*/ 111 w 621"/>
              <a:gd name="T13" fmla="*/ 220 h 358"/>
              <a:gd name="T14" fmla="*/ 122 w 621"/>
              <a:gd name="T15" fmla="*/ 242 h 358"/>
              <a:gd name="T16" fmla="*/ 155 w 621"/>
              <a:gd name="T17" fmla="*/ 242 h 358"/>
              <a:gd name="T18" fmla="*/ 172 w 621"/>
              <a:gd name="T19" fmla="*/ 236 h 358"/>
              <a:gd name="T20" fmla="*/ 200 w 621"/>
              <a:gd name="T21" fmla="*/ 231 h 358"/>
              <a:gd name="T22" fmla="*/ 205 w 621"/>
              <a:gd name="T23" fmla="*/ 220 h 358"/>
              <a:gd name="T24" fmla="*/ 239 w 621"/>
              <a:gd name="T25" fmla="*/ 194 h 358"/>
              <a:gd name="T26" fmla="*/ 250 w 621"/>
              <a:gd name="T27" fmla="*/ 156 h 358"/>
              <a:gd name="T28" fmla="*/ 278 w 621"/>
              <a:gd name="T29" fmla="*/ 102 h 358"/>
              <a:gd name="T30" fmla="*/ 295 w 621"/>
              <a:gd name="T31" fmla="*/ 107 h 358"/>
              <a:gd name="T32" fmla="*/ 310 w 621"/>
              <a:gd name="T33" fmla="*/ 64 h 358"/>
              <a:gd name="T34" fmla="*/ 333 w 621"/>
              <a:gd name="T35" fmla="*/ 53 h 358"/>
              <a:gd name="T36" fmla="*/ 344 w 621"/>
              <a:gd name="T37" fmla="*/ 32 h 358"/>
              <a:gd name="T38" fmla="*/ 344 w 621"/>
              <a:gd name="T39" fmla="*/ 5 h 358"/>
              <a:gd name="T40" fmla="*/ 383 w 621"/>
              <a:gd name="T41" fmla="*/ 21 h 358"/>
              <a:gd name="T42" fmla="*/ 394 w 621"/>
              <a:gd name="T43" fmla="*/ 5 h 358"/>
              <a:gd name="T44" fmla="*/ 416 w 621"/>
              <a:gd name="T45" fmla="*/ 11 h 358"/>
              <a:gd name="T46" fmla="*/ 433 w 621"/>
              <a:gd name="T47" fmla="*/ 26 h 358"/>
              <a:gd name="T48" fmla="*/ 455 w 621"/>
              <a:gd name="T49" fmla="*/ 42 h 358"/>
              <a:gd name="T50" fmla="*/ 439 w 621"/>
              <a:gd name="T51" fmla="*/ 80 h 358"/>
              <a:gd name="T52" fmla="*/ 461 w 621"/>
              <a:gd name="T53" fmla="*/ 80 h 358"/>
              <a:gd name="T54" fmla="*/ 478 w 621"/>
              <a:gd name="T55" fmla="*/ 97 h 358"/>
              <a:gd name="T56" fmla="*/ 489 w 621"/>
              <a:gd name="T57" fmla="*/ 97 h 358"/>
              <a:gd name="T58" fmla="*/ 522 w 621"/>
              <a:gd name="T59" fmla="*/ 113 h 358"/>
              <a:gd name="T60" fmla="*/ 522 w 621"/>
              <a:gd name="T61" fmla="*/ 124 h 358"/>
              <a:gd name="T62" fmla="*/ 522 w 621"/>
              <a:gd name="T63" fmla="*/ 140 h 358"/>
              <a:gd name="T64" fmla="*/ 539 w 621"/>
              <a:gd name="T65" fmla="*/ 156 h 358"/>
              <a:gd name="T66" fmla="*/ 522 w 621"/>
              <a:gd name="T67" fmla="*/ 162 h 358"/>
              <a:gd name="T68" fmla="*/ 528 w 621"/>
              <a:gd name="T69" fmla="*/ 172 h 358"/>
              <a:gd name="T70" fmla="*/ 522 w 621"/>
              <a:gd name="T71" fmla="*/ 178 h 358"/>
              <a:gd name="T72" fmla="*/ 533 w 621"/>
              <a:gd name="T73" fmla="*/ 183 h 358"/>
              <a:gd name="T74" fmla="*/ 533 w 621"/>
              <a:gd name="T75" fmla="*/ 198 h 358"/>
              <a:gd name="T76" fmla="*/ 517 w 621"/>
              <a:gd name="T77" fmla="*/ 198 h 358"/>
              <a:gd name="T78" fmla="*/ 539 w 621"/>
              <a:gd name="T79" fmla="*/ 204 h 358"/>
              <a:gd name="T80" fmla="*/ 567 w 621"/>
              <a:gd name="T81" fmla="*/ 198 h 358"/>
              <a:gd name="T82" fmla="*/ 572 w 621"/>
              <a:gd name="T83" fmla="*/ 231 h 358"/>
              <a:gd name="T84" fmla="*/ 572 w 621"/>
              <a:gd name="T85" fmla="*/ 236 h 35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21"/>
              <a:gd name="T130" fmla="*/ 0 h 358"/>
              <a:gd name="T131" fmla="*/ 621 w 621"/>
              <a:gd name="T132" fmla="*/ 358 h 35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21" h="358">
                <a:moveTo>
                  <a:pt x="616" y="262"/>
                </a:moveTo>
                <a:lnTo>
                  <a:pt x="412" y="298"/>
                </a:lnTo>
                <a:lnTo>
                  <a:pt x="197" y="334"/>
                </a:lnTo>
                <a:lnTo>
                  <a:pt x="191" y="334"/>
                </a:lnTo>
                <a:lnTo>
                  <a:pt x="179" y="334"/>
                </a:lnTo>
                <a:lnTo>
                  <a:pt x="161" y="340"/>
                </a:lnTo>
                <a:lnTo>
                  <a:pt x="161" y="334"/>
                </a:lnTo>
                <a:lnTo>
                  <a:pt x="137" y="340"/>
                </a:lnTo>
                <a:lnTo>
                  <a:pt x="0" y="358"/>
                </a:lnTo>
                <a:lnTo>
                  <a:pt x="6" y="352"/>
                </a:lnTo>
                <a:lnTo>
                  <a:pt x="35" y="340"/>
                </a:lnTo>
                <a:lnTo>
                  <a:pt x="41" y="334"/>
                </a:lnTo>
                <a:lnTo>
                  <a:pt x="59" y="322"/>
                </a:lnTo>
                <a:lnTo>
                  <a:pt x="59" y="310"/>
                </a:lnTo>
                <a:lnTo>
                  <a:pt x="65" y="304"/>
                </a:lnTo>
                <a:lnTo>
                  <a:pt x="71" y="292"/>
                </a:lnTo>
                <a:lnTo>
                  <a:pt x="77" y="286"/>
                </a:lnTo>
                <a:lnTo>
                  <a:pt x="119" y="250"/>
                </a:lnTo>
                <a:lnTo>
                  <a:pt x="119" y="244"/>
                </a:lnTo>
                <a:lnTo>
                  <a:pt x="125" y="244"/>
                </a:lnTo>
                <a:lnTo>
                  <a:pt x="119" y="256"/>
                </a:lnTo>
                <a:lnTo>
                  <a:pt x="131" y="268"/>
                </a:lnTo>
                <a:lnTo>
                  <a:pt x="149" y="274"/>
                </a:lnTo>
                <a:lnTo>
                  <a:pt x="161" y="274"/>
                </a:lnTo>
                <a:lnTo>
                  <a:pt x="167" y="268"/>
                </a:lnTo>
                <a:lnTo>
                  <a:pt x="167" y="262"/>
                </a:lnTo>
                <a:lnTo>
                  <a:pt x="179" y="256"/>
                </a:lnTo>
                <a:lnTo>
                  <a:pt x="185" y="262"/>
                </a:lnTo>
                <a:lnTo>
                  <a:pt x="191" y="262"/>
                </a:lnTo>
                <a:lnTo>
                  <a:pt x="215" y="256"/>
                </a:lnTo>
                <a:lnTo>
                  <a:pt x="215" y="244"/>
                </a:lnTo>
                <a:lnTo>
                  <a:pt x="221" y="244"/>
                </a:lnTo>
                <a:lnTo>
                  <a:pt x="239" y="232"/>
                </a:lnTo>
                <a:lnTo>
                  <a:pt x="245" y="232"/>
                </a:lnTo>
                <a:lnTo>
                  <a:pt x="257" y="215"/>
                </a:lnTo>
                <a:lnTo>
                  <a:pt x="257" y="209"/>
                </a:lnTo>
                <a:lnTo>
                  <a:pt x="257" y="197"/>
                </a:lnTo>
                <a:lnTo>
                  <a:pt x="269" y="173"/>
                </a:lnTo>
                <a:lnTo>
                  <a:pt x="287" y="107"/>
                </a:lnTo>
                <a:lnTo>
                  <a:pt x="293" y="107"/>
                </a:lnTo>
                <a:lnTo>
                  <a:pt x="299" y="113"/>
                </a:lnTo>
                <a:lnTo>
                  <a:pt x="305" y="119"/>
                </a:lnTo>
                <a:lnTo>
                  <a:pt x="317" y="119"/>
                </a:lnTo>
                <a:lnTo>
                  <a:pt x="322" y="107"/>
                </a:lnTo>
                <a:lnTo>
                  <a:pt x="328" y="83"/>
                </a:lnTo>
                <a:lnTo>
                  <a:pt x="334" y="71"/>
                </a:lnTo>
                <a:lnTo>
                  <a:pt x="346" y="77"/>
                </a:lnTo>
                <a:lnTo>
                  <a:pt x="352" y="59"/>
                </a:lnTo>
                <a:lnTo>
                  <a:pt x="358" y="59"/>
                </a:lnTo>
                <a:lnTo>
                  <a:pt x="364" y="53"/>
                </a:lnTo>
                <a:lnTo>
                  <a:pt x="370" y="35"/>
                </a:lnTo>
                <a:lnTo>
                  <a:pt x="376" y="29"/>
                </a:lnTo>
                <a:lnTo>
                  <a:pt x="370" y="29"/>
                </a:lnTo>
                <a:lnTo>
                  <a:pt x="370" y="6"/>
                </a:lnTo>
                <a:lnTo>
                  <a:pt x="376" y="6"/>
                </a:lnTo>
                <a:lnTo>
                  <a:pt x="376" y="0"/>
                </a:lnTo>
                <a:lnTo>
                  <a:pt x="412" y="23"/>
                </a:lnTo>
                <a:lnTo>
                  <a:pt x="418" y="29"/>
                </a:lnTo>
                <a:lnTo>
                  <a:pt x="424" y="23"/>
                </a:lnTo>
                <a:lnTo>
                  <a:pt x="424" y="6"/>
                </a:lnTo>
                <a:lnTo>
                  <a:pt x="430" y="6"/>
                </a:lnTo>
                <a:lnTo>
                  <a:pt x="436" y="6"/>
                </a:lnTo>
                <a:lnTo>
                  <a:pt x="448" y="12"/>
                </a:lnTo>
                <a:lnTo>
                  <a:pt x="442" y="17"/>
                </a:lnTo>
                <a:lnTo>
                  <a:pt x="448" y="29"/>
                </a:lnTo>
                <a:lnTo>
                  <a:pt x="466" y="29"/>
                </a:lnTo>
                <a:lnTo>
                  <a:pt x="472" y="35"/>
                </a:lnTo>
                <a:lnTo>
                  <a:pt x="484" y="41"/>
                </a:lnTo>
                <a:lnTo>
                  <a:pt x="490" y="47"/>
                </a:lnTo>
                <a:lnTo>
                  <a:pt x="490" y="53"/>
                </a:lnTo>
                <a:lnTo>
                  <a:pt x="478" y="71"/>
                </a:lnTo>
                <a:lnTo>
                  <a:pt x="472" y="89"/>
                </a:lnTo>
                <a:lnTo>
                  <a:pt x="472" y="95"/>
                </a:lnTo>
                <a:lnTo>
                  <a:pt x="484" y="95"/>
                </a:lnTo>
                <a:lnTo>
                  <a:pt x="496" y="89"/>
                </a:lnTo>
                <a:lnTo>
                  <a:pt x="502" y="101"/>
                </a:lnTo>
                <a:lnTo>
                  <a:pt x="508" y="101"/>
                </a:lnTo>
                <a:lnTo>
                  <a:pt x="514" y="107"/>
                </a:lnTo>
                <a:lnTo>
                  <a:pt x="520" y="113"/>
                </a:lnTo>
                <a:lnTo>
                  <a:pt x="526" y="107"/>
                </a:lnTo>
                <a:lnTo>
                  <a:pt x="532" y="107"/>
                </a:lnTo>
                <a:lnTo>
                  <a:pt x="550" y="119"/>
                </a:lnTo>
                <a:lnTo>
                  <a:pt x="562" y="125"/>
                </a:lnTo>
                <a:lnTo>
                  <a:pt x="568" y="131"/>
                </a:lnTo>
                <a:lnTo>
                  <a:pt x="568" y="137"/>
                </a:lnTo>
                <a:lnTo>
                  <a:pt x="562" y="137"/>
                </a:lnTo>
                <a:lnTo>
                  <a:pt x="568" y="149"/>
                </a:lnTo>
                <a:lnTo>
                  <a:pt x="562" y="155"/>
                </a:lnTo>
                <a:lnTo>
                  <a:pt x="574" y="167"/>
                </a:lnTo>
                <a:lnTo>
                  <a:pt x="580" y="173"/>
                </a:lnTo>
                <a:lnTo>
                  <a:pt x="580" y="179"/>
                </a:lnTo>
                <a:lnTo>
                  <a:pt x="574" y="185"/>
                </a:lnTo>
                <a:lnTo>
                  <a:pt x="562" y="179"/>
                </a:lnTo>
                <a:lnTo>
                  <a:pt x="562" y="185"/>
                </a:lnTo>
                <a:lnTo>
                  <a:pt x="568" y="191"/>
                </a:lnTo>
                <a:lnTo>
                  <a:pt x="562" y="197"/>
                </a:lnTo>
                <a:lnTo>
                  <a:pt x="562" y="203"/>
                </a:lnTo>
                <a:lnTo>
                  <a:pt x="574" y="203"/>
                </a:lnTo>
                <a:lnTo>
                  <a:pt x="580" y="203"/>
                </a:lnTo>
                <a:lnTo>
                  <a:pt x="586" y="209"/>
                </a:lnTo>
                <a:lnTo>
                  <a:pt x="574" y="220"/>
                </a:lnTo>
                <a:lnTo>
                  <a:pt x="568" y="220"/>
                </a:lnTo>
                <a:lnTo>
                  <a:pt x="556" y="215"/>
                </a:lnTo>
                <a:lnTo>
                  <a:pt x="556" y="220"/>
                </a:lnTo>
                <a:lnTo>
                  <a:pt x="568" y="226"/>
                </a:lnTo>
                <a:lnTo>
                  <a:pt x="574" y="232"/>
                </a:lnTo>
                <a:lnTo>
                  <a:pt x="580" y="226"/>
                </a:lnTo>
                <a:lnTo>
                  <a:pt x="592" y="220"/>
                </a:lnTo>
                <a:lnTo>
                  <a:pt x="598" y="220"/>
                </a:lnTo>
                <a:lnTo>
                  <a:pt x="610" y="220"/>
                </a:lnTo>
                <a:lnTo>
                  <a:pt x="621" y="250"/>
                </a:lnTo>
                <a:lnTo>
                  <a:pt x="616" y="256"/>
                </a:lnTo>
                <a:lnTo>
                  <a:pt x="616" y="262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2" name="Freeform 100"/>
          <p:cNvSpPr>
            <a:spLocks/>
          </p:cNvSpPr>
          <p:nvPr/>
        </p:nvSpPr>
        <p:spPr bwMode="auto">
          <a:xfrm>
            <a:off x="6680682" y="4272322"/>
            <a:ext cx="769108" cy="631643"/>
          </a:xfrm>
          <a:custGeom>
            <a:avLst/>
            <a:gdLst>
              <a:gd name="T0" fmla="*/ 228 w 419"/>
              <a:gd name="T1" fmla="*/ 282 h 311"/>
              <a:gd name="T2" fmla="*/ 217 w 419"/>
              <a:gd name="T3" fmla="*/ 282 h 311"/>
              <a:gd name="T4" fmla="*/ 206 w 419"/>
              <a:gd name="T5" fmla="*/ 255 h 311"/>
              <a:gd name="T6" fmla="*/ 184 w 419"/>
              <a:gd name="T7" fmla="*/ 238 h 311"/>
              <a:gd name="T8" fmla="*/ 173 w 419"/>
              <a:gd name="T9" fmla="*/ 211 h 311"/>
              <a:gd name="T10" fmla="*/ 162 w 419"/>
              <a:gd name="T11" fmla="*/ 195 h 311"/>
              <a:gd name="T12" fmla="*/ 139 w 419"/>
              <a:gd name="T13" fmla="*/ 184 h 311"/>
              <a:gd name="T14" fmla="*/ 128 w 419"/>
              <a:gd name="T15" fmla="*/ 173 h 311"/>
              <a:gd name="T16" fmla="*/ 123 w 419"/>
              <a:gd name="T17" fmla="*/ 157 h 311"/>
              <a:gd name="T18" fmla="*/ 84 w 419"/>
              <a:gd name="T19" fmla="*/ 131 h 311"/>
              <a:gd name="T20" fmla="*/ 72 w 419"/>
              <a:gd name="T21" fmla="*/ 120 h 311"/>
              <a:gd name="T22" fmla="*/ 56 w 419"/>
              <a:gd name="T23" fmla="*/ 98 h 311"/>
              <a:gd name="T24" fmla="*/ 45 w 419"/>
              <a:gd name="T25" fmla="*/ 87 h 311"/>
              <a:gd name="T26" fmla="*/ 6 w 419"/>
              <a:gd name="T27" fmla="*/ 71 h 311"/>
              <a:gd name="T28" fmla="*/ 6 w 419"/>
              <a:gd name="T29" fmla="*/ 49 h 311"/>
              <a:gd name="T30" fmla="*/ 17 w 419"/>
              <a:gd name="T31" fmla="*/ 38 h 311"/>
              <a:gd name="T32" fmla="*/ 17 w 419"/>
              <a:gd name="T33" fmla="*/ 38 h 311"/>
              <a:gd name="T34" fmla="*/ 45 w 419"/>
              <a:gd name="T35" fmla="*/ 27 h 311"/>
              <a:gd name="T36" fmla="*/ 67 w 419"/>
              <a:gd name="T37" fmla="*/ 11 h 311"/>
              <a:gd name="T38" fmla="*/ 72 w 419"/>
              <a:gd name="T39" fmla="*/ 11 h 311"/>
              <a:gd name="T40" fmla="*/ 173 w 419"/>
              <a:gd name="T41" fmla="*/ 0 h 311"/>
              <a:gd name="T42" fmla="*/ 173 w 419"/>
              <a:gd name="T43" fmla="*/ 5 h 311"/>
              <a:gd name="T44" fmla="*/ 195 w 419"/>
              <a:gd name="T45" fmla="*/ 16 h 311"/>
              <a:gd name="T46" fmla="*/ 283 w 419"/>
              <a:gd name="T47" fmla="*/ 16 h 311"/>
              <a:gd name="T48" fmla="*/ 383 w 419"/>
              <a:gd name="T49" fmla="*/ 87 h 311"/>
              <a:gd name="T50" fmla="*/ 367 w 419"/>
              <a:gd name="T51" fmla="*/ 103 h 311"/>
              <a:gd name="T52" fmla="*/ 350 w 419"/>
              <a:gd name="T53" fmla="*/ 131 h 311"/>
              <a:gd name="T54" fmla="*/ 350 w 419"/>
              <a:gd name="T55" fmla="*/ 146 h 311"/>
              <a:gd name="T56" fmla="*/ 344 w 419"/>
              <a:gd name="T57" fmla="*/ 157 h 311"/>
              <a:gd name="T58" fmla="*/ 339 w 419"/>
              <a:gd name="T59" fmla="*/ 162 h 311"/>
              <a:gd name="T60" fmla="*/ 328 w 419"/>
              <a:gd name="T61" fmla="*/ 173 h 311"/>
              <a:gd name="T62" fmla="*/ 317 w 419"/>
              <a:gd name="T63" fmla="*/ 190 h 311"/>
              <a:gd name="T64" fmla="*/ 300 w 419"/>
              <a:gd name="T65" fmla="*/ 211 h 311"/>
              <a:gd name="T66" fmla="*/ 283 w 419"/>
              <a:gd name="T67" fmla="*/ 222 h 311"/>
              <a:gd name="T68" fmla="*/ 272 w 419"/>
              <a:gd name="T69" fmla="*/ 233 h 311"/>
              <a:gd name="T70" fmla="*/ 261 w 419"/>
              <a:gd name="T71" fmla="*/ 238 h 311"/>
              <a:gd name="T72" fmla="*/ 255 w 419"/>
              <a:gd name="T73" fmla="*/ 244 h 311"/>
              <a:gd name="T74" fmla="*/ 255 w 419"/>
              <a:gd name="T75" fmla="*/ 249 h 311"/>
              <a:gd name="T76" fmla="*/ 245 w 419"/>
              <a:gd name="T77" fmla="*/ 255 h 311"/>
              <a:gd name="T78" fmla="*/ 240 w 419"/>
              <a:gd name="T79" fmla="*/ 260 h 311"/>
              <a:gd name="T80" fmla="*/ 245 w 419"/>
              <a:gd name="T81" fmla="*/ 266 h 311"/>
              <a:gd name="T82" fmla="*/ 245 w 419"/>
              <a:gd name="T83" fmla="*/ 266 h 311"/>
              <a:gd name="T84" fmla="*/ 234 w 419"/>
              <a:gd name="T85" fmla="*/ 277 h 311"/>
              <a:gd name="T86" fmla="*/ 234 w 419"/>
              <a:gd name="T87" fmla="*/ 282 h 31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19"/>
              <a:gd name="T133" fmla="*/ 0 h 311"/>
              <a:gd name="T134" fmla="*/ 419 w 419"/>
              <a:gd name="T135" fmla="*/ 311 h 31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19" h="311">
                <a:moveTo>
                  <a:pt x="252" y="311"/>
                </a:moveTo>
                <a:lnTo>
                  <a:pt x="246" y="311"/>
                </a:lnTo>
                <a:lnTo>
                  <a:pt x="234" y="311"/>
                </a:lnTo>
                <a:lnTo>
                  <a:pt x="228" y="305"/>
                </a:lnTo>
                <a:lnTo>
                  <a:pt x="222" y="281"/>
                </a:lnTo>
                <a:lnTo>
                  <a:pt x="216" y="269"/>
                </a:lnTo>
                <a:lnTo>
                  <a:pt x="198" y="263"/>
                </a:lnTo>
                <a:lnTo>
                  <a:pt x="192" y="239"/>
                </a:lnTo>
                <a:lnTo>
                  <a:pt x="186" y="233"/>
                </a:lnTo>
                <a:lnTo>
                  <a:pt x="180" y="221"/>
                </a:lnTo>
                <a:lnTo>
                  <a:pt x="174" y="215"/>
                </a:lnTo>
                <a:lnTo>
                  <a:pt x="162" y="215"/>
                </a:lnTo>
                <a:lnTo>
                  <a:pt x="150" y="203"/>
                </a:lnTo>
                <a:lnTo>
                  <a:pt x="144" y="197"/>
                </a:lnTo>
                <a:lnTo>
                  <a:pt x="138" y="191"/>
                </a:lnTo>
                <a:lnTo>
                  <a:pt x="138" y="179"/>
                </a:lnTo>
                <a:lnTo>
                  <a:pt x="132" y="173"/>
                </a:lnTo>
                <a:lnTo>
                  <a:pt x="120" y="173"/>
                </a:lnTo>
                <a:lnTo>
                  <a:pt x="90" y="144"/>
                </a:lnTo>
                <a:lnTo>
                  <a:pt x="78" y="144"/>
                </a:lnTo>
                <a:lnTo>
                  <a:pt x="78" y="132"/>
                </a:lnTo>
                <a:lnTo>
                  <a:pt x="66" y="126"/>
                </a:lnTo>
                <a:lnTo>
                  <a:pt x="60" y="108"/>
                </a:lnTo>
                <a:lnTo>
                  <a:pt x="48" y="102"/>
                </a:lnTo>
                <a:lnTo>
                  <a:pt x="48" y="96"/>
                </a:lnTo>
                <a:lnTo>
                  <a:pt x="30" y="90"/>
                </a:lnTo>
                <a:lnTo>
                  <a:pt x="6" y="78"/>
                </a:lnTo>
                <a:lnTo>
                  <a:pt x="0" y="72"/>
                </a:lnTo>
                <a:lnTo>
                  <a:pt x="6" y="54"/>
                </a:lnTo>
                <a:lnTo>
                  <a:pt x="12" y="54"/>
                </a:lnTo>
                <a:lnTo>
                  <a:pt x="18" y="42"/>
                </a:lnTo>
                <a:lnTo>
                  <a:pt x="42" y="30"/>
                </a:lnTo>
                <a:lnTo>
                  <a:pt x="48" y="30"/>
                </a:lnTo>
                <a:lnTo>
                  <a:pt x="48" y="24"/>
                </a:lnTo>
                <a:lnTo>
                  <a:pt x="72" y="12"/>
                </a:lnTo>
                <a:lnTo>
                  <a:pt x="78" y="12"/>
                </a:lnTo>
                <a:lnTo>
                  <a:pt x="186" y="0"/>
                </a:lnTo>
                <a:lnTo>
                  <a:pt x="186" y="6"/>
                </a:lnTo>
                <a:lnTo>
                  <a:pt x="198" y="0"/>
                </a:lnTo>
                <a:lnTo>
                  <a:pt x="210" y="18"/>
                </a:lnTo>
                <a:lnTo>
                  <a:pt x="216" y="30"/>
                </a:lnTo>
                <a:lnTo>
                  <a:pt x="305" y="18"/>
                </a:lnTo>
                <a:lnTo>
                  <a:pt x="419" y="96"/>
                </a:lnTo>
                <a:lnTo>
                  <a:pt x="413" y="96"/>
                </a:lnTo>
                <a:lnTo>
                  <a:pt x="401" y="102"/>
                </a:lnTo>
                <a:lnTo>
                  <a:pt x="395" y="114"/>
                </a:lnTo>
                <a:lnTo>
                  <a:pt x="383" y="132"/>
                </a:lnTo>
                <a:lnTo>
                  <a:pt x="377" y="144"/>
                </a:lnTo>
                <a:lnTo>
                  <a:pt x="377" y="155"/>
                </a:lnTo>
                <a:lnTo>
                  <a:pt x="377" y="161"/>
                </a:lnTo>
                <a:lnTo>
                  <a:pt x="377" y="173"/>
                </a:lnTo>
                <a:lnTo>
                  <a:pt x="371" y="173"/>
                </a:lnTo>
                <a:lnTo>
                  <a:pt x="371" y="179"/>
                </a:lnTo>
                <a:lnTo>
                  <a:pt x="365" y="179"/>
                </a:lnTo>
                <a:lnTo>
                  <a:pt x="359" y="185"/>
                </a:lnTo>
                <a:lnTo>
                  <a:pt x="353" y="191"/>
                </a:lnTo>
                <a:lnTo>
                  <a:pt x="347" y="203"/>
                </a:lnTo>
                <a:lnTo>
                  <a:pt x="341" y="209"/>
                </a:lnTo>
                <a:lnTo>
                  <a:pt x="329" y="221"/>
                </a:lnTo>
                <a:lnTo>
                  <a:pt x="323" y="233"/>
                </a:lnTo>
                <a:lnTo>
                  <a:pt x="317" y="239"/>
                </a:lnTo>
                <a:lnTo>
                  <a:pt x="305" y="245"/>
                </a:lnTo>
                <a:lnTo>
                  <a:pt x="299" y="251"/>
                </a:lnTo>
                <a:lnTo>
                  <a:pt x="293" y="257"/>
                </a:lnTo>
                <a:lnTo>
                  <a:pt x="287" y="257"/>
                </a:lnTo>
                <a:lnTo>
                  <a:pt x="281" y="263"/>
                </a:lnTo>
                <a:lnTo>
                  <a:pt x="275" y="263"/>
                </a:lnTo>
                <a:lnTo>
                  <a:pt x="275" y="269"/>
                </a:lnTo>
                <a:lnTo>
                  <a:pt x="275" y="275"/>
                </a:lnTo>
                <a:lnTo>
                  <a:pt x="270" y="281"/>
                </a:lnTo>
                <a:lnTo>
                  <a:pt x="264" y="281"/>
                </a:lnTo>
                <a:lnTo>
                  <a:pt x="258" y="287"/>
                </a:lnTo>
                <a:lnTo>
                  <a:pt x="264" y="293"/>
                </a:lnTo>
                <a:lnTo>
                  <a:pt x="258" y="299"/>
                </a:lnTo>
                <a:lnTo>
                  <a:pt x="252" y="305"/>
                </a:lnTo>
                <a:lnTo>
                  <a:pt x="252" y="311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3" name="Freeform 101"/>
          <p:cNvSpPr>
            <a:spLocks/>
          </p:cNvSpPr>
          <p:nvPr/>
        </p:nvSpPr>
        <p:spPr bwMode="auto">
          <a:xfrm>
            <a:off x="6680682" y="4272322"/>
            <a:ext cx="769108" cy="631643"/>
          </a:xfrm>
          <a:custGeom>
            <a:avLst/>
            <a:gdLst>
              <a:gd name="T0" fmla="*/ 228 w 419"/>
              <a:gd name="T1" fmla="*/ 282 h 311"/>
              <a:gd name="T2" fmla="*/ 217 w 419"/>
              <a:gd name="T3" fmla="*/ 282 h 311"/>
              <a:gd name="T4" fmla="*/ 206 w 419"/>
              <a:gd name="T5" fmla="*/ 255 h 311"/>
              <a:gd name="T6" fmla="*/ 184 w 419"/>
              <a:gd name="T7" fmla="*/ 238 h 311"/>
              <a:gd name="T8" fmla="*/ 173 w 419"/>
              <a:gd name="T9" fmla="*/ 211 h 311"/>
              <a:gd name="T10" fmla="*/ 162 w 419"/>
              <a:gd name="T11" fmla="*/ 195 h 311"/>
              <a:gd name="T12" fmla="*/ 139 w 419"/>
              <a:gd name="T13" fmla="*/ 184 h 311"/>
              <a:gd name="T14" fmla="*/ 128 w 419"/>
              <a:gd name="T15" fmla="*/ 173 h 311"/>
              <a:gd name="T16" fmla="*/ 123 w 419"/>
              <a:gd name="T17" fmla="*/ 157 h 311"/>
              <a:gd name="T18" fmla="*/ 84 w 419"/>
              <a:gd name="T19" fmla="*/ 131 h 311"/>
              <a:gd name="T20" fmla="*/ 72 w 419"/>
              <a:gd name="T21" fmla="*/ 120 h 311"/>
              <a:gd name="T22" fmla="*/ 56 w 419"/>
              <a:gd name="T23" fmla="*/ 98 h 311"/>
              <a:gd name="T24" fmla="*/ 45 w 419"/>
              <a:gd name="T25" fmla="*/ 87 h 311"/>
              <a:gd name="T26" fmla="*/ 6 w 419"/>
              <a:gd name="T27" fmla="*/ 71 h 311"/>
              <a:gd name="T28" fmla="*/ 6 w 419"/>
              <a:gd name="T29" fmla="*/ 49 h 311"/>
              <a:gd name="T30" fmla="*/ 17 w 419"/>
              <a:gd name="T31" fmla="*/ 38 h 311"/>
              <a:gd name="T32" fmla="*/ 17 w 419"/>
              <a:gd name="T33" fmla="*/ 38 h 311"/>
              <a:gd name="T34" fmla="*/ 45 w 419"/>
              <a:gd name="T35" fmla="*/ 27 h 311"/>
              <a:gd name="T36" fmla="*/ 67 w 419"/>
              <a:gd name="T37" fmla="*/ 11 h 311"/>
              <a:gd name="T38" fmla="*/ 72 w 419"/>
              <a:gd name="T39" fmla="*/ 11 h 311"/>
              <a:gd name="T40" fmla="*/ 173 w 419"/>
              <a:gd name="T41" fmla="*/ 0 h 311"/>
              <a:gd name="T42" fmla="*/ 173 w 419"/>
              <a:gd name="T43" fmla="*/ 5 h 311"/>
              <a:gd name="T44" fmla="*/ 195 w 419"/>
              <a:gd name="T45" fmla="*/ 16 h 311"/>
              <a:gd name="T46" fmla="*/ 283 w 419"/>
              <a:gd name="T47" fmla="*/ 16 h 311"/>
              <a:gd name="T48" fmla="*/ 383 w 419"/>
              <a:gd name="T49" fmla="*/ 87 h 311"/>
              <a:gd name="T50" fmla="*/ 367 w 419"/>
              <a:gd name="T51" fmla="*/ 103 h 311"/>
              <a:gd name="T52" fmla="*/ 350 w 419"/>
              <a:gd name="T53" fmla="*/ 131 h 311"/>
              <a:gd name="T54" fmla="*/ 350 w 419"/>
              <a:gd name="T55" fmla="*/ 146 h 311"/>
              <a:gd name="T56" fmla="*/ 344 w 419"/>
              <a:gd name="T57" fmla="*/ 157 h 311"/>
              <a:gd name="T58" fmla="*/ 339 w 419"/>
              <a:gd name="T59" fmla="*/ 162 h 311"/>
              <a:gd name="T60" fmla="*/ 328 w 419"/>
              <a:gd name="T61" fmla="*/ 173 h 311"/>
              <a:gd name="T62" fmla="*/ 317 w 419"/>
              <a:gd name="T63" fmla="*/ 190 h 311"/>
              <a:gd name="T64" fmla="*/ 300 w 419"/>
              <a:gd name="T65" fmla="*/ 211 h 311"/>
              <a:gd name="T66" fmla="*/ 283 w 419"/>
              <a:gd name="T67" fmla="*/ 222 h 311"/>
              <a:gd name="T68" fmla="*/ 272 w 419"/>
              <a:gd name="T69" fmla="*/ 233 h 311"/>
              <a:gd name="T70" fmla="*/ 261 w 419"/>
              <a:gd name="T71" fmla="*/ 238 h 311"/>
              <a:gd name="T72" fmla="*/ 255 w 419"/>
              <a:gd name="T73" fmla="*/ 244 h 311"/>
              <a:gd name="T74" fmla="*/ 255 w 419"/>
              <a:gd name="T75" fmla="*/ 249 h 311"/>
              <a:gd name="T76" fmla="*/ 245 w 419"/>
              <a:gd name="T77" fmla="*/ 255 h 311"/>
              <a:gd name="T78" fmla="*/ 240 w 419"/>
              <a:gd name="T79" fmla="*/ 260 h 311"/>
              <a:gd name="T80" fmla="*/ 245 w 419"/>
              <a:gd name="T81" fmla="*/ 266 h 311"/>
              <a:gd name="T82" fmla="*/ 245 w 419"/>
              <a:gd name="T83" fmla="*/ 266 h 311"/>
              <a:gd name="T84" fmla="*/ 234 w 419"/>
              <a:gd name="T85" fmla="*/ 277 h 311"/>
              <a:gd name="T86" fmla="*/ 234 w 419"/>
              <a:gd name="T87" fmla="*/ 282 h 31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19"/>
              <a:gd name="T133" fmla="*/ 0 h 311"/>
              <a:gd name="T134" fmla="*/ 419 w 419"/>
              <a:gd name="T135" fmla="*/ 311 h 31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19" h="311">
                <a:moveTo>
                  <a:pt x="252" y="311"/>
                </a:moveTo>
                <a:lnTo>
                  <a:pt x="246" y="311"/>
                </a:lnTo>
                <a:lnTo>
                  <a:pt x="234" y="311"/>
                </a:lnTo>
                <a:lnTo>
                  <a:pt x="228" y="305"/>
                </a:lnTo>
                <a:lnTo>
                  <a:pt x="222" y="281"/>
                </a:lnTo>
                <a:lnTo>
                  <a:pt x="216" y="269"/>
                </a:lnTo>
                <a:lnTo>
                  <a:pt x="198" y="263"/>
                </a:lnTo>
                <a:lnTo>
                  <a:pt x="192" y="239"/>
                </a:lnTo>
                <a:lnTo>
                  <a:pt x="186" y="233"/>
                </a:lnTo>
                <a:lnTo>
                  <a:pt x="180" y="221"/>
                </a:lnTo>
                <a:lnTo>
                  <a:pt x="174" y="215"/>
                </a:lnTo>
                <a:lnTo>
                  <a:pt x="162" y="215"/>
                </a:lnTo>
                <a:lnTo>
                  <a:pt x="150" y="203"/>
                </a:lnTo>
                <a:lnTo>
                  <a:pt x="144" y="197"/>
                </a:lnTo>
                <a:lnTo>
                  <a:pt x="138" y="191"/>
                </a:lnTo>
                <a:lnTo>
                  <a:pt x="138" y="179"/>
                </a:lnTo>
                <a:lnTo>
                  <a:pt x="132" y="173"/>
                </a:lnTo>
                <a:lnTo>
                  <a:pt x="120" y="173"/>
                </a:lnTo>
                <a:lnTo>
                  <a:pt x="90" y="144"/>
                </a:lnTo>
                <a:lnTo>
                  <a:pt x="78" y="144"/>
                </a:lnTo>
                <a:lnTo>
                  <a:pt x="78" y="132"/>
                </a:lnTo>
                <a:lnTo>
                  <a:pt x="66" y="126"/>
                </a:lnTo>
                <a:lnTo>
                  <a:pt x="60" y="108"/>
                </a:lnTo>
                <a:lnTo>
                  <a:pt x="48" y="102"/>
                </a:lnTo>
                <a:lnTo>
                  <a:pt x="48" y="96"/>
                </a:lnTo>
                <a:lnTo>
                  <a:pt x="30" y="90"/>
                </a:lnTo>
                <a:lnTo>
                  <a:pt x="6" y="78"/>
                </a:lnTo>
                <a:lnTo>
                  <a:pt x="0" y="72"/>
                </a:lnTo>
                <a:lnTo>
                  <a:pt x="6" y="54"/>
                </a:lnTo>
                <a:lnTo>
                  <a:pt x="12" y="54"/>
                </a:lnTo>
                <a:lnTo>
                  <a:pt x="18" y="42"/>
                </a:lnTo>
                <a:lnTo>
                  <a:pt x="42" y="30"/>
                </a:lnTo>
                <a:lnTo>
                  <a:pt x="48" y="30"/>
                </a:lnTo>
                <a:lnTo>
                  <a:pt x="48" y="24"/>
                </a:lnTo>
                <a:lnTo>
                  <a:pt x="72" y="12"/>
                </a:lnTo>
                <a:lnTo>
                  <a:pt x="78" y="12"/>
                </a:lnTo>
                <a:lnTo>
                  <a:pt x="186" y="0"/>
                </a:lnTo>
                <a:lnTo>
                  <a:pt x="186" y="6"/>
                </a:lnTo>
                <a:lnTo>
                  <a:pt x="198" y="0"/>
                </a:lnTo>
                <a:lnTo>
                  <a:pt x="210" y="18"/>
                </a:lnTo>
                <a:lnTo>
                  <a:pt x="216" y="30"/>
                </a:lnTo>
                <a:lnTo>
                  <a:pt x="305" y="18"/>
                </a:lnTo>
                <a:lnTo>
                  <a:pt x="419" y="96"/>
                </a:lnTo>
                <a:lnTo>
                  <a:pt x="413" y="96"/>
                </a:lnTo>
                <a:lnTo>
                  <a:pt x="401" y="102"/>
                </a:lnTo>
                <a:lnTo>
                  <a:pt x="395" y="114"/>
                </a:lnTo>
                <a:lnTo>
                  <a:pt x="383" y="132"/>
                </a:lnTo>
                <a:lnTo>
                  <a:pt x="377" y="144"/>
                </a:lnTo>
                <a:lnTo>
                  <a:pt x="377" y="155"/>
                </a:lnTo>
                <a:lnTo>
                  <a:pt x="377" y="161"/>
                </a:lnTo>
                <a:lnTo>
                  <a:pt x="377" y="173"/>
                </a:lnTo>
                <a:lnTo>
                  <a:pt x="371" y="173"/>
                </a:lnTo>
                <a:lnTo>
                  <a:pt x="371" y="179"/>
                </a:lnTo>
                <a:lnTo>
                  <a:pt x="365" y="179"/>
                </a:lnTo>
                <a:lnTo>
                  <a:pt x="359" y="185"/>
                </a:lnTo>
                <a:lnTo>
                  <a:pt x="353" y="191"/>
                </a:lnTo>
                <a:lnTo>
                  <a:pt x="347" y="203"/>
                </a:lnTo>
                <a:lnTo>
                  <a:pt x="341" y="209"/>
                </a:lnTo>
                <a:lnTo>
                  <a:pt x="329" y="221"/>
                </a:lnTo>
                <a:lnTo>
                  <a:pt x="323" y="233"/>
                </a:lnTo>
                <a:lnTo>
                  <a:pt x="317" y="239"/>
                </a:lnTo>
                <a:lnTo>
                  <a:pt x="305" y="245"/>
                </a:lnTo>
                <a:lnTo>
                  <a:pt x="299" y="251"/>
                </a:lnTo>
                <a:lnTo>
                  <a:pt x="293" y="257"/>
                </a:lnTo>
                <a:lnTo>
                  <a:pt x="287" y="257"/>
                </a:lnTo>
                <a:lnTo>
                  <a:pt x="281" y="263"/>
                </a:lnTo>
                <a:lnTo>
                  <a:pt x="275" y="263"/>
                </a:lnTo>
                <a:lnTo>
                  <a:pt x="275" y="269"/>
                </a:lnTo>
                <a:lnTo>
                  <a:pt x="275" y="275"/>
                </a:lnTo>
                <a:lnTo>
                  <a:pt x="270" y="281"/>
                </a:lnTo>
                <a:lnTo>
                  <a:pt x="264" y="281"/>
                </a:lnTo>
                <a:lnTo>
                  <a:pt x="258" y="287"/>
                </a:lnTo>
                <a:lnTo>
                  <a:pt x="264" y="293"/>
                </a:lnTo>
                <a:lnTo>
                  <a:pt x="258" y="299"/>
                </a:lnTo>
                <a:lnTo>
                  <a:pt x="252" y="305"/>
                </a:lnTo>
                <a:lnTo>
                  <a:pt x="252" y="311"/>
                </a:lnTo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4" name="Freeform 102"/>
          <p:cNvSpPr>
            <a:spLocks/>
          </p:cNvSpPr>
          <p:nvPr/>
        </p:nvSpPr>
        <p:spPr bwMode="auto">
          <a:xfrm>
            <a:off x="6328755" y="4357435"/>
            <a:ext cx="822491" cy="929547"/>
          </a:xfrm>
          <a:custGeom>
            <a:avLst/>
            <a:gdLst>
              <a:gd name="T0" fmla="*/ 56 w 449"/>
              <a:gd name="T1" fmla="*/ 216 h 460"/>
              <a:gd name="T2" fmla="*/ 67 w 449"/>
              <a:gd name="T3" fmla="*/ 237 h 460"/>
              <a:gd name="T4" fmla="*/ 78 w 449"/>
              <a:gd name="T5" fmla="*/ 248 h 460"/>
              <a:gd name="T6" fmla="*/ 78 w 449"/>
              <a:gd name="T7" fmla="*/ 259 h 460"/>
              <a:gd name="T8" fmla="*/ 83 w 449"/>
              <a:gd name="T9" fmla="*/ 270 h 460"/>
              <a:gd name="T10" fmla="*/ 78 w 449"/>
              <a:gd name="T11" fmla="*/ 291 h 460"/>
              <a:gd name="T12" fmla="*/ 72 w 449"/>
              <a:gd name="T13" fmla="*/ 323 h 460"/>
              <a:gd name="T14" fmla="*/ 83 w 449"/>
              <a:gd name="T15" fmla="*/ 366 h 460"/>
              <a:gd name="T16" fmla="*/ 95 w 449"/>
              <a:gd name="T17" fmla="*/ 388 h 460"/>
              <a:gd name="T18" fmla="*/ 100 w 449"/>
              <a:gd name="T19" fmla="*/ 399 h 460"/>
              <a:gd name="T20" fmla="*/ 106 w 449"/>
              <a:gd name="T21" fmla="*/ 410 h 460"/>
              <a:gd name="T22" fmla="*/ 327 w 449"/>
              <a:gd name="T23" fmla="*/ 410 h 460"/>
              <a:gd name="T24" fmla="*/ 338 w 449"/>
              <a:gd name="T25" fmla="*/ 415 h 460"/>
              <a:gd name="T26" fmla="*/ 338 w 449"/>
              <a:gd name="T27" fmla="*/ 383 h 460"/>
              <a:gd name="T28" fmla="*/ 338 w 449"/>
              <a:gd name="T29" fmla="*/ 372 h 460"/>
              <a:gd name="T30" fmla="*/ 360 w 449"/>
              <a:gd name="T31" fmla="*/ 372 h 460"/>
              <a:gd name="T32" fmla="*/ 383 w 449"/>
              <a:gd name="T33" fmla="*/ 372 h 460"/>
              <a:gd name="T34" fmla="*/ 377 w 449"/>
              <a:gd name="T35" fmla="*/ 350 h 460"/>
              <a:gd name="T36" fmla="*/ 377 w 449"/>
              <a:gd name="T37" fmla="*/ 334 h 460"/>
              <a:gd name="T38" fmla="*/ 394 w 449"/>
              <a:gd name="T39" fmla="*/ 285 h 460"/>
              <a:gd name="T40" fmla="*/ 405 w 449"/>
              <a:gd name="T41" fmla="*/ 259 h 460"/>
              <a:gd name="T42" fmla="*/ 410 w 449"/>
              <a:gd name="T43" fmla="*/ 254 h 460"/>
              <a:gd name="T44" fmla="*/ 410 w 449"/>
              <a:gd name="T45" fmla="*/ 248 h 460"/>
              <a:gd name="T46" fmla="*/ 405 w 449"/>
              <a:gd name="T47" fmla="*/ 243 h 460"/>
              <a:gd name="T48" fmla="*/ 394 w 449"/>
              <a:gd name="T49" fmla="*/ 243 h 460"/>
              <a:gd name="T50" fmla="*/ 383 w 449"/>
              <a:gd name="T51" fmla="*/ 216 h 460"/>
              <a:gd name="T52" fmla="*/ 360 w 449"/>
              <a:gd name="T53" fmla="*/ 199 h 460"/>
              <a:gd name="T54" fmla="*/ 349 w 449"/>
              <a:gd name="T55" fmla="*/ 172 h 460"/>
              <a:gd name="T56" fmla="*/ 338 w 449"/>
              <a:gd name="T57" fmla="*/ 156 h 460"/>
              <a:gd name="T58" fmla="*/ 316 w 449"/>
              <a:gd name="T59" fmla="*/ 145 h 460"/>
              <a:gd name="T60" fmla="*/ 305 w 449"/>
              <a:gd name="T61" fmla="*/ 134 h 460"/>
              <a:gd name="T62" fmla="*/ 299 w 449"/>
              <a:gd name="T63" fmla="*/ 118 h 460"/>
              <a:gd name="T64" fmla="*/ 260 w 449"/>
              <a:gd name="T65" fmla="*/ 92 h 460"/>
              <a:gd name="T66" fmla="*/ 249 w 449"/>
              <a:gd name="T67" fmla="*/ 81 h 460"/>
              <a:gd name="T68" fmla="*/ 233 w 449"/>
              <a:gd name="T69" fmla="*/ 60 h 460"/>
              <a:gd name="T70" fmla="*/ 221 w 449"/>
              <a:gd name="T71" fmla="*/ 49 h 460"/>
              <a:gd name="T72" fmla="*/ 183 w 449"/>
              <a:gd name="T73" fmla="*/ 32 h 460"/>
              <a:gd name="T74" fmla="*/ 183 w 449"/>
              <a:gd name="T75" fmla="*/ 11 h 460"/>
              <a:gd name="T76" fmla="*/ 194 w 449"/>
              <a:gd name="T77" fmla="*/ 0 h 460"/>
              <a:gd name="T78" fmla="*/ 194 w 449"/>
              <a:gd name="T79" fmla="*/ 0 h 460"/>
              <a:gd name="T80" fmla="*/ 0 w 449"/>
              <a:gd name="T81" fmla="*/ 22 h 4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49"/>
              <a:gd name="T124" fmla="*/ 0 h 460"/>
              <a:gd name="T125" fmla="*/ 449 w 449"/>
              <a:gd name="T126" fmla="*/ 460 h 46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49" h="460">
                <a:moveTo>
                  <a:pt x="0" y="24"/>
                </a:moveTo>
                <a:lnTo>
                  <a:pt x="60" y="239"/>
                </a:lnTo>
                <a:lnTo>
                  <a:pt x="66" y="245"/>
                </a:lnTo>
                <a:lnTo>
                  <a:pt x="72" y="263"/>
                </a:lnTo>
                <a:lnTo>
                  <a:pt x="78" y="269"/>
                </a:lnTo>
                <a:lnTo>
                  <a:pt x="84" y="275"/>
                </a:lnTo>
                <a:lnTo>
                  <a:pt x="90" y="281"/>
                </a:lnTo>
                <a:lnTo>
                  <a:pt x="84" y="287"/>
                </a:lnTo>
                <a:lnTo>
                  <a:pt x="96" y="299"/>
                </a:lnTo>
                <a:lnTo>
                  <a:pt x="90" y="299"/>
                </a:lnTo>
                <a:lnTo>
                  <a:pt x="84" y="310"/>
                </a:lnTo>
                <a:lnTo>
                  <a:pt x="84" y="322"/>
                </a:lnTo>
                <a:lnTo>
                  <a:pt x="78" y="340"/>
                </a:lnTo>
                <a:lnTo>
                  <a:pt x="78" y="358"/>
                </a:lnTo>
                <a:lnTo>
                  <a:pt x="90" y="376"/>
                </a:lnTo>
                <a:lnTo>
                  <a:pt x="90" y="406"/>
                </a:lnTo>
                <a:lnTo>
                  <a:pt x="102" y="418"/>
                </a:lnTo>
                <a:lnTo>
                  <a:pt x="102" y="430"/>
                </a:lnTo>
                <a:lnTo>
                  <a:pt x="108" y="442"/>
                </a:lnTo>
                <a:lnTo>
                  <a:pt x="108" y="448"/>
                </a:lnTo>
                <a:lnTo>
                  <a:pt x="114" y="454"/>
                </a:lnTo>
                <a:lnTo>
                  <a:pt x="347" y="442"/>
                </a:lnTo>
                <a:lnTo>
                  <a:pt x="353" y="454"/>
                </a:lnTo>
                <a:lnTo>
                  <a:pt x="365" y="460"/>
                </a:lnTo>
                <a:lnTo>
                  <a:pt x="371" y="448"/>
                </a:lnTo>
                <a:lnTo>
                  <a:pt x="365" y="424"/>
                </a:lnTo>
                <a:lnTo>
                  <a:pt x="365" y="418"/>
                </a:lnTo>
                <a:lnTo>
                  <a:pt x="365" y="412"/>
                </a:lnTo>
                <a:lnTo>
                  <a:pt x="371" y="406"/>
                </a:lnTo>
                <a:lnTo>
                  <a:pt x="389" y="412"/>
                </a:lnTo>
                <a:lnTo>
                  <a:pt x="407" y="418"/>
                </a:lnTo>
                <a:lnTo>
                  <a:pt x="413" y="412"/>
                </a:lnTo>
                <a:lnTo>
                  <a:pt x="407" y="394"/>
                </a:lnTo>
                <a:lnTo>
                  <a:pt x="407" y="388"/>
                </a:lnTo>
                <a:lnTo>
                  <a:pt x="407" y="376"/>
                </a:lnTo>
                <a:lnTo>
                  <a:pt x="407" y="370"/>
                </a:lnTo>
                <a:lnTo>
                  <a:pt x="419" y="334"/>
                </a:lnTo>
                <a:lnTo>
                  <a:pt x="425" y="316"/>
                </a:lnTo>
                <a:lnTo>
                  <a:pt x="425" y="305"/>
                </a:lnTo>
                <a:lnTo>
                  <a:pt x="437" y="287"/>
                </a:lnTo>
                <a:lnTo>
                  <a:pt x="443" y="281"/>
                </a:lnTo>
                <a:lnTo>
                  <a:pt x="449" y="275"/>
                </a:lnTo>
                <a:lnTo>
                  <a:pt x="443" y="275"/>
                </a:lnTo>
                <a:lnTo>
                  <a:pt x="443" y="269"/>
                </a:lnTo>
                <a:lnTo>
                  <a:pt x="437" y="269"/>
                </a:lnTo>
                <a:lnTo>
                  <a:pt x="425" y="269"/>
                </a:lnTo>
                <a:lnTo>
                  <a:pt x="419" y="263"/>
                </a:lnTo>
                <a:lnTo>
                  <a:pt x="413" y="239"/>
                </a:lnTo>
                <a:lnTo>
                  <a:pt x="407" y="227"/>
                </a:lnTo>
                <a:lnTo>
                  <a:pt x="389" y="221"/>
                </a:lnTo>
                <a:lnTo>
                  <a:pt x="383" y="197"/>
                </a:lnTo>
                <a:lnTo>
                  <a:pt x="377" y="191"/>
                </a:lnTo>
                <a:lnTo>
                  <a:pt x="371" y="179"/>
                </a:lnTo>
                <a:lnTo>
                  <a:pt x="365" y="173"/>
                </a:lnTo>
                <a:lnTo>
                  <a:pt x="353" y="173"/>
                </a:lnTo>
                <a:lnTo>
                  <a:pt x="341" y="161"/>
                </a:lnTo>
                <a:lnTo>
                  <a:pt x="335" y="155"/>
                </a:lnTo>
                <a:lnTo>
                  <a:pt x="329" y="149"/>
                </a:lnTo>
                <a:lnTo>
                  <a:pt x="329" y="137"/>
                </a:lnTo>
                <a:lnTo>
                  <a:pt x="323" y="131"/>
                </a:lnTo>
                <a:lnTo>
                  <a:pt x="311" y="131"/>
                </a:lnTo>
                <a:lnTo>
                  <a:pt x="281" y="102"/>
                </a:lnTo>
                <a:lnTo>
                  <a:pt x="269" y="102"/>
                </a:lnTo>
                <a:lnTo>
                  <a:pt x="269" y="90"/>
                </a:lnTo>
                <a:lnTo>
                  <a:pt x="257" y="84"/>
                </a:lnTo>
                <a:lnTo>
                  <a:pt x="251" y="66"/>
                </a:lnTo>
                <a:lnTo>
                  <a:pt x="239" y="60"/>
                </a:lnTo>
                <a:lnTo>
                  <a:pt x="239" y="54"/>
                </a:lnTo>
                <a:lnTo>
                  <a:pt x="221" y="48"/>
                </a:lnTo>
                <a:lnTo>
                  <a:pt x="197" y="36"/>
                </a:lnTo>
                <a:lnTo>
                  <a:pt x="191" y="30"/>
                </a:lnTo>
                <a:lnTo>
                  <a:pt x="197" y="12"/>
                </a:lnTo>
                <a:lnTo>
                  <a:pt x="203" y="12"/>
                </a:lnTo>
                <a:lnTo>
                  <a:pt x="209" y="0"/>
                </a:lnTo>
                <a:lnTo>
                  <a:pt x="84" y="18"/>
                </a:lnTo>
                <a:lnTo>
                  <a:pt x="0" y="24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5" name="Freeform 103"/>
          <p:cNvSpPr>
            <a:spLocks/>
          </p:cNvSpPr>
          <p:nvPr/>
        </p:nvSpPr>
        <p:spPr bwMode="auto">
          <a:xfrm>
            <a:off x="6328755" y="4357435"/>
            <a:ext cx="822491" cy="929547"/>
          </a:xfrm>
          <a:custGeom>
            <a:avLst/>
            <a:gdLst>
              <a:gd name="T0" fmla="*/ 56 w 449"/>
              <a:gd name="T1" fmla="*/ 216 h 460"/>
              <a:gd name="T2" fmla="*/ 67 w 449"/>
              <a:gd name="T3" fmla="*/ 237 h 460"/>
              <a:gd name="T4" fmla="*/ 78 w 449"/>
              <a:gd name="T5" fmla="*/ 248 h 460"/>
              <a:gd name="T6" fmla="*/ 78 w 449"/>
              <a:gd name="T7" fmla="*/ 259 h 460"/>
              <a:gd name="T8" fmla="*/ 83 w 449"/>
              <a:gd name="T9" fmla="*/ 270 h 460"/>
              <a:gd name="T10" fmla="*/ 78 w 449"/>
              <a:gd name="T11" fmla="*/ 291 h 460"/>
              <a:gd name="T12" fmla="*/ 72 w 449"/>
              <a:gd name="T13" fmla="*/ 323 h 460"/>
              <a:gd name="T14" fmla="*/ 83 w 449"/>
              <a:gd name="T15" fmla="*/ 366 h 460"/>
              <a:gd name="T16" fmla="*/ 95 w 449"/>
              <a:gd name="T17" fmla="*/ 388 h 460"/>
              <a:gd name="T18" fmla="*/ 100 w 449"/>
              <a:gd name="T19" fmla="*/ 399 h 460"/>
              <a:gd name="T20" fmla="*/ 106 w 449"/>
              <a:gd name="T21" fmla="*/ 410 h 460"/>
              <a:gd name="T22" fmla="*/ 327 w 449"/>
              <a:gd name="T23" fmla="*/ 410 h 460"/>
              <a:gd name="T24" fmla="*/ 338 w 449"/>
              <a:gd name="T25" fmla="*/ 415 h 460"/>
              <a:gd name="T26" fmla="*/ 338 w 449"/>
              <a:gd name="T27" fmla="*/ 383 h 460"/>
              <a:gd name="T28" fmla="*/ 338 w 449"/>
              <a:gd name="T29" fmla="*/ 372 h 460"/>
              <a:gd name="T30" fmla="*/ 360 w 449"/>
              <a:gd name="T31" fmla="*/ 372 h 460"/>
              <a:gd name="T32" fmla="*/ 383 w 449"/>
              <a:gd name="T33" fmla="*/ 372 h 460"/>
              <a:gd name="T34" fmla="*/ 377 w 449"/>
              <a:gd name="T35" fmla="*/ 350 h 460"/>
              <a:gd name="T36" fmla="*/ 377 w 449"/>
              <a:gd name="T37" fmla="*/ 334 h 460"/>
              <a:gd name="T38" fmla="*/ 394 w 449"/>
              <a:gd name="T39" fmla="*/ 285 h 460"/>
              <a:gd name="T40" fmla="*/ 405 w 449"/>
              <a:gd name="T41" fmla="*/ 259 h 460"/>
              <a:gd name="T42" fmla="*/ 410 w 449"/>
              <a:gd name="T43" fmla="*/ 254 h 460"/>
              <a:gd name="T44" fmla="*/ 410 w 449"/>
              <a:gd name="T45" fmla="*/ 248 h 460"/>
              <a:gd name="T46" fmla="*/ 405 w 449"/>
              <a:gd name="T47" fmla="*/ 243 h 460"/>
              <a:gd name="T48" fmla="*/ 394 w 449"/>
              <a:gd name="T49" fmla="*/ 243 h 460"/>
              <a:gd name="T50" fmla="*/ 383 w 449"/>
              <a:gd name="T51" fmla="*/ 216 h 460"/>
              <a:gd name="T52" fmla="*/ 360 w 449"/>
              <a:gd name="T53" fmla="*/ 199 h 460"/>
              <a:gd name="T54" fmla="*/ 349 w 449"/>
              <a:gd name="T55" fmla="*/ 172 h 460"/>
              <a:gd name="T56" fmla="*/ 338 w 449"/>
              <a:gd name="T57" fmla="*/ 156 h 460"/>
              <a:gd name="T58" fmla="*/ 316 w 449"/>
              <a:gd name="T59" fmla="*/ 145 h 460"/>
              <a:gd name="T60" fmla="*/ 305 w 449"/>
              <a:gd name="T61" fmla="*/ 134 h 460"/>
              <a:gd name="T62" fmla="*/ 299 w 449"/>
              <a:gd name="T63" fmla="*/ 118 h 460"/>
              <a:gd name="T64" fmla="*/ 260 w 449"/>
              <a:gd name="T65" fmla="*/ 92 h 460"/>
              <a:gd name="T66" fmla="*/ 249 w 449"/>
              <a:gd name="T67" fmla="*/ 81 h 460"/>
              <a:gd name="T68" fmla="*/ 233 w 449"/>
              <a:gd name="T69" fmla="*/ 60 h 460"/>
              <a:gd name="T70" fmla="*/ 221 w 449"/>
              <a:gd name="T71" fmla="*/ 49 h 460"/>
              <a:gd name="T72" fmla="*/ 183 w 449"/>
              <a:gd name="T73" fmla="*/ 32 h 460"/>
              <a:gd name="T74" fmla="*/ 183 w 449"/>
              <a:gd name="T75" fmla="*/ 11 h 460"/>
              <a:gd name="T76" fmla="*/ 194 w 449"/>
              <a:gd name="T77" fmla="*/ 0 h 460"/>
              <a:gd name="T78" fmla="*/ 194 w 449"/>
              <a:gd name="T79" fmla="*/ 0 h 460"/>
              <a:gd name="T80" fmla="*/ 0 w 449"/>
              <a:gd name="T81" fmla="*/ 22 h 4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49"/>
              <a:gd name="T124" fmla="*/ 0 h 460"/>
              <a:gd name="T125" fmla="*/ 449 w 449"/>
              <a:gd name="T126" fmla="*/ 460 h 46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49" h="460">
                <a:moveTo>
                  <a:pt x="0" y="24"/>
                </a:moveTo>
                <a:lnTo>
                  <a:pt x="60" y="239"/>
                </a:lnTo>
                <a:lnTo>
                  <a:pt x="66" y="245"/>
                </a:lnTo>
                <a:lnTo>
                  <a:pt x="72" y="263"/>
                </a:lnTo>
                <a:lnTo>
                  <a:pt x="78" y="269"/>
                </a:lnTo>
                <a:lnTo>
                  <a:pt x="84" y="275"/>
                </a:lnTo>
                <a:lnTo>
                  <a:pt x="90" y="281"/>
                </a:lnTo>
                <a:lnTo>
                  <a:pt x="84" y="287"/>
                </a:lnTo>
                <a:lnTo>
                  <a:pt x="96" y="299"/>
                </a:lnTo>
                <a:lnTo>
                  <a:pt x="90" y="299"/>
                </a:lnTo>
                <a:lnTo>
                  <a:pt x="84" y="310"/>
                </a:lnTo>
                <a:lnTo>
                  <a:pt x="84" y="322"/>
                </a:lnTo>
                <a:lnTo>
                  <a:pt x="78" y="340"/>
                </a:lnTo>
                <a:lnTo>
                  <a:pt x="78" y="358"/>
                </a:lnTo>
                <a:lnTo>
                  <a:pt x="90" y="376"/>
                </a:lnTo>
                <a:lnTo>
                  <a:pt x="90" y="406"/>
                </a:lnTo>
                <a:lnTo>
                  <a:pt x="102" y="418"/>
                </a:lnTo>
                <a:lnTo>
                  <a:pt x="102" y="430"/>
                </a:lnTo>
                <a:lnTo>
                  <a:pt x="108" y="442"/>
                </a:lnTo>
                <a:lnTo>
                  <a:pt x="108" y="448"/>
                </a:lnTo>
                <a:lnTo>
                  <a:pt x="114" y="454"/>
                </a:lnTo>
                <a:lnTo>
                  <a:pt x="347" y="442"/>
                </a:lnTo>
                <a:lnTo>
                  <a:pt x="353" y="454"/>
                </a:lnTo>
                <a:lnTo>
                  <a:pt x="365" y="460"/>
                </a:lnTo>
                <a:lnTo>
                  <a:pt x="371" y="448"/>
                </a:lnTo>
                <a:lnTo>
                  <a:pt x="365" y="424"/>
                </a:lnTo>
                <a:lnTo>
                  <a:pt x="365" y="418"/>
                </a:lnTo>
                <a:lnTo>
                  <a:pt x="365" y="412"/>
                </a:lnTo>
                <a:lnTo>
                  <a:pt x="371" y="406"/>
                </a:lnTo>
                <a:lnTo>
                  <a:pt x="389" y="412"/>
                </a:lnTo>
                <a:lnTo>
                  <a:pt x="407" y="418"/>
                </a:lnTo>
                <a:lnTo>
                  <a:pt x="413" y="412"/>
                </a:lnTo>
                <a:lnTo>
                  <a:pt x="407" y="394"/>
                </a:lnTo>
                <a:lnTo>
                  <a:pt x="407" y="388"/>
                </a:lnTo>
                <a:lnTo>
                  <a:pt x="407" y="376"/>
                </a:lnTo>
                <a:lnTo>
                  <a:pt x="407" y="370"/>
                </a:lnTo>
                <a:lnTo>
                  <a:pt x="419" y="334"/>
                </a:lnTo>
                <a:lnTo>
                  <a:pt x="425" y="316"/>
                </a:lnTo>
                <a:lnTo>
                  <a:pt x="425" y="305"/>
                </a:lnTo>
                <a:lnTo>
                  <a:pt x="437" y="287"/>
                </a:lnTo>
                <a:lnTo>
                  <a:pt x="443" y="281"/>
                </a:lnTo>
                <a:lnTo>
                  <a:pt x="449" y="275"/>
                </a:lnTo>
                <a:lnTo>
                  <a:pt x="443" y="275"/>
                </a:lnTo>
                <a:lnTo>
                  <a:pt x="443" y="269"/>
                </a:lnTo>
                <a:lnTo>
                  <a:pt x="437" y="269"/>
                </a:lnTo>
                <a:lnTo>
                  <a:pt x="425" y="269"/>
                </a:lnTo>
                <a:lnTo>
                  <a:pt x="419" y="263"/>
                </a:lnTo>
                <a:lnTo>
                  <a:pt x="413" y="239"/>
                </a:lnTo>
                <a:lnTo>
                  <a:pt x="407" y="227"/>
                </a:lnTo>
                <a:lnTo>
                  <a:pt x="389" y="221"/>
                </a:lnTo>
                <a:lnTo>
                  <a:pt x="383" y="197"/>
                </a:lnTo>
                <a:lnTo>
                  <a:pt x="377" y="191"/>
                </a:lnTo>
                <a:lnTo>
                  <a:pt x="371" y="179"/>
                </a:lnTo>
                <a:lnTo>
                  <a:pt x="365" y="173"/>
                </a:lnTo>
                <a:lnTo>
                  <a:pt x="353" y="173"/>
                </a:lnTo>
                <a:lnTo>
                  <a:pt x="341" y="161"/>
                </a:lnTo>
                <a:lnTo>
                  <a:pt x="335" y="155"/>
                </a:lnTo>
                <a:lnTo>
                  <a:pt x="329" y="149"/>
                </a:lnTo>
                <a:lnTo>
                  <a:pt x="329" y="137"/>
                </a:lnTo>
                <a:lnTo>
                  <a:pt x="323" y="131"/>
                </a:lnTo>
                <a:lnTo>
                  <a:pt x="311" y="131"/>
                </a:lnTo>
                <a:lnTo>
                  <a:pt x="281" y="102"/>
                </a:lnTo>
                <a:lnTo>
                  <a:pt x="269" y="102"/>
                </a:lnTo>
                <a:lnTo>
                  <a:pt x="269" y="90"/>
                </a:lnTo>
                <a:lnTo>
                  <a:pt x="257" y="84"/>
                </a:lnTo>
                <a:lnTo>
                  <a:pt x="251" y="66"/>
                </a:lnTo>
                <a:lnTo>
                  <a:pt x="239" y="60"/>
                </a:lnTo>
                <a:lnTo>
                  <a:pt x="239" y="54"/>
                </a:lnTo>
                <a:lnTo>
                  <a:pt x="221" y="48"/>
                </a:lnTo>
                <a:lnTo>
                  <a:pt x="197" y="36"/>
                </a:lnTo>
                <a:lnTo>
                  <a:pt x="191" y="30"/>
                </a:lnTo>
                <a:lnTo>
                  <a:pt x="197" y="12"/>
                </a:lnTo>
                <a:lnTo>
                  <a:pt x="203" y="12"/>
                </a:lnTo>
                <a:lnTo>
                  <a:pt x="209" y="0"/>
                </a:lnTo>
                <a:lnTo>
                  <a:pt x="84" y="18"/>
                </a:lnTo>
                <a:lnTo>
                  <a:pt x="0" y="24"/>
                </a:lnTo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6" name="Freeform 104"/>
          <p:cNvSpPr>
            <a:spLocks/>
          </p:cNvSpPr>
          <p:nvPr/>
        </p:nvSpPr>
        <p:spPr bwMode="auto">
          <a:xfrm>
            <a:off x="7109725" y="3179263"/>
            <a:ext cx="676183" cy="360619"/>
          </a:xfrm>
          <a:custGeom>
            <a:avLst/>
            <a:gdLst>
              <a:gd name="T0" fmla="*/ 199 w 370"/>
              <a:gd name="T1" fmla="*/ 11 h 179"/>
              <a:gd name="T2" fmla="*/ 11 w 370"/>
              <a:gd name="T3" fmla="*/ 96 h 179"/>
              <a:gd name="T4" fmla="*/ 17 w 370"/>
              <a:gd name="T5" fmla="*/ 85 h 179"/>
              <a:gd name="T6" fmla="*/ 38 w 370"/>
              <a:gd name="T7" fmla="*/ 70 h 179"/>
              <a:gd name="T8" fmla="*/ 49 w 370"/>
              <a:gd name="T9" fmla="*/ 59 h 179"/>
              <a:gd name="T10" fmla="*/ 55 w 370"/>
              <a:gd name="T11" fmla="*/ 54 h 179"/>
              <a:gd name="T12" fmla="*/ 77 w 370"/>
              <a:gd name="T13" fmla="*/ 54 h 179"/>
              <a:gd name="T14" fmla="*/ 99 w 370"/>
              <a:gd name="T15" fmla="*/ 38 h 179"/>
              <a:gd name="T16" fmla="*/ 110 w 370"/>
              <a:gd name="T17" fmla="*/ 43 h 179"/>
              <a:gd name="T18" fmla="*/ 121 w 370"/>
              <a:gd name="T19" fmla="*/ 49 h 179"/>
              <a:gd name="T20" fmla="*/ 132 w 370"/>
              <a:gd name="T21" fmla="*/ 65 h 179"/>
              <a:gd name="T22" fmla="*/ 143 w 370"/>
              <a:gd name="T23" fmla="*/ 65 h 179"/>
              <a:gd name="T24" fmla="*/ 149 w 370"/>
              <a:gd name="T25" fmla="*/ 75 h 179"/>
              <a:gd name="T26" fmla="*/ 171 w 370"/>
              <a:gd name="T27" fmla="*/ 85 h 179"/>
              <a:gd name="T28" fmla="*/ 188 w 370"/>
              <a:gd name="T29" fmla="*/ 96 h 179"/>
              <a:gd name="T30" fmla="*/ 193 w 370"/>
              <a:gd name="T31" fmla="*/ 107 h 179"/>
              <a:gd name="T32" fmla="*/ 177 w 370"/>
              <a:gd name="T33" fmla="*/ 139 h 179"/>
              <a:gd name="T34" fmla="*/ 188 w 370"/>
              <a:gd name="T35" fmla="*/ 145 h 179"/>
              <a:gd name="T36" fmla="*/ 204 w 370"/>
              <a:gd name="T37" fmla="*/ 150 h 179"/>
              <a:gd name="T38" fmla="*/ 210 w 370"/>
              <a:gd name="T39" fmla="*/ 150 h 179"/>
              <a:gd name="T40" fmla="*/ 232 w 370"/>
              <a:gd name="T41" fmla="*/ 150 h 179"/>
              <a:gd name="T42" fmla="*/ 254 w 370"/>
              <a:gd name="T43" fmla="*/ 156 h 179"/>
              <a:gd name="T44" fmla="*/ 260 w 370"/>
              <a:gd name="T45" fmla="*/ 156 h 179"/>
              <a:gd name="T46" fmla="*/ 249 w 370"/>
              <a:gd name="T47" fmla="*/ 139 h 179"/>
              <a:gd name="T48" fmla="*/ 238 w 370"/>
              <a:gd name="T49" fmla="*/ 134 h 179"/>
              <a:gd name="T50" fmla="*/ 243 w 370"/>
              <a:gd name="T51" fmla="*/ 134 h 179"/>
              <a:gd name="T52" fmla="*/ 238 w 370"/>
              <a:gd name="T53" fmla="*/ 129 h 179"/>
              <a:gd name="T54" fmla="*/ 226 w 370"/>
              <a:gd name="T55" fmla="*/ 102 h 179"/>
              <a:gd name="T56" fmla="*/ 226 w 370"/>
              <a:gd name="T57" fmla="*/ 85 h 179"/>
              <a:gd name="T58" fmla="*/ 226 w 370"/>
              <a:gd name="T59" fmla="*/ 65 h 179"/>
              <a:gd name="T60" fmla="*/ 221 w 370"/>
              <a:gd name="T61" fmla="*/ 59 h 179"/>
              <a:gd name="T62" fmla="*/ 226 w 370"/>
              <a:gd name="T63" fmla="*/ 49 h 179"/>
              <a:gd name="T64" fmla="*/ 243 w 370"/>
              <a:gd name="T65" fmla="*/ 38 h 179"/>
              <a:gd name="T66" fmla="*/ 249 w 370"/>
              <a:gd name="T67" fmla="*/ 22 h 179"/>
              <a:gd name="T68" fmla="*/ 260 w 370"/>
              <a:gd name="T69" fmla="*/ 27 h 179"/>
              <a:gd name="T70" fmla="*/ 249 w 370"/>
              <a:gd name="T71" fmla="*/ 43 h 179"/>
              <a:gd name="T72" fmla="*/ 238 w 370"/>
              <a:gd name="T73" fmla="*/ 54 h 179"/>
              <a:gd name="T74" fmla="*/ 249 w 370"/>
              <a:gd name="T75" fmla="*/ 65 h 179"/>
              <a:gd name="T76" fmla="*/ 254 w 370"/>
              <a:gd name="T77" fmla="*/ 85 h 179"/>
              <a:gd name="T78" fmla="*/ 243 w 370"/>
              <a:gd name="T79" fmla="*/ 96 h 179"/>
              <a:gd name="T80" fmla="*/ 254 w 370"/>
              <a:gd name="T81" fmla="*/ 102 h 179"/>
              <a:gd name="T82" fmla="*/ 254 w 370"/>
              <a:gd name="T83" fmla="*/ 112 h 179"/>
              <a:gd name="T84" fmla="*/ 260 w 370"/>
              <a:gd name="T85" fmla="*/ 129 h 179"/>
              <a:gd name="T86" fmla="*/ 276 w 370"/>
              <a:gd name="T87" fmla="*/ 139 h 179"/>
              <a:gd name="T88" fmla="*/ 282 w 370"/>
              <a:gd name="T89" fmla="*/ 134 h 179"/>
              <a:gd name="T90" fmla="*/ 287 w 370"/>
              <a:gd name="T91" fmla="*/ 139 h 179"/>
              <a:gd name="T92" fmla="*/ 293 w 370"/>
              <a:gd name="T93" fmla="*/ 156 h 179"/>
              <a:gd name="T94" fmla="*/ 304 w 370"/>
              <a:gd name="T95" fmla="*/ 161 h 179"/>
              <a:gd name="T96" fmla="*/ 310 w 370"/>
              <a:gd name="T97" fmla="*/ 156 h 179"/>
              <a:gd name="T98" fmla="*/ 336 w 370"/>
              <a:gd name="T99" fmla="*/ 145 h 179"/>
              <a:gd name="T100" fmla="*/ 342 w 370"/>
              <a:gd name="T101" fmla="*/ 107 h 179"/>
              <a:gd name="T102" fmla="*/ 293 w 370"/>
              <a:gd name="T103" fmla="*/ 112 h 179"/>
              <a:gd name="T104" fmla="*/ 260 w 370"/>
              <a:gd name="T105" fmla="*/ 0 h 17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70"/>
              <a:gd name="T160" fmla="*/ 0 h 179"/>
              <a:gd name="T161" fmla="*/ 370 w 370"/>
              <a:gd name="T162" fmla="*/ 179 h 17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70" h="179">
                <a:moveTo>
                  <a:pt x="281" y="0"/>
                </a:moveTo>
                <a:lnTo>
                  <a:pt x="215" y="12"/>
                </a:lnTo>
                <a:lnTo>
                  <a:pt x="0" y="54"/>
                </a:lnTo>
                <a:lnTo>
                  <a:pt x="12" y="107"/>
                </a:lnTo>
                <a:lnTo>
                  <a:pt x="12" y="101"/>
                </a:lnTo>
                <a:lnTo>
                  <a:pt x="18" y="95"/>
                </a:lnTo>
                <a:lnTo>
                  <a:pt x="36" y="78"/>
                </a:lnTo>
                <a:lnTo>
                  <a:pt x="41" y="78"/>
                </a:lnTo>
                <a:lnTo>
                  <a:pt x="47" y="66"/>
                </a:lnTo>
                <a:lnTo>
                  <a:pt x="53" y="66"/>
                </a:lnTo>
                <a:lnTo>
                  <a:pt x="59" y="54"/>
                </a:lnTo>
                <a:lnTo>
                  <a:pt x="59" y="60"/>
                </a:lnTo>
                <a:lnTo>
                  <a:pt x="71" y="60"/>
                </a:lnTo>
                <a:lnTo>
                  <a:pt x="83" y="60"/>
                </a:lnTo>
                <a:lnTo>
                  <a:pt x="83" y="54"/>
                </a:lnTo>
                <a:lnTo>
                  <a:pt x="107" y="42"/>
                </a:lnTo>
                <a:lnTo>
                  <a:pt x="113" y="48"/>
                </a:lnTo>
                <a:lnTo>
                  <a:pt x="119" y="48"/>
                </a:lnTo>
                <a:lnTo>
                  <a:pt x="131" y="42"/>
                </a:lnTo>
                <a:lnTo>
                  <a:pt x="131" y="54"/>
                </a:lnTo>
                <a:lnTo>
                  <a:pt x="137" y="54"/>
                </a:lnTo>
                <a:lnTo>
                  <a:pt x="143" y="72"/>
                </a:lnTo>
                <a:lnTo>
                  <a:pt x="149" y="72"/>
                </a:lnTo>
                <a:lnTo>
                  <a:pt x="155" y="72"/>
                </a:lnTo>
                <a:lnTo>
                  <a:pt x="167" y="78"/>
                </a:lnTo>
                <a:lnTo>
                  <a:pt x="161" y="83"/>
                </a:lnTo>
                <a:lnTo>
                  <a:pt x="167" y="95"/>
                </a:lnTo>
                <a:lnTo>
                  <a:pt x="185" y="95"/>
                </a:lnTo>
                <a:lnTo>
                  <a:pt x="191" y="101"/>
                </a:lnTo>
                <a:lnTo>
                  <a:pt x="203" y="107"/>
                </a:lnTo>
                <a:lnTo>
                  <a:pt x="209" y="113"/>
                </a:lnTo>
                <a:lnTo>
                  <a:pt x="209" y="119"/>
                </a:lnTo>
                <a:lnTo>
                  <a:pt x="197" y="137"/>
                </a:lnTo>
                <a:lnTo>
                  <a:pt x="191" y="155"/>
                </a:lnTo>
                <a:lnTo>
                  <a:pt x="191" y="161"/>
                </a:lnTo>
                <a:lnTo>
                  <a:pt x="203" y="161"/>
                </a:lnTo>
                <a:lnTo>
                  <a:pt x="215" y="155"/>
                </a:lnTo>
                <a:lnTo>
                  <a:pt x="221" y="167"/>
                </a:lnTo>
                <a:lnTo>
                  <a:pt x="227" y="167"/>
                </a:lnTo>
                <a:lnTo>
                  <a:pt x="239" y="167"/>
                </a:lnTo>
                <a:lnTo>
                  <a:pt x="251" y="167"/>
                </a:lnTo>
                <a:lnTo>
                  <a:pt x="269" y="173"/>
                </a:lnTo>
                <a:lnTo>
                  <a:pt x="275" y="173"/>
                </a:lnTo>
                <a:lnTo>
                  <a:pt x="281" y="173"/>
                </a:lnTo>
                <a:lnTo>
                  <a:pt x="275" y="167"/>
                </a:lnTo>
                <a:lnTo>
                  <a:pt x="269" y="155"/>
                </a:lnTo>
                <a:lnTo>
                  <a:pt x="263" y="155"/>
                </a:lnTo>
                <a:lnTo>
                  <a:pt x="257" y="149"/>
                </a:lnTo>
                <a:lnTo>
                  <a:pt x="263" y="149"/>
                </a:lnTo>
                <a:lnTo>
                  <a:pt x="269" y="143"/>
                </a:lnTo>
                <a:lnTo>
                  <a:pt x="257" y="143"/>
                </a:lnTo>
                <a:lnTo>
                  <a:pt x="251" y="131"/>
                </a:lnTo>
                <a:lnTo>
                  <a:pt x="245" y="113"/>
                </a:lnTo>
                <a:lnTo>
                  <a:pt x="245" y="107"/>
                </a:lnTo>
                <a:lnTo>
                  <a:pt x="245" y="95"/>
                </a:lnTo>
                <a:lnTo>
                  <a:pt x="245" y="78"/>
                </a:lnTo>
                <a:lnTo>
                  <a:pt x="245" y="72"/>
                </a:lnTo>
                <a:lnTo>
                  <a:pt x="239" y="72"/>
                </a:lnTo>
                <a:lnTo>
                  <a:pt x="239" y="66"/>
                </a:lnTo>
                <a:lnTo>
                  <a:pt x="239" y="60"/>
                </a:lnTo>
                <a:lnTo>
                  <a:pt x="245" y="54"/>
                </a:lnTo>
                <a:lnTo>
                  <a:pt x="245" y="48"/>
                </a:lnTo>
                <a:lnTo>
                  <a:pt x="263" y="42"/>
                </a:lnTo>
                <a:lnTo>
                  <a:pt x="263" y="36"/>
                </a:lnTo>
                <a:lnTo>
                  <a:pt x="269" y="24"/>
                </a:lnTo>
                <a:lnTo>
                  <a:pt x="275" y="24"/>
                </a:lnTo>
                <a:lnTo>
                  <a:pt x="281" y="30"/>
                </a:lnTo>
                <a:lnTo>
                  <a:pt x="275" y="42"/>
                </a:lnTo>
                <a:lnTo>
                  <a:pt x="269" y="48"/>
                </a:lnTo>
                <a:lnTo>
                  <a:pt x="263" y="54"/>
                </a:lnTo>
                <a:lnTo>
                  <a:pt x="257" y="60"/>
                </a:lnTo>
                <a:lnTo>
                  <a:pt x="263" y="72"/>
                </a:lnTo>
                <a:lnTo>
                  <a:pt x="269" y="72"/>
                </a:lnTo>
                <a:lnTo>
                  <a:pt x="275" y="95"/>
                </a:lnTo>
                <a:lnTo>
                  <a:pt x="263" y="101"/>
                </a:lnTo>
                <a:lnTo>
                  <a:pt x="263" y="107"/>
                </a:lnTo>
                <a:lnTo>
                  <a:pt x="275" y="107"/>
                </a:lnTo>
                <a:lnTo>
                  <a:pt x="275" y="113"/>
                </a:lnTo>
                <a:lnTo>
                  <a:pt x="275" y="125"/>
                </a:lnTo>
                <a:lnTo>
                  <a:pt x="275" y="131"/>
                </a:lnTo>
                <a:lnTo>
                  <a:pt x="281" y="143"/>
                </a:lnTo>
                <a:lnTo>
                  <a:pt x="293" y="155"/>
                </a:lnTo>
                <a:lnTo>
                  <a:pt x="299" y="155"/>
                </a:lnTo>
                <a:lnTo>
                  <a:pt x="299" y="149"/>
                </a:lnTo>
                <a:lnTo>
                  <a:pt x="305" y="149"/>
                </a:lnTo>
                <a:lnTo>
                  <a:pt x="311" y="149"/>
                </a:lnTo>
                <a:lnTo>
                  <a:pt x="311" y="155"/>
                </a:lnTo>
                <a:lnTo>
                  <a:pt x="317" y="167"/>
                </a:lnTo>
                <a:lnTo>
                  <a:pt x="317" y="173"/>
                </a:lnTo>
                <a:lnTo>
                  <a:pt x="317" y="179"/>
                </a:lnTo>
                <a:lnTo>
                  <a:pt x="329" y="179"/>
                </a:lnTo>
                <a:lnTo>
                  <a:pt x="335" y="173"/>
                </a:lnTo>
                <a:lnTo>
                  <a:pt x="364" y="161"/>
                </a:lnTo>
                <a:lnTo>
                  <a:pt x="364" y="149"/>
                </a:lnTo>
                <a:lnTo>
                  <a:pt x="370" y="119"/>
                </a:lnTo>
                <a:lnTo>
                  <a:pt x="370" y="113"/>
                </a:lnTo>
                <a:lnTo>
                  <a:pt x="317" y="125"/>
                </a:lnTo>
                <a:lnTo>
                  <a:pt x="281" y="0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7" name="Freeform 105"/>
          <p:cNvSpPr>
            <a:spLocks/>
          </p:cNvSpPr>
          <p:nvPr/>
        </p:nvSpPr>
        <p:spPr bwMode="auto">
          <a:xfrm>
            <a:off x="7109725" y="3179263"/>
            <a:ext cx="676183" cy="360619"/>
          </a:xfrm>
          <a:custGeom>
            <a:avLst/>
            <a:gdLst>
              <a:gd name="T0" fmla="*/ 199 w 370"/>
              <a:gd name="T1" fmla="*/ 11 h 179"/>
              <a:gd name="T2" fmla="*/ 11 w 370"/>
              <a:gd name="T3" fmla="*/ 96 h 179"/>
              <a:gd name="T4" fmla="*/ 17 w 370"/>
              <a:gd name="T5" fmla="*/ 85 h 179"/>
              <a:gd name="T6" fmla="*/ 38 w 370"/>
              <a:gd name="T7" fmla="*/ 70 h 179"/>
              <a:gd name="T8" fmla="*/ 49 w 370"/>
              <a:gd name="T9" fmla="*/ 59 h 179"/>
              <a:gd name="T10" fmla="*/ 55 w 370"/>
              <a:gd name="T11" fmla="*/ 54 h 179"/>
              <a:gd name="T12" fmla="*/ 77 w 370"/>
              <a:gd name="T13" fmla="*/ 54 h 179"/>
              <a:gd name="T14" fmla="*/ 99 w 370"/>
              <a:gd name="T15" fmla="*/ 38 h 179"/>
              <a:gd name="T16" fmla="*/ 110 w 370"/>
              <a:gd name="T17" fmla="*/ 43 h 179"/>
              <a:gd name="T18" fmla="*/ 121 w 370"/>
              <a:gd name="T19" fmla="*/ 49 h 179"/>
              <a:gd name="T20" fmla="*/ 132 w 370"/>
              <a:gd name="T21" fmla="*/ 65 h 179"/>
              <a:gd name="T22" fmla="*/ 143 w 370"/>
              <a:gd name="T23" fmla="*/ 65 h 179"/>
              <a:gd name="T24" fmla="*/ 149 w 370"/>
              <a:gd name="T25" fmla="*/ 75 h 179"/>
              <a:gd name="T26" fmla="*/ 171 w 370"/>
              <a:gd name="T27" fmla="*/ 85 h 179"/>
              <a:gd name="T28" fmla="*/ 188 w 370"/>
              <a:gd name="T29" fmla="*/ 96 h 179"/>
              <a:gd name="T30" fmla="*/ 193 w 370"/>
              <a:gd name="T31" fmla="*/ 107 h 179"/>
              <a:gd name="T32" fmla="*/ 177 w 370"/>
              <a:gd name="T33" fmla="*/ 139 h 179"/>
              <a:gd name="T34" fmla="*/ 188 w 370"/>
              <a:gd name="T35" fmla="*/ 145 h 179"/>
              <a:gd name="T36" fmla="*/ 204 w 370"/>
              <a:gd name="T37" fmla="*/ 150 h 179"/>
              <a:gd name="T38" fmla="*/ 210 w 370"/>
              <a:gd name="T39" fmla="*/ 150 h 179"/>
              <a:gd name="T40" fmla="*/ 232 w 370"/>
              <a:gd name="T41" fmla="*/ 150 h 179"/>
              <a:gd name="T42" fmla="*/ 254 w 370"/>
              <a:gd name="T43" fmla="*/ 156 h 179"/>
              <a:gd name="T44" fmla="*/ 260 w 370"/>
              <a:gd name="T45" fmla="*/ 156 h 179"/>
              <a:gd name="T46" fmla="*/ 249 w 370"/>
              <a:gd name="T47" fmla="*/ 139 h 179"/>
              <a:gd name="T48" fmla="*/ 238 w 370"/>
              <a:gd name="T49" fmla="*/ 134 h 179"/>
              <a:gd name="T50" fmla="*/ 243 w 370"/>
              <a:gd name="T51" fmla="*/ 134 h 179"/>
              <a:gd name="T52" fmla="*/ 238 w 370"/>
              <a:gd name="T53" fmla="*/ 129 h 179"/>
              <a:gd name="T54" fmla="*/ 226 w 370"/>
              <a:gd name="T55" fmla="*/ 102 h 179"/>
              <a:gd name="T56" fmla="*/ 226 w 370"/>
              <a:gd name="T57" fmla="*/ 85 h 179"/>
              <a:gd name="T58" fmla="*/ 226 w 370"/>
              <a:gd name="T59" fmla="*/ 65 h 179"/>
              <a:gd name="T60" fmla="*/ 221 w 370"/>
              <a:gd name="T61" fmla="*/ 59 h 179"/>
              <a:gd name="T62" fmla="*/ 226 w 370"/>
              <a:gd name="T63" fmla="*/ 49 h 179"/>
              <a:gd name="T64" fmla="*/ 243 w 370"/>
              <a:gd name="T65" fmla="*/ 38 h 179"/>
              <a:gd name="T66" fmla="*/ 249 w 370"/>
              <a:gd name="T67" fmla="*/ 22 h 179"/>
              <a:gd name="T68" fmla="*/ 260 w 370"/>
              <a:gd name="T69" fmla="*/ 27 h 179"/>
              <a:gd name="T70" fmla="*/ 249 w 370"/>
              <a:gd name="T71" fmla="*/ 43 h 179"/>
              <a:gd name="T72" fmla="*/ 238 w 370"/>
              <a:gd name="T73" fmla="*/ 54 h 179"/>
              <a:gd name="T74" fmla="*/ 249 w 370"/>
              <a:gd name="T75" fmla="*/ 65 h 179"/>
              <a:gd name="T76" fmla="*/ 254 w 370"/>
              <a:gd name="T77" fmla="*/ 85 h 179"/>
              <a:gd name="T78" fmla="*/ 243 w 370"/>
              <a:gd name="T79" fmla="*/ 96 h 179"/>
              <a:gd name="T80" fmla="*/ 254 w 370"/>
              <a:gd name="T81" fmla="*/ 102 h 179"/>
              <a:gd name="T82" fmla="*/ 254 w 370"/>
              <a:gd name="T83" fmla="*/ 112 h 179"/>
              <a:gd name="T84" fmla="*/ 260 w 370"/>
              <a:gd name="T85" fmla="*/ 129 h 179"/>
              <a:gd name="T86" fmla="*/ 276 w 370"/>
              <a:gd name="T87" fmla="*/ 139 h 179"/>
              <a:gd name="T88" fmla="*/ 282 w 370"/>
              <a:gd name="T89" fmla="*/ 134 h 179"/>
              <a:gd name="T90" fmla="*/ 287 w 370"/>
              <a:gd name="T91" fmla="*/ 139 h 179"/>
              <a:gd name="T92" fmla="*/ 293 w 370"/>
              <a:gd name="T93" fmla="*/ 156 h 179"/>
              <a:gd name="T94" fmla="*/ 304 w 370"/>
              <a:gd name="T95" fmla="*/ 161 h 179"/>
              <a:gd name="T96" fmla="*/ 310 w 370"/>
              <a:gd name="T97" fmla="*/ 156 h 179"/>
              <a:gd name="T98" fmla="*/ 336 w 370"/>
              <a:gd name="T99" fmla="*/ 145 h 179"/>
              <a:gd name="T100" fmla="*/ 342 w 370"/>
              <a:gd name="T101" fmla="*/ 107 h 179"/>
              <a:gd name="T102" fmla="*/ 293 w 370"/>
              <a:gd name="T103" fmla="*/ 112 h 17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70"/>
              <a:gd name="T157" fmla="*/ 0 h 179"/>
              <a:gd name="T158" fmla="*/ 370 w 370"/>
              <a:gd name="T159" fmla="*/ 179 h 17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70" h="179">
                <a:moveTo>
                  <a:pt x="281" y="0"/>
                </a:moveTo>
                <a:lnTo>
                  <a:pt x="215" y="12"/>
                </a:lnTo>
                <a:lnTo>
                  <a:pt x="0" y="54"/>
                </a:lnTo>
                <a:lnTo>
                  <a:pt x="12" y="107"/>
                </a:lnTo>
                <a:lnTo>
                  <a:pt x="12" y="101"/>
                </a:lnTo>
                <a:lnTo>
                  <a:pt x="18" y="95"/>
                </a:lnTo>
                <a:lnTo>
                  <a:pt x="36" y="78"/>
                </a:lnTo>
                <a:lnTo>
                  <a:pt x="41" y="78"/>
                </a:lnTo>
                <a:lnTo>
                  <a:pt x="47" y="66"/>
                </a:lnTo>
                <a:lnTo>
                  <a:pt x="53" y="66"/>
                </a:lnTo>
                <a:lnTo>
                  <a:pt x="59" y="54"/>
                </a:lnTo>
                <a:lnTo>
                  <a:pt x="59" y="60"/>
                </a:lnTo>
                <a:lnTo>
                  <a:pt x="71" y="60"/>
                </a:lnTo>
                <a:lnTo>
                  <a:pt x="83" y="60"/>
                </a:lnTo>
                <a:lnTo>
                  <a:pt x="83" y="54"/>
                </a:lnTo>
                <a:lnTo>
                  <a:pt x="107" y="42"/>
                </a:lnTo>
                <a:lnTo>
                  <a:pt x="113" y="48"/>
                </a:lnTo>
                <a:lnTo>
                  <a:pt x="119" y="48"/>
                </a:lnTo>
                <a:lnTo>
                  <a:pt x="131" y="42"/>
                </a:lnTo>
                <a:lnTo>
                  <a:pt x="131" y="54"/>
                </a:lnTo>
                <a:lnTo>
                  <a:pt x="137" y="54"/>
                </a:lnTo>
                <a:lnTo>
                  <a:pt x="143" y="72"/>
                </a:lnTo>
                <a:lnTo>
                  <a:pt x="149" y="72"/>
                </a:lnTo>
                <a:lnTo>
                  <a:pt x="155" y="72"/>
                </a:lnTo>
                <a:lnTo>
                  <a:pt x="167" y="78"/>
                </a:lnTo>
                <a:lnTo>
                  <a:pt x="161" y="83"/>
                </a:lnTo>
                <a:lnTo>
                  <a:pt x="167" y="95"/>
                </a:lnTo>
                <a:lnTo>
                  <a:pt x="185" y="95"/>
                </a:lnTo>
                <a:lnTo>
                  <a:pt x="191" y="101"/>
                </a:lnTo>
                <a:lnTo>
                  <a:pt x="203" y="107"/>
                </a:lnTo>
                <a:lnTo>
                  <a:pt x="209" y="113"/>
                </a:lnTo>
                <a:lnTo>
                  <a:pt x="209" y="119"/>
                </a:lnTo>
                <a:lnTo>
                  <a:pt x="197" y="137"/>
                </a:lnTo>
                <a:lnTo>
                  <a:pt x="191" y="155"/>
                </a:lnTo>
                <a:lnTo>
                  <a:pt x="191" y="161"/>
                </a:lnTo>
                <a:lnTo>
                  <a:pt x="203" y="161"/>
                </a:lnTo>
                <a:lnTo>
                  <a:pt x="215" y="155"/>
                </a:lnTo>
                <a:lnTo>
                  <a:pt x="221" y="167"/>
                </a:lnTo>
                <a:lnTo>
                  <a:pt x="227" y="167"/>
                </a:lnTo>
                <a:lnTo>
                  <a:pt x="239" y="167"/>
                </a:lnTo>
                <a:lnTo>
                  <a:pt x="251" y="167"/>
                </a:lnTo>
                <a:lnTo>
                  <a:pt x="269" y="173"/>
                </a:lnTo>
                <a:lnTo>
                  <a:pt x="275" y="173"/>
                </a:lnTo>
                <a:lnTo>
                  <a:pt x="281" y="173"/>
                </a:lnTo>
                <a:lnTo>
                  <a:pt x="275" y="167"/>
                </a:lnTo>
                <a:lnTo>
                  <a:pt x="269" y="155"/>
                </a:lnTo>
                <a:lnTo>
                  <a:pt x="263" y="155"/>
                </a:lnTo>
                <a:lnTo>
                  <a:pt x="257" y="149"/>
                </a:lnTo>
                <a:lnTo>
                  <a:pt x="263" y="149"/>
                </a:lnTo>
                <a:lnTo>
                  <a:pt x="269" y="143"/>
                </a:lnTo>
                <a:lnTo>
                  <a:pt x="257" y="143"/>
                </a:lnTo>
                <a:lnTo>
                  <a:pt x="251" y="131"/>
                </a:lnTo>
                <a:lnTo>
                  <a:pt x="245" y="113"/>
                </a:lnTo>
                <a:lnTo>
                  <a:pt x="245" y="107"/>
                </a:lnTo>
                <a:lnTo>
                  <a:pt x="245" y="95"/>
                </a:lnTo>
                <a:lnTo>
                  <a:pt x="245" y="78"/>
                </a:lnTo>
                <a:lnTo>
                  <a:pt x="245" y="72"/>
                </a:lnTo>
                <a:lnTo>
                  <a:pt x="239" y="72"/>
                </a:lnTo>
                <a:lnTo>
                  <a:pt x="239" y="66"/>
                </a:lnTo>
                <a:lnTo>
                  <a:pt x="239" y="60"/>
                </a:lnTo>
                <a:lnTo>
                  <a:pt x="245" y="54"/>
                </a:lnTo>
                <a:lnTo>
                  <a:pt x="245" y="48"/>
                </a:lnTo>
                <a:lnTo>
                  <a:pt x="263" y="42"/>
                </a:lnTo>
                <a:lnTo>
                  <a:pt x="263" y="36"/>
                </a:lnTo>
                <a:lnTo>
                  <a:pt x="269" y="24"/>
                </a:lnTo>
                <a:lnTo>
                  <a:pt x="275" y="24"/>
                </a:lnTo>
                <a:lnTo>
                  <a:pt x="281" y="30"/>
                </a:lnTo>
                <a:lnTo>
                  <a:pt x="275" y="42"/>
                </a:lnTo>
                <a:lnTo>
                  <a:pt x="269" y="48"/>
                </a:lnTo>
                <a:lnTo>
                  <a:pt x="263" y="54"/>
                </a:lnTo>
                <a:lnTo>
                  <a:pt x="257" y="60"/>
                </a:lnTo>
                <a:lnTo>
                  <a:pt x="263" y="72"/>
                </a:lnTo>
                <a:lnTo>
                  <a:pt x="269" y="72"/>
                </a:lnTo>
                <a:lnTo>
                  <a:pt x="275" y="95"/>
                </a:lnTo>
                <a:lnTo>
                  <a:pt x="263" y="101"/>
                </a:lnTo>
                <a:lnTo>
                  <a:pt x="263" y="107"/>
                </a:lnTo>
                <a:lnTo>
                  <a:pt x="275" y="107"/>
                </a:lnTo>
                <a:lnTo>
                  <a:pt x="275" y="113"/>
                </a:lnTo>
                <a:lnTo>
                  <a:pt x="275" y="125"/>
                </a:lnTo>
                <a:lnTo>
                  <a:pt x="275" y="131"/>
                </a:lnTo>
                <a:lnTo>
                  <a:pt x="281" y="143"/>
                </a:lnTo>
                <a:lnTo>
                  <a:pt x="293" y="155"/>
                </a:lnTo>
                <a:lnTo>
                  <a:pt x="299" y="155"/>
                </a:lnTo>
                <a:lnTo>
                  <a:pt x="299" y="149"/>
                </a:lnTo>
                <a:lnTo>
                  <a:pt x="305" y="149"/>
                </a:lnTo>
                <a:lnTo>
                  <a:pt x="311" y="149"/>
                </a:lnTo>
                <a:lnTo>
                  <a:pt x="311" y="155"/>
                </a:lnTo>
                <a:lnTo>
                  <a:pt x="317" y="167"/>
                </a:lnTo>
                <a:lnTo>
                  <a:pt x="317" y="173"/>
                </a:lnTo>
                <a:lnTo>
                  <a:pt x="317" y="179"/>
                </a:lnTo>
                <a:lnTo>
                  <a:pt x="329" y="179"/>
                </a:lnTo>
                <a:lnTo>
                  <a:pt x="335" y="173"/>
                </a:lnTo>
                <a:lnTo>
                  <a:pt x="364" y="161"/>
                </a:lnTo>
                <a:lnTo>
                  <a:pt x="364" y="149"/>
                </a:lnTo>
                <a:lnTo>
                  <a:pt x="370" y="119"/>
                </a:lnTo>
                <a:lnTo>
                  <a:pt x="370" y="113"/>
                </a:lnTo>
                <a:lnTo>
                  <a:pt x="317" y="125"/>
                </a:lnTo>
                <a:lnTo>
                  <a:pt x="281" y="0"/>
                </a:lnTo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8" name="Freeform 106"/>
          <p:cNvSpPr>
            <a:spLocks/>
          </p:cNvSpPr>
          <p:nvPr/>
        </p:nvSpPr>
        <p:spPr bwMode="auto">
          <a:xfrm>
            <a:off x="6097429" y="5179472"/>
            <a:ext cx="1362251" cy="1131135"/>
          </a:xfrm>
          <a:custGeom>
            <a:avLst/>
            <a:gdLst>
              <a:gd name="T0" fmla="*/ 0 w 742"/>
              <a:gd name="T1" fmla="*/ 43 h 561"/>
              <a:gd name="T2" fmla="*/ 0 w 742"/>
              <a:gd name="T3" fmla="*/ 54 h 561"/>
              <a:gd name="T4" fmla="*/ 11 w 742"/>
              <a:gd name="T5" fmla="*/ 65 h 561"/>
              <a:gd name="T6" fmla="*/ 17 w 742"/>
              <a:gd name="T7" fmla="*/ 81 h 561"/>
              <a:gd name="T8" fmla="*/ 22 w 742"/>
              <a:gd name="T9" fmla="*/ 92 h 561"/>
              <a:gd name="T10" fmla="*/ 17 w 742"/>
              <a:gd name="T11" fmla="*/ 102 h 561"/>
              <a:gd name="T12" fmla="*/ 33 w 742"/>
              <a:gd name="T13" fmla="*/ 96 h 561"/>
              <a:gd name="T14" fmla="*/ 45 w 742"/>
              <a:gd name="T15" fmla="*/ 81 h 561"/>
              <a:gd name="T16" fmla="*/ 56 w 742"/>
              <a:gd name="T17" fmla="*/ 81 h 561"/>
              <a:gd name="T18" fmla="*/ 50 w 742"/>
              <a:gd name="T19" fmla="*/ 92 h 561"/>
              <a:gd name="T20" fmla="*/ 100 w 742"/>
              <a:gd name="T21" fmla="*/ 81 h 561"/>
              <a:gd name="T22" fmla="*/ 100 w 742"/>
              <a:gd name="T23" fmla="*/ 86 h 561"/>
              <a:gd name="T24" fmla="*/ 139 w 742"/>
              <a:gd name="T25" fmla="*/ 96 h 561"/>
              <a:gd name="T26" fmla="*/ 156 w 742"/>
              <a:gd name="T27" fmla="*/ 96 h 561"/>
              <a:gd name="T28" fmla="*/ 173 w 742"/>
              <a:gd name="T29" fmla="*/ 102 h 561"/>
              <a:gd name="T30" fmla="*/ 173 w 742"/>
              <a:gd name="T31" fmla="*/ 107 h 561"/>
              <a:gd name="T32" fmla="*/ 201 w 742"/>
              <a:gd name="T33" fmla="*/ 134 h 561"/>
              <a:gd name="T34" fmla="*/ 195 w 742"/>
              <a:gd name="T35" fmla="*/ 140 h 561"/>
              <a:gd name="T36" fmla="*/ 189 w 742"/>
              <a:gd name="T37" fmla="*/ 140 h 561"/>
              <a:gd name="T38" fmla="*/ 228 w 742"/>
              <a:gd name="T39" fmla="*/ 134 h 561"/>
              <a:gd name="T40" fmla="*/ 278 w 742"/>
              <a:gd name="T41" fmla="*/ 113 h 561"/>
              <a:gd name="T42" fmla="*/ 278 w 742"/>
              <a:gd name="T43" fmla="*/ 96 h 561"/>
              <a:gd name="T44" fmla="*/ 345 w 742"/>
              <a:gd name="T45" fmla="*/ 118 h 561"/>
              <a:gd name="T46" fmla="*/ 383 w 742"/>
              <a:gd name="T47" fmla="*/ 150 h 561"/>
              <a:gd name="T48" fmla="*/ 411 w 742"/>
              <a:gd name="T49" fmla="*/ 167 h 561"/>
              <a:gd name="T50" fmla="*/ 428 w 742"/>
              <a:gd name="T51" fmla="*/ 194 h 561"/>
              <a:gd name="T52" fmla="*/ 428 w 742"/>
              <a:gd name="T53" fmla="*/ 258 h 561"/>
              <a:gd name="T54" fmla="*/ 445 w 742"/>
              <a:gd name="T55" fmla="*/ 295 h 561"/>
              <a:gd name="T56" fmla="*/ 439 w 742"/>
              <a:gd name="T57" fmla="*/ 269 h 561"/>
              <a:gd name="T58" fmla="*/ 456 w 742"/>
              <a:gd name="T59" fmla="*/ 279 h 561"/>
              <a:gd name="T60" fmla="*/ 461 w 742"/>
              <a:gd name="T61" fmla="*/ 275 h 561"/>
              <a:gd name="T62" fmla="*/ 461 w 742"/>
              <a:gd name="T63" fmla="*/ 284 h 561"/>
              <a:gd name="T64" fmla="*/ 450 w 742"/>
              <a:gd name="T65" fmla="*/ 311 h 561"/>
              <a:gd name="T66" fmla="*/ 461 w 742"/>
              <a:gd name="T67" fmla="*/ 328 h 561"/>
              <a:gd name="T68" fmla="*/ 495 w 742"/>
              <a:gd name="T69" fmla="*/ 371 h 561"/>
              <a:gd name="T70" fmla="*/ 506 w 742"/>
              <a:gd name="T71" fmla="*/ 376 h 561"/>
              <a:gd name="T72" fmla="*/ 523 w 742"/>
              <a:gd name="T73" fmla="*/ 403 h 561"/>
              <a:gd name="T74" fmla="*/ 550 w 742"/>
              <a:gd name="T75" fmla="*/ 446 h 561"/>
              <a:gd name="T76" fmla="*/ 600 w 742"/>
              <a:gd name="T77" fmla="*/ 478 h 561"/>
              <a:gd name="T78" fmla="*/ 622 w 742"/>
              <a:gd name="T79" fmla="*/ 489 h 561"/>
              <a:gd name="T80" fmla="*/ 611 w 742"/>
              <a:gd name="T81" fmla="*/ 494 h 561"/>
              <a:gd name="T82" fmla="*/ 605 w 742"/>
              <a:gd name="T83" fmla="*/ 500 h 561"/>
              <a:gd name="T84" fmla="*/ 628 w 742"/>
              <a:gd name="T85" fmla="*/ 505 h 561"/>
              <a:gd name="T86" fmla="*/ 678 w 742"/>
              <a:gd name="T87" fmla="*/ 478 h 561"/>
              <a:gd name="T88" fmla="*/ 672 w 742"/>
              <a:gd name="T89" fmla="*/ 446 h 561"/>
              <a:gd name="T90" fmla="*/ 678 w 742"/>
              <a:gd name="T91" fmla="*/ 403 h 561"/>
              <a:gd name="T92" fmla="*/ 672 w 742"/>
              <a:gd name="T93" fmla="*/ 333 h 561"/>
              <a:gd name="T94" fmla="*/ 633 w 742"/>
              <a:gd name="T95" fmla="*/ 264 h 561"/>
              <a:gd name="T96" fmla="*/ 611 w 742"/>
              <a:gd name="T97" fmla="*/ 231 h 561"/>
              <a:gd name="T98" fmla="*/ 611 w 742"/>
              <a:gd name="T99" fmla="*/ 204 h 561"/>
              <a:gd name="T100" fmla="*/ 578 w 742"/>
              <a:gd name="T101" fmla="*/ 156 h 561"/>
              <a:gd name="T102" fmla="*/ 550 w 742"/>
              <a:gd name="T103" fmla="*/ 129 h 561"/>
              <a:gd name="T104" fmla="*/ 512 w 742"/>
              <a:gd name="T105" fmla="*/ 43 h 561"/>
              <a:gd name="T106" fmla="*/ 506 w 742"/>
              <a:gd name="T107" fmla="*/ 32 h 561"/>
              <a:gd name="T108" fmla="*/ 495 w 742"/>
              <a:gd name="T109" fmla="*/ 11 h 561"/>
              <a:gd name="T110" fmla="*/ 456 w 742"/>
              <a:gd name="T111" fmla="*/ 5 h 561"/>
              <a:gd name="T112" fmla="*/ 461 w 742"/>
              <a:gd name="T113" fmla="*/ 38 h 561"/>
              <a:gd name="T114" fmla="*/ 445 w 742"/>
              <a:gd name="T115" fmla="*/ 43 h 561"/>
              <a:gd name="T116" fmla="*/ 217 w 742"/>
              <a:gd name="T117" fmla="*/ 38 h 561"/>
              <a:gd name="T118" fmla="*/ 212 w 742"/>
              <a:gd name="T119" fmla="*/ 22 h 56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42"/>
              <a:gd name="T181" fmla="*/ 0 h 561"/>
              <a:gd name="T182" fmla="*/ 742 w 742"/>
              <a:gd name="T183" fmla="*/ 561 h 56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42" h="561">
                <a:moveTo>
                  <a:pt x="228" y="24"/>
                </a:moveTo>
                <a:lnTo>
                  <a:pt x="0" y="42"/>
                </a:lnTo>
                <a:lnTo>
                  <a:pt x="0" y="48"/>
                </a:lnTo>
                <a:lnTo>
                  <a:pt x="0" y="54"/>
                </a:lnTo>
                <a:lnTo>
                  <a:pt x="0" y="60"/>
                </a:lnTo>
                <a:lnTo>
                  <a:pt x="6" y="72"/>
                </a:lnTo>
                <a:lnTo>
                  <a:pt x="12" y="72"/>
                </a:lnTo>
                <a:lnTo>
                  <a:pt x="18" y="78"/>
                </a:lnTo>
                <a:lnTo>
                  <a:pt x="18" y="84"/>
                </a:lnTo>
                <a:lnTo>
                  <a:pt x="18" y="90"/>
                </a:lnTo>
                <a:lnTo>
                  <a:pt x="18" y="96"/>
                </a:lnTo>
                <a:lnTo>
                  <a:pt x="24" y="96"/>
                </a:lnTo>
                <a:lnTo>
                  <a:pt x="24" y="102"/>
                </a:lnTo>
                <a:lnTo>
                  <a:pt x="18" y="107"/>
                </a:lnTo>
                <a:lnTo>
                  <a:pt x="18" y="113"/>
                </a:lnTo>
                <a:lnTo>
                  <a:pt x="36" y="107"/>
                </a:lnTo>
                <a:lnTo>
                  <a:pt x="42" y="96"/>
                </a:lnTo>
                <a:lnTo>
                  <a:pt x="42" y="90"/>
                </a:lnTo>
                <a:lnTo>
                  <a:pt x="48" y="90"/>
                </a:lnTo>
                <a:lnTo>
                  <a:pt x="54" y="90"/>
                </a:lnTo>
                <a:lnTo>
                  <a:pt x="60" y="90"/>
                </a:lnTo>
                <a:lnTo>
                  <a:pt x="60" y="96"/>
                </a:lnTo>
                <a:lnTo>
                  <a:pt x="54" y="102"/>
                </a:lnTo>
                <a:lnTo>
                  <a:pt x="60" y="102"/>
                </a:lnTo>
                <a:lnTo>
                  <a:pt x="72" y="102"/>
                </a:lnTo>
                <a:lnTo>
                  <a:pt x="108" y="90"/>
                </a:lnTo>
                <a:lnTo>
                  <a:pt x="120" y="84"/>
                </a:lnTo>
                <a:lnTo>
                  <a:pt x="120" y="90"/>
                </a:lnTo>
                <a:lnTo>
                  <a:pt x="108" y="96"/>
                </a:lnTo>
                <a:lnTo>
                  <a:pt x="114" y="96"/>
                </a:lnTo>
                <a:lnTo>
                  <a:pt x="132" y="102"/>
                </a:lnTo>
                <a:lnTo>
                  <a:pt x="150" y="107"/>
                </a:lnTo>
                <a:lnTo>
                  <a:pt x="168" y="113"/>
                </a:lnTo>
                <a:lnTo>
                  <a:pt x="168" y="107"/>
                </a:lnTo>
                <a:lnTo>
                  <a:pt x="174" y="107"/>
                </a:lnTo>
                <a:lnTo>
                  <a:pt x="180" y="113"/>
                </a:lnTo>
                <a:lnTo>
                  <a:pt x="186" y="113"/>
                </a:lnTo>
                <a:lnTo>
                  <a:pt x="192" y="113"/>
                </a:lnTo>
                <a:lnTo>
                  <a:pt x="192" y="119"/>
                </a:lnTo>
                <a:lnTo>
                  <a:pt x="186" y="119"/>
                </a:lnTo>
                <a:lnTo>
                  <a:pt x="192" y="125"/>
                </a:lnTo>
                <a:lnTo>
                  <a:pt x="210" y="143"/>
                </a:lnTo>
                <a:lnTo>
                  <a:pt x="216" y="149"/>
                </a:lnTo>
                <a:lnTo>
                  <a:pt x="210" y="155"/>
                </a:lnTo>
                <a:lnTo>
                  <a:pt x="204" y="149"/>
                </a:lnTo>
                <a:lnTo>
                  <a:pt x="204" y="155"/>
                </a:lnTo>
                <a:lnTo>
                  <a:pt x="210" y="161"/>
                </a:lnTo>
                <a:lnTo>
                  <a:pt x="240" y="149"/>
                </a:lnTo>
                <a:lnTo>
                  <a:pt x="246" y="149"/>
                </a:lnTo>
                <a:lnTo>
                  <a:pt x="252" y="143"/>
                </a:lnTo>
                <a:lnTo>
                  <a:pt x="282" y="125"/>
                </a:lnTo>
                <a:lnTo>
                  <a:pt x="299" y="125"/>
                </a:lnTo>
                <a:lnTo>
                  <a:pt x="299" y="119"/>
                </a:lnTo>
                <a:lnTo>
                  <a:pt x="293" y="119"/>
                </a:lnTo>
                <a:lnTo>
                  <a:pt x="299" y="107"/>
                </a:lnTo>
                <a:lnTo>
                  <a:pt x="329" y="102"/>
                </a:lnTo>
                <a:lnTo>
                  <a:pt x="365" y="125"/>
                </a:lnTo>
                <a:lnTo>
                  <a:pt x="371" y="131"/>
                </a:lnTo>
                <a:lnTo>
                  <a:pt x="377" y="137"/>
                </a:lnTo>
                <a:lnTo>
                  <a:pt x="389" y="149"/>
                </a:lnTo>
                <a:lnTo>
                  <a:pt x="413" y="167"/>
                </a:lnTo>
                <a:lnTo>
                  <a:pt x="413" y="179"/>
                </a:lnTo>
                <a:lnTo>
                  <a:pt x="425" y="185"/>
                </a:lnTo>
                <a:lnTo>
                  <a:pt x="443" y="185"/>
                </a:lnTo>
                <a:lnTo>
                  <a:pt x="455" y="203"/>
                </a:lnTo>
                <a:lnTo>
                  <a:pt x="461" y="209"/>
                </a:lnTo>
                <a:lnTo>
                  <a:pt x="461" y="215"/>
                </a:lnTo>
                <a:lnTo>
                  <a:pt x="467" y="239"/>
                </a:lnTo>
                <a:lnTo>
                  <a:pt x="461" y="263"/>
                </a:lnTo>
                <a:lnTo>
                  <a:pt x="461" y="287"/>
                </a:lnTo>
                <a:lnTo>
                  <a:pt x="461" y="310"/>
                </a:lnTo>
                <a:lnTo>
                  <a:pt x="461" y="316"/>
                </a:lnTo>
                <a:lnTo>
                  <a:pt x="479" y="328"/>
                </a:lnTo>
                <a:lnTo>
                  <a:pt x="485" y="316"/>
                </a:lnTo>
                <a:lnTo>
                  <a:pt x="479" y="316"/>
                </a:lnTo>
                <a:lnTo>
                  <a:pt x="473" y="299"/>
                </a:lnTo>
                <a:lnTo>
                  <a:pt x="485" y="299"/>
                </a:lnTo>
                <a:lnTo>
                  <a:pt x="491" y="310"/>
                </a:lnTo>
                <a:lnTo>
                  <a:pt x="497" y="305"/>
                </a:lnTo>
                <a:lnTo>
                  <a:pt x="503" y="305"/>
                </a:lnTo>
                <a:lnTo>
                  <a:pt x="503" y="310"/>
                </a:lnTo>
                <a:lnTo>
                  <a:pt x="497" y="316"/>
                </a:lnTo>
                <a:lnTo>
                  <a:pt x="491" y="322"/>
                </a:lnTo>
                <a:lnTo>
                  <a:pt x="485" y="340"/>
                </a:lnTo>
                <a:lnTo>
                  <a:pt x="485" y="346"/>
                </a:lnTo>
                <a:lnTo>
                  <a:pt x="479" y="352"/>
                </a:lnTo>
                <a:lnTo>
                  <a:pt x="491" y="358"/>
                </a:lnTo>
                <a:lnTo>
                  <a:pt x="497" y="364"/>
                </a:lnTo>
                <a:lnTo>
                  <a:pt x="509" y="400"/>
                </a:lnTo>
                <a:lnTo>
                  <a:pt x="533" y="412"/>
                </a:lnTo>
                <a:lnTo>
                  <a:pt x="533" y="406"/>
                </a:lnTo>
                <a:lnTo>
                  <a:pt x="545" y="406"/>
                </a:lnTo>
                <a:lnTo>
                  <a:pt x="545" y="418"/>
                </a:lnTo>
                <a:lnTo>
                  <a:pt x="545" y="424"/>
                </a:lnTo>
                <a:lnTo>
                  <a:pt x="557" y="442"/>
                </a:lnTo>
                <a:lnTo>
                  <a:pt x="563" y="448"/>
                </a:lnTo>
                <a:lnTo>
                  <a:pt x="575" y="448"/>
                </a:lnTo>
                <a:lnTo>
                  <a:pt x="587" y="490"/>
                </a:lnTo>
                <a:lnTo>
                  <a:pt x="592" y="496"/>
                </a:lnTo>
                <a:lnTo>
                  <a:pt x="616" y="496"/>
                </a:lnTo>
                <a:lnTo>
                  <a:pt x="622" y="502"/>
                </a:lnTo>
                <a:lnTo>
                  <a:pt x="646" y="531"/>
                </a:lnTo>
                <a:lnTo>
                  <a:pt x="658" y="543"/>
                </a:lnTo>
                <a:lnTo>
                  <a:pt x="664" y="543"/>
                </a:lnTo>
                <a:lnTo>
                  <a:pt x="670" y="543"/>
                </a:lnTo>
                <a:lnTo>
                  <a:pt x="670" y="549"/>
                </a:lnTo>
                <a:lnTo>
                  <a:pt x="664" y="549"/>
                </a:lnTo>
                <a:lnTo>
                  <a:pt x="658" y="549"/>
                </a:lnTo>
                <a:lnTo>
                  <a:pt x="652" y="549"/>
                </a:lnTo>
                <a:lnTo>
                  <a:pt x="652" y="555"/>
                </a:lnTo>
                <a:lnTo>
                  <a:pt x="658" y="561"/>
                </a:lnTo>
                <a:lnTo>
                  <a:pt x="670" y="561"/>
                </a:lnTo>
                <a:lnTo>
                  <a:pt x="676" y="561"/>
                </a:lnTo>
                <a:lnTo>
                  <a:pt x="688" y="555"/>
                </a:lnTo>
                <a:lnTo>
                  <a:pt x="724" y="543"/>
                </a:lnTo>
                <a:lnTo>
                  <a:pt x="730" y="531"/>
                </a:lnTo>
                <a:lnTo>
                  <a:pt x="730" y="525"/>
                </a:lnTo>
                <a:lnTo>
                  <a:pt x="724" y="508"/>
                </a:lnTo>
                <a:lnTo>
                  <a:pt x="724" y="496"/>
                </a:lnTo>
                <a:lnTo>
                  <a:pt x="730" y="478"/>
                </a:lnTo>
                <a:lnTo>
                  <a:pt x="742" y="484"/>
                </a:lnTo>
                <a:lnTo>
                  <a:pt x="730" y="448"/>
                </a:lnTo>
                <a:lnTo>
                  <a:pt x="736" y="430"/>
                </a:lnTo>
                <a:lnTo>
                  <a:pt x="730" y="394"/>
                </a:lnTo>
                <a:lnTo>
                  <a:pt x="724" y="370"/>
                </a:lnTo>
                <a:lnTo>
                  <a:pt x="718" y="358"/>
                </a:lnTo>
                <a:lnTo>
                  <a:pt x="694" y="328"/>
                </a:lnTo>
                <a:lnTo>
                  <a:pt x="682" y="293"/>
                </a:lnTo>
                <a:lnTo>
                  <a:pt x="658" y="263"/>
                </a:lnTo>
                <a:lnTo>
                  <a:pt x="664" y="263"/>
                </a:lnTo>
                <a:lnTo>
                  <a:pt x="658" y="257"/>
                </a:lnTo>
                <a:lnTo>
                  <a:pt x="652" y="245"/>
                </a:lnTo>
                <a:lnTo>
                  <a:pt x="652" y="233"/>
                </a:lnTo>
                <a:lnTo>
                  <a:pt x="658" y="227"/>
                </a:lnTo>
                <a:lnTo>
                  <a:pt x="658" y="221"/>
                </a:lnTo>
                <a:lnTo>
                  <a:pt x="634" y="191"/>
                </a:lnTo>
                <a:lnTo>
                  <a:pt x="622" y="173"/>
                </a:lnTo>
                <a:lnTo>
                  <a:pt x="610" y="167"/>
                </a:lnTo>
                <a:lnTo>
                  <a:pt x="592" y="143"/>
                </a:lnTo>
                <a:lnTo>
                  <a:pt x="569" y="107"/>
                </a:lnTo>
                <a:lnTo>
                  <a:pt x="569" y="84"/>
                </a:lnTo>
                <a:lnTo>
                  <a:pt x="551" y="48"/>
                </a:lnTo>
                <a:lnTo>
                  <a:pt x="545" y="42"/>
                </a:lnTo>
                <a:lnTo>
                  <a:pt x="545" y="36"/>
                </a:lnTo>
                <a:lnTo>
                  <a:pt x="539" y="12"/>
                </a:lnTo>
                <a:lnTo>
                  <a:pt x="539" y="6"/>
                </a:lnTo>
                <a:lnTo>
                  <a:pt x="533" y="12"/>
                </a:lnTo>
                <a:lnTo>
                  <a:pt x="515" y="6"/>
                </a:lnTo>
                <a:lnTo>
                  <a:pt x="497" y="0"/>
                </a:lnTo>
                <a:lnTo>
                  <a:pt x="491" y="6"/>
                </a:lnTo>
                <a:lnTo>
                  <a:pt x="491" y="12"/>
                </a:lnTo>
                <a:lnTo>
                  <a:pt x="491" y="18"/>
                </a:lnTo>
                <a:lnTo>
                  <a:pt x="497" y="42"/>
                </a:lnTo>
                <a:lnTo>
                  <a:pt x="491" y="54"/>
                </a:lnTo>
                <a:lnTo>
                  <a:pt x="479" y="48"/>
                </a:lnTo>
                <a:lnTo>
                  <a:pt x="473" y="36"/>
                </a:lnTo>
                <a:lnTo>
                  <a:pt x="240" y="48"/>
                </a:lnTo>
                <a:lnTo>
                  <a:pt x="234" y="42"/>
                </a:lnTo>
                <a:lnTo>
                  <a:pt x="234" y="36"/>
                </a:lnTo>
                <a:lnTo>
                  <a:pt x="228" y="24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9" name="Freeform 107"/>
          <p:cNvSpPr>
            <a:spLocks/>
          </p:cNvSpPr>
          <p:nvPr/>
        </p:nvSpPr>
        <p:spPr bwMode="auto">
          <a:xfrm>
            <a:off x="7625759" y="3141188"/>
            <a:ext cx="160149" cy="288943"/>
          </a:xfrm>
          <a:custGeom>
            <a:avLst/>
            <a:gdLst>
              <a:gd name="T0" fmla="*/ 81 w 89"/>
              <a:gd name="T1" fmla="*/ 118 h 143"/>
              <a:gd name="T2" fmla="*/ 81 w 89"/>
              <a:gd name="T3" fmla="*/ 113 h 143"/>
              <a:gd name="T4" fmla="*/ 76 w 89"/>
              <a:gd name="T5" fmla="*/ 97 h 143"/>
              <a:gd name="T6" fmla="*/ 65 w 89"/>
              <a:gd name="T7" fmla="*/ 91 h 143"/>
              <a:gd name="T8" fmla="*/ 54 w 89"/>
              <a:gd name="T9" fmla="*/ 81 h 143"/>
              <a:gd name="T10" fmla="*/ 49 w 89"/>
              <a:gd name="T11" fmla="*/ 76 h 143"/>
              <a:gd name="T12" fmla="*/ 44 w 89"/>
              <a:gd name="T13" fmla="*/ 70 h 143"/>
              <a:gd name="T14" fmla="*/ 33 w 89"/>
              <a:gd name="T15" fmla="*/ 54 h 143"/>
              <a:gd name="T16" fmla="*/ 33 w 89"/>
              <a:gd name="T17" fmla="*/ 43 h 143"/>
              <a:gd name="T18" fmla="*/ 22 w 89"/>
              <a:gd name="T19" fmla="*/ 32 h 143"/>
              <a:gd name="T20" fmla="*/ 22 w 89"/>
              <a:gd name="T21" fmla="*/ 27 h 143"/>
              <a:gd name="T22" fmla="*/ 16 w 89"/>
              <a:gd name="T23" fmla="*/ 22 h 143"/>
              <a:gd name="T24" fmla="*/ 22 w 89"/>
              <a:gd name="T25" fmla="*/ 22 h 143"/>
              <a:gd name="T26" fmla="*/ 22 w 89"/>
              <a:gd name="T27" fmla="*/ 16 h 143"/>
              <a:gd name="T28" fmla="*/ 22 w 89"/>
              <a:gd name="T29" fmla="*/ 0 h 143"/>
              <a:gd name="T30" fmla="*/ 16 w 89"/>
              <a:gd name="T31" fmla="*/ 0 h 143"/>
              <a:gd name="T32" fmla="*/ 11 w 89"/>
              <a:gd name="T33" fmla="*/ 0 h 143"/>
              <a:gd name="T34" fmla="*/ 5 w 89"/>
              <a:gd name="T35" fmla="*/ 11 h 143"/>
              <a:gd name="T36" fmla="*/ 0 w 89"/>
              <a:gd name="T37" fmla="*/ 16 h 143"/>
              <a:gd name="T38" fmla="*/ 0 w 89"/>
              <a:gd name="T39" fmla="*/ 16 h 143"/>
              <a:gd name="T40" fmla="*/ 0 w 89"/>
              <a:gd name="T41" fmla="*/ 16 h 143"/>
              <a:gd name="T42" fmla="*/ 33 w 89"/>
              <a:gd name="T43" fmla="*/ 129 h 143"/>
              <a:gd name="T44" fmla="*/ 81 w 89"/>
              <a:gd name="T45" fmla="*/ 118 h 143"/>
              <a:gd name="T46" fmla="*/ 81 w 89"/>
              <a:gd name="T47" fmla="*/ 118 h 14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9"/>
              <a:gd name="T73" fmla="*/ 0 h 143"/>
              <a:gd name="T74" fmla="*/ 89 w 89"/>
              <a:gd name="T75" fmla="*/ 143 h 14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9" h="143">
                <a:moveTo>
                  <a:pt x="89" y="131"/>
                </a:moveTo>
                <a:lnTo>
                  <a:pt x="89" y="125"/>
                </a:lnTo>
                <a:lnTo>
                  <a:pt x="83" y="107"/>
                </a:lnTo>
                <a:lnTo>
                  <a:pt x="71" y="101"/>
                </a:lnTo>
                <a:lnTo>
                  <a:pt x="59" y="90"/>
                </a:lnTo>
                <a:lnTo>
                  <a:pt x="54" y="84"/>
                </a:lnTo>
                <a:lnTo>
                  <a:pt x="48" y="78"/>
                </a:lnTo>
                <a:lnTo>
                  <a:pt x="36" y="60"/>
                </a:lnTo>
                <a:lnTo>
                  <a:pt x="36" y="48"/>
                </a:lnTo>
                <a:lnTo>
                  <a:pt x="24" y="36"/>
                </a:lnTo>
                <a:lnTo>
                  <a:pt x="24" y="30"/>
                </a:lnTo>
                <a:lnTo>
                  <a:pt x="18" y="24"/>
                </a:lnTo>
                <a:lnTo>
                  <a:pt x="24" y="24"/>
                </a:lnTo>
                <a:lnTo>
                  <a:pt x="24" y="18"/>
                </a:lnTo>
                <a:lnTo>
                  <a:pt x="24" y="0"/>
                </a:lnTo>
                <a:lnTo>
                  <a:pt x="18" y="0"/>
                </a:lnTo>
                <a:lnTo>
                  <a:pt x="12" y="0"/>
                </a:lnTo>
                <a:lnTo>
                  <a:pt x="6" y="12"/>
                </a:lnTo>
                <a:lnTo>
                  <a:pt x="0" y="18"/>
                </a:lnTo>
                <a:lnTo>
                  <a:pt x="36" y="143"/>
                </a:lnTo>
                <a:lnTo>
                  <a:pt x="89" y="131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0" name="Freeform 108"/>
          <p:cNvSpPr>
            <a:spLocks/>
          </p:cNvSpPr>
          <p:nvPr/>
        </p:nvSpPr>
        <p:spPr bwMode="auto">
          <a:xfrm>
            <a:off x="7625759" y="3141188"/>
            <a:ext cx="160149" cy="288943"/>
          </a:xfrm>
          <a:custGeom>
            <a:avLst/>
            <a:gdLst>
              <a:gd name="T0" fmla="*/ 81 w 89"/>
              <a:gd name="T1" fmla="*/ 118 h 143"/>
              <a:gd name="T2" fmla="*/ 81 w 89"/>
              <a:gd name="T3" fmla="*/ 113 h 143"/>
              <a:gd name="T4" fmla="*/ 76 w 89"/>
              <a:gd name="T5" fmla="*/ 97 h 143"/>
              <a:gd name="T6" fmla="*/ 65 w 89"/>
              <a:gd name="T7" fmla="*/ 91 h 143"/>
              <a:gd name="T8" fmla="*/ 54 w 89"/>
              <a:gd name="T9" fmla="*/ 81 h 143"/>
              <a:gd name="T10" fmla="*/ 49 w 89"/>
              <a:gd name="T11" fmla="*/ 76 h 143"/>
              <a:gd name="T12" fmla="*/ 44 w 89"/>
              <a:gd name="T13" fmla="*/ 70 h 143"/>
              <a:gd name="T14" fmla="*/ 33 w 89"/>
              <a:gd name="T15" fmla="*/ 54 h 143"/>
              <a:gd name="T16" fmla="*/ 33 w 89"/>
              <a:gd name="T17" fmla="*/ 43 h 143"/>
              <a:gd name="T18" fmla="*/ 22 w 89"/>
              <a:gd name="T19" fmla="*/ 32 h 143"/>
              <a:gd name="T20" fmla="*/ 22 w 89"/>
              <a:gd name="T21" fmla="*/ 27 h 143"/>
              <a:gd name="T22" fmla="*/ 16 w 89"/>
              <a:gd name="T23" fmla="*/ 22 h 143"/>
              <a:gd name="T24" fmla="*/ 22 w 89"/>
              <a:gd name="T25" fmla="*/ 22 h 143"/>
              <a:gd name="T26" fmla="*/ 22 w 89"/>
              <a:gd name="T27" fmla="*/ 16 h 143"/>
              <a:gd name="T28" fmla="*/ 22 w 89"/>
              <a:gd name="T29" fmla="*/ 0 h 143"/>
              <a:gd name="T30" fmla="*/ 16 w 89"/>
              <a:gd name="T31" fmla="*/ 0 h 143"/>
              <a:gd name="T32" fmla="*/ 11 w 89"/>
              <a:gd name="T33" fmla="*/ 0 h 143"/>
              <a:gd name="T34" fmla="*/ 5 w 89"/>
              <a:gd name="T35" fmla="*/ 11 h 143"/>
              <a:gd name="T36" fmla="*/ 0 w 89"/>
              <a:gd name="T37" fmla="*/ 16 h 143"/>
              <a:gd name="T38" fmla="*/ 0 w 89"/>
              <a:gd name="T39" fmla="*/ 16 h 143"/>
              <a:gd name="T40" fmla="*/ 0 w 89"/>
              <a:gd name="T41" fmla="*/ 16 h 143"/>
              <a:gd name="T42" fmla="*/ 33 w 89"/>
              <a:gd name="T43" fmla="*/ 129 h 143"/>
              <a:gd name="T44" fmla="*/ 81 w 89"/>
              <a:gd name="T45" fmla="*/ 118 h 14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9"/>
              <a:gd name="T70" fmla="*/ 0 h 143"/>
              <a:gd name="T71" fmla="*/ 89 w 89"/>
              <a:gd name="T72" fmla="*/ 143 h 14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9" h="143">
                <a:moveTo>
                  <a:pt x="89" y="131"/>
                </a:moveTo>
                <a:lnTo>
                  <a:pt x="89" y="125"/>
                </a:lnTo>
                <a:lnTo>
                  <a:pt x="83" y="107"/>
                </a:lnTo>
                <a:lnTo>
                  <a:pt x="71" y="101"/>
                </a:lnTo>
                <a:lnTo>
                  <a:pt x="59" y="90"/>
                </a:lnTo>
                <a:lnTo>
                  <a:pt x="54" y="84"/>
                </a:lnTo>
                <a:lnTo>
                  <a:pt x="48" y="78"/>
                </a:lnTo>
                <a:lnTo>
                  <a:pt x="36" y="60"/>
                </a:lnTo>
                <a:lnTo>
                  <a:pt x="36" y="48"/>
                </a:lnTo>
                <a:lnTo>
                  <a:pt x="24" y="36"/>
                </a:lnTo>
                <a:lnTo>
                  <a:pt x="24" y="30"/>
                </a:lnTo>
                <a:lnTo>
                  <a:pt x="18" y="24"/>
                </a:lnTo>
                <a:lnTo>
                  <a:pt x="24" y="24"/>
                </a:lnTo>
                <a:lnTo>
                  <a:pt x="24" y="18"/>
                </a:lnTo>
                <a:lnTo>
                  <a:pt x="24" y="0"/>
                </a:lnTo>
                <a:lnTo>
                  <a:pt x="18" y="0"/>
                </a:lnTo>
                <a:lnTo>
                  <a:pt x="12" y="0"/>
                </a:lnTo>
                <a:lnTo>
                  <a:pt x="6" y="12"/>
                </a:lnTo>
                <a:lnTo>
                  <a:pt x="0" y="18"/>
                </a:lnTo>
                <a:lnTo>
                  <a:pt x="36" y="143"/>
                </a:lnTo>
                <a:lnTo>
                  <a:pt x="89" y="131"/>
                </a:lnTo>
              </a:path>
            </a:pathLst>
          </a:custGeom>
          <a:solidFill>
            <a:srgbClr val="FFFF0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1" name="Freeform 109"/>
          <p:cNvSpPr>
            <a:spLocks/>
          </p:cNvSpPr>
          <p:nvPr/>
        </p:nvSpPr>
        <p:spPr bwMode="auto">
          <a:xfrm>
            <a:off x="7667281" y="2805203"/>
            <a:ext cx="195737" cy="506212"/>
          </a:xfrm>
          <a:custGeom>
            <a:avLst/>
            <a:gdLst>
              <a:gd name="T0" fmla="*/ 0 w 107"/>
              <a:gd name="T1" fmla="*/ 167 h 251"/>
              <a:gd name="T2" fmla="*/ 0 w 107"/>
              <a:gd name="T3" fmla="*/ 172 h 251"/>
              <a:gd name="T4" fmla="*/ 11 w 107"/>
              <a:gd name="T5" fmla="*/ 188 h 251"/>
              <a:gd name="T6" fmla="*/ 32 w 107"/>
              <a:gd name="T7" fmla="*/ 199 h 251"/>
              <a:gd name="T8" fmla="*/ 49 w 107"/>
              <a:gd name="T9" fmla="*/ 204 h 251"/>
              <a:gd name="T10" fmla="*/ 55 w 107"/>
              <a:gd name="T11" fmla="*/ 215 h 251"/>
              <a:gd name="T12" fmla="*/ 60 w 107"/>
              <a:gd name="T13" fmla="*/ 226 h 251"/>
              <a:gd name="T14" fmla="*/ 71 w 107"/>
              <a:gd name="T15" fmla="*/ 210 h 251"/>
              <a:gd name="T16" fmla="*/ 77 w 107"/>
              <a:gd name="T17" fmla="*/ 188 h 251"/>
              <a:gd name="T18" fmla="*/ 93 w 107"/>
              <a:gd name="T19" fmla="*/ 161 h 251"/>
              <a:gd name="T20" fmla="*/ 99 w 107"/>
              <a:gd name="T21" fmla="*/ 140 h 251"/>
              <a:gd name="T22" fmla="*/ 99 w 107"/>
              <a:gd name="T23" fmla="*/ 102 h 251"/>
              <a:gd name="T24" fmla="*/ 88 w 107"/>
              <a:gd name="T25" fmla="*/ 69 h 251"/>
              <a:gd name="T26" fmla="*/ 77 w 107"/>
              <a:gd name="T27" fmla="*/ 75 h 251"/>
              <a:gd name="T28" fmla="*/ 71 w 107"/>
              <a:gd name="T29" fmla="*/ 75 h 251"/>
              <a:gd name="T30" fmla="*/ 66 w 107"/>
              <a:gd name="T31" fmla="*/ 75 h 251"/>
              <a:gd name="T32" fmla="*/ 71 w 107"/>
              <a:gd name="T33" fmla="*/ 59 h 251"/>
              <a:gd name="T34" fmla="*/ 77 w 107"/>
              <a:gd name="T35" fmla="*/ 59 h 251"/>
              <a:gd name="T36" fmla="*/ 77 w 107"/>
              <a:gd name="T37" fmla="*/ 43 h 251"/>
              <a:gd name="T38" fmla="*/ 88 w 107"/>
              <a:gd name="T39" fmla="*/ 32 h 251"/>
              <a:gd name="T40" fmla="*/ 22 w 107"/>
              <a:gd name="T41" fmla="*/ 0 h 251"/>
              <a:gd name="T42" fmla="*/ 11 w 107"/>
              <a:gd name="T43" fmla="*/ 11 h 251"/>
              <a:gd name="T44" fmla="*/ 11 w 107"/>
              <a:gd name="T45" fmla="*/ 27 h 251"/>
              <a:gd name="T46" fmla="*/ 0 w 107"/>
              <a:gd name="T47" fmla="*/ 38 h 251"/>
              <a:gd name="T48" fmla="*/ 6 w 107"/>
              <a:gd name="T49" fmla="*/ 49 h 251"/>
              <a:gd name="T50" fmla="*/ 0 w 107"/>
              <a:gd name="T51" fmla="*/ 59 h 251"/>
              <a:gd name="T52" fmla="*/ 6 w 107"/>
              <a:gd name="T53" fmla="*/ 80 h 251"/>
              <a:gd name="T54" fmla="*/ 17 w 107"/>
              <a:gd name="T55" fmla="*/ 91 h 251"/>
              <a:gd name="T56" fmla="*/ 28 w 107"/>
              <a:gd name="T57" fmla="*/ 96 h 251"/>
              <a:gd name="T58" fmla="*/ 38 w 107"/>
              <a:gd name="T59" fmla="*/ 102 h 251"/>
              <a:gd name="T60" fmla="*/ 43 w 107"/>
              <a:gd name="T61" fmla="*/ 113 h 251"/>
              <a:gd name="T62" fmla="*/ 22 w 107"/>
              <a:gd name="T63" fmla="*/ 129 h 251"/>
              <a:gd name="T64" fmla="*/ 0 w 107"/>
              <a:gd name="T65" fmla="*/ 150 h 25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7"/>
              <a:gd name="T100" fmla="*/ 0 h 251"/>
              <a:gd name="T101" fmla="*/ 107 w 107"/>
              <a:gd name="T102" fmla="*/ 251 h 25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7" h="251">
                <a:moveTo>
                  <a:pt x="0" y="167"/>
                </a:moveTo>
                <a:lnTo>
                  <a:pt x="0" y="185"/>
                </a:lnTo>
                <a:lnTo>
                  <a:pt x="0" y="191"/>
                </a:lnTo>
                <a:lnTo>
                  <a:pt x="6" y="197"/>
                </a:lnTo>
                <a:lnTo>
                  <a:pt x="12" y="209"/>
                </a:lnTo>
                <a:lnTo>
                  <a:pt x="18" y="215"/>
                </a:lnTo>
                <a:lnTo>
                  <a:pt x="35" y="221"/>
                </a:lnTo>
                <a:lnTo>
                  <a:pt x="41" y="227"/>
                </a:lnTo>
                <a:lnTo>
                  <a:pt x="53" y="227"/>
                </a:lnTo>
                <a:lnTo>
                  <a:pt x="59" y="227"/>
                </a:lnTo>
                <a:lnTo>
                  <a:pt x="59" y="239"/>
                </a:lnTo>
                <a:lnTo>
                  <a:pt x="59" y="245"/>
                </a:lnTo>
                <a:lnTo>
                  <a:pt x="65" y="251"/>
                </a:lnTo>
                <a:lnTo>
                  <a:pt x="71" y="245"/>
                </a:lnTo>
                <a:lnTo>
                  <a:pt x="77" y="233"/>
                </a:lnTo>
                <a:lnTo>
                  <a:pt x="77" y="221"/>
                </a:lnTo>
                <a:lnTo>
                  <a:pt x="83" y="209"/>
                </a:lnTo>
                <a:lnTo>
                  <a:pt x="89" y="197"/>
                </a:lnTo>
                <a:lnTo>
                  <a:pt x="101" y="179"/>
                </a:lnTo>
                <a:lnTo>
                  <a:pt x="107" y="167"/>
                </a:lnTo>
                <a:lnTo>
                  <a:pt x="107" y="155"/>
                </a:lnTo>
                <a:lnTo>
                  <a:pt x="107" y="149"/>
                </a:lnTo>
                <a:lnTo>
                  <a:pt x="107" y="113"/>
                </a:lnTo>
                <a:lnTo>
                  <a:pt x="101" y="89"/>
                </a:lnTo>
                <a:lnTo>
                  <a:pt x="95" y="77"/>
                </a:lnTo>
                <a:lnTo>
                  <a:pt x="89" y="83"/>
                </a:lnTo>
                <a:lnTo>
                  <a:pt x="83" y="83"/>
                </a:lnTo>
                <a:lnTo>
                  <a:pt x="77" y="83"/>
                </a:lnTo>
                <a:lnTo>
                  <a:pt x="71" y="83"/>
                </a:lnTo>
                <a:lnTo>
                  <a:pt x="71" y="77"/>
                </a:lnTo>
                <a:lnTo>
                  <a:pt x="77" y="65"/>
                </a:lnTo>
                <a:lnTo>
                  <a:pt x="83" y="65"/>
                </a:lnTo>
                <a:lnTo>
                  <a:pt x="83" y="54"/>
                </a:lnTo>
                <a:lnTo>
                  <a:pt x="83" y="48"/>
                </a:lnTo>
                <a:lnTo>
                  <a:pt x="89" y="42"/>
                </a:lnTo>
                <a:lnTo>
                  <a:pt x="95" y="36"/>
                </a:lnTo>
                <a:lnTo>
                  <a:pt x="89" y="24"/>
                </a:lnTo>
                <a:lnTo>
                  <a:pt x="24" y="0"/>
                </a:lnTo>
                <a:lnTo>
                  <a:pt x="18" y="6"/>
                </a:lnTo>
                <a:lnTo>
                  <a:pt x="12" y="12"/>
                </a:lnTo>
                <a:lnTo>
                  <a:pt x="12" y="18"/>
                </a:lnTo>
                <a:lnTo>
                  <a:pt x="12" y="30"/>
                </a:lnTo>
                <a:lnTo>
                  <a:pt x="0" y="42"/>
                </a:lnTo>
                <a:lnTo>
                  <a:pt x="0" y="48"/>
                </a:lnTo>
                <a:lnTo>
                  <a:pt x="6" y="54"/>
                </a:lnTo>
                <a:lnTo>
                  <a:pt x="6" y="65"/>
                </a:lnTo>
                <a:lnTo>
                  <a:pt x="0" y="65"/>
                </a:lnTo>
                <a:lnTo>
                  <a:pt x="6" y="83"/>
                </a:lnTo>
                <a:lnTo>
                  <a:pt x="6" y="89"/>
                </a:lnTo>
                <a:lnTo>
                  <a:pt x="12" y="89"/>
                </a:lnTo>
                <a:lnTo>
                  <a:pt x="18" y="101"/>
                </a:lnTo>
                <a:lnTo>
                  <a:pt x="24" y="101"/>
                </a:lnTo>
                <a:lnTo>
                  <a:pt x="30" y="107"/>
                </a:lnTo>
                <a:lnTo>
                  <a:pt x="35" y="107"/>
                </a:lnTo>
                <a:lnTo>
                  <a:pt x="41" y="113"/>
                </a:lnTo>
                <a:lnTo>
                  <a:pt x="53" y="119"/>
                </a:lnTo>
                <a:lnTo>
                  <a:pt x="47" y="125"/>
                </a:lnTo>
                <a:lnTo>
                  <a:pt x="35" y="131"/>
                </a:lnTo>
                <a:lnTo>
                  <a:pt x="24" y="143"/>
                </a:lnTo>
                <a:lnTo>
                  <a:pt x="24" y="155"/>
                </a:lnTo>
                <a:lnTo>
                  <a:pt x="0" y="167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2" name="Freeform 110"/>
          <p:cNvSpPr>
            <a:spLocks/>
          </p:cNvSpPr>
          <p:nvPr/>
        </p:nvSpPr>
        <p:spPr bwMode="auto">
          <a:xfrm>
            <a:off x="7667281" y="2805203"/>
            <a:ext cx="195737" cy="506212"/>
          </a:xfrm>
          <a:custGeom>
            <a:avLst/>
            <a:gdLst>
              <a:gd name="T0" fmla="*/ 0 w 107"/>
              <a:gd name="T1" fmla="*/ 167 h 251"/>
              <a:gd name="T2" fmla="*/ 0 w 107"/>
              <a:gd name="T3" fmla="*/ 172 h 251"/>
              <a:gd name="T4" fmla="*/ 11 w 107"/>
              <a:gd name="T5" fmla="*/ 188 h 251"/>
              <a:gd name="T6" fmla="*/ 32 w 107"/>
              <a:gd name="T7" fmla="*/ 199 h 251"/>
              <a:gd name="T8" fmla="*/ 49 w 107"/>
              <a:gd name="T9" fmla="*/ 204 h 251"/>
              <a:gd name="T10" fmla="*/ 55 w 107"/>
              <a:gd name="T11" fmla="*/ 215 h 251"/>
              <a:gd name="T12" fmla="*/ 60 w 107"/>
              <a:gd name="T13" fmla="*/ 226 h 251"/>
              <a:gd name="T14" fmla="*/ 71 w 107"/>
              <a:gd name="T15" fmla="*/ 210 h 251"/>
              <a:gd name="T16" fmla="*/ 77 w 107"/>
              <a:gd name="T17" fmla="*/ 188 h 251"/>
              <a:gd name="T18" fmla="*/ 93 w 107"/>
              <a:gd name="T19" fmla="*/ 161 h 251"/>
              <a:gd name="T20" fmla="*/ 99 w 107"/>
              <a:gd name="T21" fmla="*/ 140 h 251"/>
              <a:gd name="T22" fmla="*/ 99 w 107"/>
              <a:gd name="T23" fmla="*/ 102 h 251"/>
              <a:gd name="T24" fmla="*/ 88 w 107"/>
              <a:gd name="T25" fmla="*/ 69 h 251"/>
              <a:gd name="T26" fmla="*/ 77 w 107"/>
              <a:gd name="T27" fmla="*/ 75 h 251"/>
              <a:gd name="T28" fmla="*/ 71 w 107"/>
              <a:gd name="T29" fmla="*/ 75 h 251"/>
              <a:gd name="T30" fmla="*/ 66 w 107"/>
              <a:gd name="T31" fmla="*/ 75 h 251"/>
              <a:gd name="T32" fmla="*/ 71 w 107"/>
              <a:gd name="T33" fmla="*/ 59 h 251"/>
              <a:gd name="T34" fmla="*/ 77 w 107"/>
              <a:gd name="T35" fmla="*/ 59 h 251"/>
              <a:gd name="T36" fmla="*/ 77 w 107"/>
              <a:gd name="T37" fmla="*/ 43 h 251"/>
              <a:gd name="T38" fmla="*/ 88 w 107"/>
              <a:gd name="T39" fmla="*/ 32 h 251"/>
              <a:gd name="T40" fmla="*/ 22 w 107"/>
              <a:gd name="T41" fmla="*/ 0 h 251"/>
              <a:gd name="T42" fmla="*/ 11 w 107"/>
              <a:gd name="T43" fmla="*/ 11 h 251"/>
              <a:gd name="T44" fmla="*/ 11 w 107"/>
              <a:gd name="T45" fmla="*/ 27 h 251"/>
              <a:gd name="T46" fmla="*/ 0 w 107"/>
              <a:gd name="T47" fmla="*/ 38 h 251"/>
              <a:gd name="T48" fmla="*/ 6 w 107"/>
              <a:gd name="T49" fmla="*/ 49 h 251"/>
              <a:gd name="T50" fmla="*/ 0 w 107"/>
              <a:gd name="T51" fmla="*/ 59 h 251"/>
              <a:gd name="T52" fmla="*/ 6 w 107"/>
              <a:gd name="T53" fmla="*/ 80 h 251"/>
              <a:gd name="T54" fmla="*/ 17 w 107"/>
              <a:gd name="T55" fmla="*/ 91 h 251"/>
              <a:gd name="T56" fmla="*/ 28 w 107"/>
              <a:gd name="T57" fmla="*/ 96 h 251"/>
              <a:gd name="T58" fmla="*/ 38 w 107"/>
              <a:gd name="T59" fmla="*/ 102 h 251"/>
              <a:gd name="T60" fmla="*/ 43 w 107"/>
              <a:gd name="T61" fmla="*/ 113 h 251"/>
              <a:gd name="T62" fmla="*/ 22 w 107"/>
              <a:gd name="T63" fmla="*/ 129 h 251"/>
              <a:gd name="T64" fmla="*/ 0 w 107"/>
              <a:gd name="T65" fmla="*/ 150 h 25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7"/>
              <a:gd name="T100" fmla="*/ 0 h 251"/>
              <a:gd name="T101" fmla="*/ 107 w 107"/>
              <a:gd name="T102" fmla="*/ 251 h 25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7" h="251">
                <a:moveTo>
                  <a:pt x="0" y="167"/>
                </a:moveTo>
                <a:lnTo>
                  <a:pt x="0" y="185"/>
                </a:lnTo>
                <a:lnTo>
                  <a:pt x="0" y="191"/>
                </a:lnTo>
                <a:lnTo>
                  <a:pt x="6" y="197"/>
                </a:lnTo>
                <a:lnTo>
                  <a:pt x="12" y="209"/>
                </a:lnTo>
                <a:lnTo>
                  <a:pt x="18" y="215"/>
                </a:lnTo>
                <a:lnTo>
                  <a:pt x="35" y="221"/>
                </a:lnTo>
                <a:lnTo>
                  <a:pt x="41" y="227"/>
                </a:lnTo>
                <a:lnTo>
                  <a:pt x="53" y="227"/>
                </a:lnTo>
                <a:lnTo>
                  <a:pt x="59" y="227"/>
                </a:lnTo>
                <a:lnTo>
                  <a:pt x="59" y="239"/>
                </a:lnTo>
                <a:lnTo>
                  <a:pt x="59" y="245"/>
                </a:lnTo>
                <a:lnTo>
                  <a:pt x="65" y="251"/>
                </a:lnTo>
                <a:lnTo>
                  <a:pt x="71" y="245"/>
                </a:lnTo>
                <a:lnTo>
                  <a:pt x="77" y="233"/>
                </a:lnTo>
                <a:lnTo>
                  <a:pt x="77" y="221"/>
                </a:lnTo>
                <a:lnTo>
                  <a:pt x="83" y="209"/>
                </a:lnTo>
                <a:lnTo>
                  <a:pt x="89" y="197"/>
                </a:lnTo>
                <a:lnTo>
                  <a:pt x="101" y="179"/>
                </a:lnTo>
                <a:lnTo>
                  <a:pt x="107" y="167"/>
                </a:lnTo>
                <a:lnTo>
                  <a:pt x="107" y="155"/>
                </a:lnTo>
                <a:lnTo>
                  <a:pt x="107" y="149"/>
                </a:lnTo>
                <a:lnTo>
                  <a:pt x="107" y="113"/>
                </a:lnTo>
                <a:lnTo>
                  <a:pt x="101" y="89"/>
                </a:lnTo>
                <a:lnTo>
                  <a:pt x="95" y="77"/>
                </a:lnTo>
                <a:lnTo>
                  <a:pt x="89" y="83"/>
                </a:lnTo>
                <a:lnTo>
                  <a:pt x="83" y="83"/>
                </a:lnTo>
                <a:lnTo>
                  <a:pt x="77" y="83"/>
                </a:lnTo>
                <a:lnTo>
                  <a:pt x="71" y="83"/>
                </a:lnTo>
                <a:lnTo>
                  <a:pt x="71" y="77"/>
                </a:lnTo>
                <a:lnTo>
                  <a:pt x="77" y="65"/>
                </a:lnTo>
                <a:lnTo>
                  <a:pt x="83" y="65"/>
                </a:lnTo>
                <a:lnTo>
                  <a:pt x="83" y="54"/>
                </a:lnTo>
                <a:lnTo>
                  <a:pt x="83" y="48"/>
                </a:lnTo>
                <a:lnTo>
                  <a:pt x="89" y="42"/>
                </a:lnTo>
                <a:lnTo>
                  <a:pt x="95" y="36"/>
                </a:lnTo>
                <a:lnTo>
                  <a:pt x="89" y="24"/>
                </a:lnTo>
                <a:lnTo>
                  <a:pt x="24" y="0"/>
                </a:lnTo>
                <a:lnTo>
                  <a:pt x="18" y="6"/>
                </a:lnTo>
                <a:lnTo>
                  <a:pt x="12" y="12"/>
                </a:lnTo>
                <a:lnTo>
                  <a:pt x="12" y="18"/>
                </a:lnTo>
                <a:lnTo>
                  <a:pt x="12" y="30"/>
                </a:lnTo>
                <a:lnTo>
                  <a:pt x="0" y="42"/>
                </a:lnTo>
                <a:lnTo>
                  <a:pt x="0" y="48"/>
                </a:lnTo>
                <a:lnTo>
                  <a:pt x="6" y="54"/>
                </a:lnTo>
                <a:lnTo>
                  <a:pt x="6" y="65"/>
                </a:lnTo>
                <a:lnTo>
                  <a:pt x="0" y="65"/>
                </a:lnTo>
                <a:lnTo>
                  <a:pt x="6" y="83"/>
                </a:lnTo>
                <a:lnTo>
                  <a:pt x="6" y="89"/>
                </a:lnTo>
                <a:lnTo>
                  <a:pt x="12" y="89"/>
                </a:lnTo>
                <a:lnTo>
                  <a:pt x="18" y="101"/>
                </a:lnTo>
                <a:lnTo>
                  <a:pt x="24" y="101"/>
                </a:lnTo>
                <a:lnTo>
                  <a:pt x="30" y="107"/>
                </a:lnTo>
                <a:lnTo>
                  <a:pt x="35" y="107"/>
                </a:lnTo>
                <a:lnTo>
                  <a:pt x="41" y="113"/>
                </a:lnTo>
                <a:lnTo>
                  <a:pt x="53" y="119"/>
                </a:lnTo>
                <a:lnTo>
                  <a:pt x="47" y="125"/>
                </a:lnTo>
                <a:lnTo>
                  <a:pt x="35" y="131"/>
                </a:lnTo>
                <a:lnTo>
                  <a:pt x="24" y="143"/>
                </a:lnTo>
                <a:lnTo>
                  <a:pt x="24" y="155"/>
                </a:lnTo>
                <a:lnTo>
                  <a:pt x="0" y="167"/>
                </a:lnTo>
              </a:path>
            </a:pathLst>
          </a:custGeom>
          <a:solidFill>
            <a:srgbClr val="FFFF0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3" name="Freeform 111"/>
          <p:cNvSpPr>
            <a:spLocks/>
          </p:cNvSpPr>
          <p:nvPr/>
        </p:nvSpPr>
        <p:spPr bwMode="auto">
          <a:xfrm>
            <a:off x="7853128" y="2563303"/>
            <a:ext cx="253075" cy="277743"/>
          </a:xfrm>
          <a:custGeom>
            <a:avLst/>
            <a:gdLst>
              <a:gd name="T0" fmla="*/ 0 w 138"/>
              <a:gd name="T1" fmla="*/ 27 h 138"/>
              <a:gd name="T2" fmla="*/ 39 w 138"/>
              <a:gd name="T3" fmla="*/ 16 h 138"/>
              <a:gd name="T4" fmla="*/ 45 w 138"/>
              <a:gd name="T5" fmla="*/ 22 h 138"/>
              <a:gd name="T6" fmla="*/ 45 w 138"/>
              <a:gd name="T7" fmla="*/ 22 h 138"/>
              <a:gd name="T8" fmla="*/ 50 w 138"/>
              <a:gd name="T9" fmla="*/ 16 h 138"/>
              <a:gd name="T10" fmla="*/ 111 w 138"/>
              <a:gd name="T11" fmla="*/ 0 h 138"/>
              <a:gd name="T12" fmla="*/ 128 w 138"/>
              <a:gd name="T13" fmla="*/ 54 h 138"/>
              <a:gd name="T14" fmla="*/ 128 w 138"/>
              <a:gd name="T15" fmla="*/ 59 h 138"/>
              <a:gd name="T16" fmla="*/ 122 w 138"/>
              <a:gd name="T17" fmla="*/ 59 h 138"/>
              <a:gd name="T18" fmla="*/ 128 w 138"/>
              <a:gd name="T19" fmla="*/ 65 h 138"/>
              <a:gd name="T20" fmla="*/ 128 w 138"/>
              <a:gd name="T21" fmla="*/ 65 h 138"/>
              <a:gd name="T22" fmla="*/ 117 w 138"/>
              <a:gd name="T23" fmla="*/ 65 h 138"/>
              <a:gd name="T24" fmla="*/ 95 w 138"/>
              <a:gd name="T25" fmla="*/ 75 h 138"/>
              <a:gd name="T26" fmla="*/ 89 w 138"/>
              <a:gd name="T27" fmla="*/ 75 h 138"/>
              <a:gd name="T28" fmla="*/ 89 w 138"/>
              <a:gd name="T29" fmla="*/ 75 h 138"/>
              <a:gd name="T30" fmla="*/ 89 w 138"/>
              <a:gd name="T31" fmla="*/ 81 h 138"/>
              <a:gd name="T32" fmla="*/ 83 w 138"/>
              <a:gd name="T33" fmla="*/ 81 h 138"/>
              <a:gd name="T34" fmla="*/ 72 w 138"/>
              <a:gd name="T35" fmla="*/ 86 h 138"/>
              <a:gd name="T36" fmla="*/ 56 w 138"/>
              <a:gd name="T37" fmla="*/ 92 h 138"/>
              <a:gd name="T38" fmla="*/ 50 w 138"/>
              <a:gd name="T39" fmla="*/ 92 h 138"/>
              <a:gd name="T40" fmla="*/ 45 w 138"/>
              <a:gd name="T41" fmla="*/ 102 h 138"/>
              <a:gd name="T42" fmla="*/ 17 w 138"/>
              <a:gd name="T43" fmla="*/ 119 h 138"/>
              <a:gd name="T44" fmla="*/ 6 w 138"/>
              <a:gd name="T45" fmla="*/ 124 h 138"/>
              <a:gd name="T46" fmla="*/ 0 w 138"/>
              <a:gd name="T47" fmla="*/ 119 h 138"/>
              <a:gd name="T48" fmla="*/ 11 w 138"/>
              <a:gd name="T49" fmla="*/ 108 h 138"/>
              <a:gd name="T50" fmla="*/ 11 w 138"/>
              <a:gd name="T51" fmla="*/ 102 h 138"/>
              <a:gd name="T52" fmla="*/ 6 w 138"/>
              <a:gd name="T53" fmla="*/ 97 h 138"/>
              <a:gd name="T54" fmla="*/ 0 w 138"/>
              <a:gd name="T55" fmla="*/ 27 h 138"/>
              <a:gd name="T56" fmla="*/ 0 w 138"/>
              <a:gd name="T57" fmla="*/ 27 h 13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38"/>
              <a:gd name="T88" fmla="*/ 0 h 138"/>
              <a:gd name="T89" fmla="*/ 138 w 138"/>
              <a:gd name="T90" fmla="*/ 138 h 13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38" h="138">
                <a:moveTo>
                  <a:pt x="0" y="30"/>
                </a:moveTo>
                <a:lnTo>
                  <a:pt x="42" y="18"/>
                </a:lnTo>
                <a:lnTo>
                  <a:pt x="48" y="24"/>
                </a:lnTo>
                <a:lnTo>
                  <a:pt x="54" y="18"/>
                </a:lnTo>
                <a:lnTo>
                  <a:pt x="120" y="0"/>
                </a:lnTo>
                <a:lnTo>
                  <a:pt x="138" y="60"/>
                </a:lnTo>
                <a:lnTo>
                  <a:pt x="138" y="66"/>
                </a:lnTo>
                <a:lnTo>
                  <a:pt x="132" y="66"/>
                </a:lnTo>
                <a:lnTo>
                  <a:pt x="138" y="72"/>
                </a:lnTo>
                <a:lnTo>
                  <a:pt x="126" y="72"/>
                </a:lnTo>
                <a:lnTo>
                  <a:pt x="102" y="84"/>
                </a:lnTo>
                <a:lnTo>
                  <a:pt x="96" y="84"/>
                </a:lnTo>
                <a:lnTo>
                  <a:pt x="96" y="90"/>
                </a:lnTo>
                <a:lnTo>
                  <a:pt x="90" y="90"/>
                </a:lnTo>
                <a:lnTo>
                  <a:pt x="78" y="96"/>
                </a:lnTo>
                <a:lnTo>
                  <a:pt x="60" y="102"/>
                </a:lnTo>
                <a:lnTo>
                  <a:pt x="54" y="102"/>
                </a:lnTo>
                <a:lnTo>
                  <a:pt x="48" y="114"/>
                </a:lnTo>
                <a:lnTo>
                  <a:pt x="18" y="132"/>
                </a:lnTo>
                <a:lnTo>
                  <a:pt x="6" y="138"/>
                </a:lnTo>
                <a:lnTo>
                  <a:pt x="0" y="132"/>
                </a:lnTo>
                <a:lnTo>
                  <a:pt x="12" y="120"/>
                </a:lnTo>
                <a:lnTo>
                  <a:pt x="12" y="114"/>
                </a:lnTo>
                <a:lnTo>
                  <a:pt x="6" y="108"/>
                </a:lnTo>
                <a:lnTo>
                  <a:pt x="0" y="30"/>
                </a:lnTo>
                <a:close/>
              </a:path>
            </a:pathLst>
          </a:custGeom>
          <a:solidFill>
            <a:srgbClr val="FFFF00"/>
          </a:solidFill>
          <a:ln w="19050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4" name="Freeform 112"/>
          <p:cNvSpPr>
            <a:spLocks/>
          </p:cNvSpPr>
          <p:nvPr/>
        </p:nvSpPr>
        <p:spPr bwMode="auto">
          <a:xfrm>
            <a:off x="7843244" y="2357235"/>
            <a:ext cx="494285" cy="288943"/>
          </a:xfrm>
          <a:custGeom>
            <a:avLst/>
            <a:gdLst>
              <a:gd name="T0" fmla="*/ 50 w 269"/>
              <a:gd name="T1" fmla="*/ 43 h 143"/>
              <a:gd name="T2" fmla="*/ 134 w 269"/>
              <a:gd name="T3" fmla="*/ 22 h 143"/>
              <a:gd name="T4" fmla="*/ 139 w 269"/>
              <a:gd name="T5" fmla="*/ 22 h 143"/>
              <a:gd name="T6" fmla="*/ 139 w 269"/>
              <a:gd name="T7" fmla="*/ 16 h 143"/>
              <a:gd name="T8" fmla="*/ 151 w 269"/>
              <a:gd name="T9" fmla="*/ 0 h 143"/>
              <a:gd name="T10" fmla="*/ 162 w 269"/>
              <a:gd name="T11" fmla="*/ 0 h 143"/>
              <a:gd name="T12" fmla="*/ 173 w 269"/>
              <a:gd name="T13" fmla="*/ 22 h 143"/>
              <a:gd name="T14" fmla="*/ 178 w 269"/>
              <a:gd name="T15" fmla="*/ 27 h 143"/>
              <a:gd name="T16" fmla="*/ 167 w 269"/>
              <a:gd name="T17" fmla="*/ 38 h 143"/>
              <a:gd name="T18" fmla="*/ 162 w 269"/>
              <a:gd name="T19" fmla="*/ 54 h 143"/>
              <a:gd name="T20" fmla="*/ 184 w 269"/>
              <a:gd name="T21" fmla="*/ 60 h 143"/>
              <a:gd name="T22" fmla="*/ 201 w 269"/>
              <a:gd name="T23" fmla="*/ 80 h 143"/>
              <a:gd name="T24" fmla="*/ 228 w 269"/>
              <a:gd name="T25" fmla="*/ 91 h 143"/>
              <a:gd name="T26" fmla="*/ 244 w 269"/>
              <a:gd name="T27" fmla="*/ 75 h 143"/>
              <a:gd name="T28" fmla="*/ 233 w 269"/>
              <a:gd name="T29" fmla="*/ 70 h 143"/>
              <a:gd name="T30" fmla="*/ 223 w 269"/>
              <a:gd name="T31" fmla="*/ 60 h 143"/>
              <a:gd name="T32" fmla="*/ 233 w 269"/>
              <a:gd name="T33" fmla="*/ 60 h 143"/>
              <a:gd name="T34" fmla="*/ 250 w 269"/>
              <a:gd name="T35" fmla="*/ 91 h 143"/>
              <a:gd name="T36" fmla="*/ 244 w 269"/>
              <a:gd name="T37" fmla="*/ 91 h 143"/>
              <a:gd name="T38" fmla="*/ 223 w 269"/>
              <a:gd name="T39" fmla="*/ 107 h 143"/>
              <a:gd name="T40" fmla="*/ 206 w 269"/>
              <a:gd name="T41" fmla="*/ 113 h 143"/>
              <a:gd name="T42" fmla="*/ 206 w 269"/>
              <a:gd name="T43" fmla="*/ 107 h 143"/>
              <a:gd name="T44" fmla="*/ 201 w 269"/>
              <a:gd name="T45" fmla="*/ 102 h 143"/>
              <a:gd name="T46" fmla="*/ 190 w 269"/>
              <a:gd name="T47" fmla="*/ 124 h 143"/>
              <a:gd name="T48" fmla="*/ 178 w 269"/>
              <a:gd name="T49" fmla="*/ 118 h 143"/>
              <a:gd name="T50" fmla="*/ 178 w 269"/>
              <a:gd name="T51" fmla="*/ 118 h 143"/>
              <a:gd name="T52" fmla="*/ 167 w 269"/>
              <a:gd name="T53" fmla="*/ 113 h 143"/>
              <a:gd name="T54" fmla="*/ 156 w 269"/>
              <a:gd name="T55" fmla="*/ 107 h 143"/>
              <a:gd name="T56" fmla="*/ 151 w 269"/>
              <a:gd name="T57" fmla="*/ 97 h 143"/>
              <a:gd name="T58" fmla="*/ 117 w 269"/>
              <a:gd name="T59" fmla="*/ 91 h 143"/>
              <a:gd name="T60" fmla="*/ 50 w 269"/>
              <a:gd name="T61" fmla="*/ 113 h 143"/>
              <a:gd name="T62" fmla="*/ 45 w 269"/>
              <a:gd name="T63" fmla="*/ 107 h 143"/>
              <a:gd name="T64" fmla="*/ 0 w 269"/>
              <a:gd name="T65" fmla="*/ 118 h 143"/>
              <a:gd name="T66" fmla="*/ 0 w 269"/>
              <a:gd name="T67" fmla="*/ 54 h 14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69"/>
              <a:gd name="T103" fmla="*/ 0 h 143"/>
              <a:gd name="T104" fmla="*/ 269 w 269"/>
              <a:gd name="T105" fmla="*/ 143 h 14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69" h="143">
                <a:moveTo>
                  <a:pt x="0" y="60"/>
                </a:moveTo>
                <a:lnTo>
                  <a:pt x="54" y="48"/>
                </a:lnTo>
                <a:lnTo>
                  <a:pt x="144" y="24"/>
                </a:lnTo>
                <a:lnTo>
                  <a:pt x="150" y="24"/>
                </a:lnTo>
                <a:lnTo>
                  <a:pt x="150" y="18"/>
                </a:lnTo>
                <a:lnTo>
                  <a:pt x="156" y="12"/>
                </a:lnTo>
                <a:lnTo>
                  <a:pt x="162" y="0"/>
                </a:lnTo>
                <a:lnTo>
                  <a:pt x="168" y="0"/>
                </a:lnTo>
                <a:lnTo>
                  <a:pt x="174" y="0"/>
                </a:lnTo>
                <a:lnTo>
                  <a:pt x="180" y="18"/>
                </a:lnTo>
                <a:lnTo>
                  <a:pt x="186" y="24"/>
                </a:lnTo>
                <a:lnTo>
                  <a:pt x="192" y="30"/>
                </a:lnTo>
                <a:lnTo>
                  <a:pt x="186" y="36"/>
                </a:lnTo>
                <a:lnTo>
                  <a:pt x="180" y="42"/>
                </a:lnTo>
                <a:lnTo>
                  <a:pt x="174" y="54"/>
                </a:lnTo>
                <a:lnTo>
                  <a:pt x="174" y="60"/>
                </a:lnTo>
                <a:lnTo>
                  <a:pt x="186" y="60"/>
                </a:lnTo>
                <a:lnTo>
                  <a:pt x="198" y="66"/>
                </a:lnTo>
                <a:lnTo>
                  <a:pt x="216" y="83"/>
                </a:lnTo>
                <a:lnTo>
                  <a:pt x="216" y="89"/>
                </a:lnTo>
                <a:lnTo>
                  <a:pt x="228" y="101"/>
                </a:lnTo>
                <a:lnTo>
                  <a:pt x="245" y="101"/>
                </a:lnTo>
                <a:lnTo>
                  <a:pt x="257" y="95"/>
                </a:lnTo>
                <a:lnTo>
                  <a:pt x="263" y="83"/>
                </a:lnTo>
                <a:lnTo>
                  <a:pt x="257" y="83"/>
                </a:lnTo>
                <a:lnTo>
                  <a:pt x="251" y="78"/>
                </a:lnTo>
                <a:lnTo>
                  <a:pt x="240" y="72"/>
                </a:lnTo>
                <a:lnTo>
                  <a:pt x="240" y="66"/>
                </a:lnTo>
                <a:lnTo>
                  <a:pt x="251" y="66"/>
                </a:lnTo>
                <a:lnTo>
                  <a:pt x="263" y="83"/>
                </a:lnTo>
                <a:lnTo>
                  <a:pt x="269" y="101"/>
                </a:lnTo>
                <a:lnTo>
                  <a:pt x="269" y="107"/>
                </a:lnTo>
                <a:lnTo>
                  <a:pt x="263" y="101"/>
                </a:lnTo>
                <a:lnTo>
                  <a:pt x="257" y="113"/>
                </a:lnTo>
                <a:lnTo>
                  <a:pt x="240" y="119"/>
                </a:lnTo>
                <a:lnTo>
                  <a:pt x="228" y="125"/>
                </a:lnTo>
                <a:lnTo>
                  <a:pt x="222" y="125"/>
                </a:lnTo>
                <a:lnTo>
                  <a:pt x="222" y="119"/>
                </a:lnTo>
                <a:lnTo>
                  <a:pt x="222" y="113"/>
                </a:lnTo>
                <a:lnTo>
                  <a:pt x="216" y="113"/>
                </a:lnTo>
                <a:lnTo>
                  <a:pt x="210" y="125"/>
                </a:lnTo>
                <a:lnTo>
                  <a:pt x="204" y="137"/>
                </a:lnTo>
                <a:lnTo>
                  <a:pt x="198" y="143"/>
                </a:lnTo>
                <a:lnTo>
                  <a:pt x="192" y="131"/>
                </a:lnTo>
                <a:lnTo>
                  <a:pt x="186" y="125"/>
                </a:lnTo>
                <a:lnTo>
                  <a:pt x="180" y="125"/>
                </a:lnTo>
                <a:lnTo>
                  <a:pt x="180" y="119"/>
                </a:lnTo>
                <a:lnTo>
                  <a:pt x="168" y="119"/>
                </a:lnTo>
                <a:lnTo>
                  <a:pt x="162" y="107"/>
                </a:lnTo>
                <a:lnTo>
                  <a:pt x="156" y="95"/>
                </a:lnTo>
                <a:lnTo>
                  <a:pt x="126" y="101"/>
                </a:lnTo>
                <a:lnTo>
                  <a:pt x="60" y="119"/>
                </a:lnTo>
                <a:lnTo>
                  <a:pt x="54" y="125"/>
                </a:lnTo>
                <a:lnTo>
                  <a:pt x="48" y="119"/>
                </a:lnTo>
                <a:lnTo>
                  <a:pt x="6" y="131"/>
                </a:lnTo>
                <a:lnTo>
                  <a:pt x="0" y="131"/>
                </a:lnTo>
                <a:lnTo>
                  <a:pt x="0" y="60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5" name="Freeform 113"/>
          <p:cNvSpPr>
            <a:spLocks/>
          </p:cNvSpPr>
          <p:nvPr/>
        </p:nvSpPr>
        <p:spPr bwMode="auto">
          <a:xfrm>
            <a:off x="8074570" y="2549856"/>
            <a:ext cx="132469" cy="159032"/>
          </a:xfrm>
          <a:custGeom>
            <a:avLst/>
            <a:gdLst>
              <a:gd name="T0" fmla="*/ 0 w 72"/>
              <a:gd name="T1" fmla="*/ 5 h 78"/>
              <a:gd name="T2" fmla="*/ 17 w 72"/>
              <a:gd name="T3" fmla="*/ 60 h 78"/>
              <a:gd name="T4" fmla="*/ 17 w 72"/>
              <a:gd name="T5" fmla="*/ 66 h 78"/>
              <a:gd name="T6" fmla="*/ 11 w 72"/>
              <a:gd name="T7" fmla="*/ 66 h 78"/>
              <a:gd name="T8" fmla="*/ 17 w 72"/>
              <a:gd name="T9" fmla="*/ 71 h 78"/>
              <a:gd name="T10" fmla="*/ 17 w 72"/>
              <a:gd name="T11" fmla="*/ 71 h 78"/>
              <a:gd name="T12" fmla="*/ 17 w 72"/>
              <a:gd name="T13" fmla="*/ 71 h 78"/>
              <a:gd name="T14" fmla="*/ 34 w 72"/>
              <a:gd name="T15" fmla="*/ 66 h 78"/>
              <a:gd name="T16" fmla="*/ 39 w 72"/>
              <a:gd name="T17" fmla="*/ 55 h 78"/>
              <a:gd name="T18" fmla="*/ 39 w 72"/>
              <a:gd name="T19" fmla="*/ 49 h 78"/>
              <a:gd name="T20" fmla="*/ 39 w 72"/>
              <a:gd name="T21" fmla="*/ 44 h 78"/>
              <a:gd name="T22" fmla="*/ 39 w 72"/>
              <a:gd name="T23" fmla="*/ 38 h 78"/>
              <a:gd name="T24" fmla="*/ 45 w 72"/>
              <a:gd name="T25" fmla="*/ 33 h 78"/>
              <a:gd name="T26" fmla="*/ 45 w 72"/>
              <a:gd name="T27" fmla="*/ 33 h 78"/>
              <a:gd name="T28" fmla="*/ 45 w 72"/>
              <a:gd name="T29" fmla="*/ 38 h 78"/>
              <a:gd name="T30" fmla="*/ 45 w 72"/>
              <a:gd name="T31" fmla="*/ 49 h 78"/>
              <a:gd name="T32" fmla="*/ 50 w 72"/>
              <a:gd name="T33" fmla="*/ 55 h 78"/>
              <a:gd name="T34" fmla="*/ 50 w 72"/>
              <a:gd name="T35" fmla="*/ 55 h 78"/>
              <a:gd name="T36" fmla="*/ 50 w 72"/>
              <a:gd name="T37" fmla="*/ 49 h 78"/>
              <a:gd name="T38" fmla="*/ 56 w 72"/>
              <a:gd name="T39" fmla="*/ 49 h 78"/>
              <a:gd name="T40" fmla="*/ 61 w 72"/>
              <a:gd name="T41" fmla="*/ 44 h 78"/>
              <a:gd name="T42" fmla="*/ 67 w 72"/>
              <a:gd name="T43" fmla="*/ 44 h 78"/>
              <a:gd name="T44" fmla="*/ 67 w 72"/>
              <a:gd name="T45" fmla="*/ 44 h 78"/>
              <a:gd name="T46" fmla="*/ 61 w 72"/>
              <a:gd name="T47" fmla="*/ 33 h 78"/>
              <a:gd name="T48" fmla="*/ 61 w 72"/>
              <a:gd name="T49" fmla="*/ 33 h 78"/>
              <a:gd name="T50" fmla="*/ 61 w 72"/>
              <a:gd name="T51" fmla="*/ 33 h 78"/>
              <a:gd name="T52" fmla="*/ 56 w 72"/>
              <a:gd name="T53" fmla="*/ 27 h 78"/>
              <a:gd name="T54" fmla="*/ 50 w 72"/>
              <a:gd name="T55" fmla="*/ 27 h 78"/>
              <a:gd name="T56" fmla="*/ 50 w 72"/>
              <a:gd name="T57" fmla="*/ 22 h 78"/>
              <a:gd name="T58" fmla="*/ 39 w 72"/>
              <a:gd name="T59" fmla="*/ 22 h 78"/>
              <a:gd name="T60" fmla="*/ 34 w 72"/>
              <a:gd name="T61" fmla="*/ 11 h 78"/>
              <a:gd name="T62" fmla="*/ 34 w 72"/>
              <a:gd name="T63" fmla="*/ 11 h 78"/>
              <a:gd name="T64" fmla="*/ 28 w 72"/>
              <a:gd name="T65" fmla="*/ 0 h 78"/>
              <a:gd name="T66" fmla="*/ 0 w 72"/>
              <a:gd name="T67" fmla="*/ 5 h 78"/>
              <a:gd name="T68" fmla="*/ 0 w 72"/>
              <a:gd name="T69" fmla="*/ 5 h 7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2"/>
              <a:gd name="T106" fmla="*/ 0 h 78"/>
              <a:gd name="T107" fmla="*/ 72 w 72"/>
              <a:gd name="T108" fmla="*/ 78 h 7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2" h="78">
                <a:moveTo>
                  <a:pt x="0" y="6"/>
                </a:moveTo>
                <a:lnTo>
                  <a:pt x="18" y="66"/>
                </a:lnTo>
                <a:lnTo>
                  <a:pt x="18" y="72"/>
                </a:lnTo>
                <a:lnTo>
                  <a:pt x="12" y="72"/>
                </a:lnTo>
                <a:lnTo>
                  <a:pt x="18" y="78"/>
                </a:lnTo>
                <a:lnTo>
                  <a:pt x="36" y="72"/>
                </a:lnTo>
                <a:lnTo>
                  <a:pt x="42" y="60"/>
                </a:lnTo>
                <a:lnTo>
                  <a:pt x="42" y="54"/>
                </a:lnTo>
                <a:lnTo>
                  <a:pt x="42" y="48"/>
                </a:lnTo>
                <a:lnTo>
                  <a:pt x="42" y="42"/>
                </a:lnTo>
                <a:lnTo>
                  <a:pt x="48" y="36"/>
                </a:lnTo>
                <a:lnTo>
                  <a:pt x="48" y="42"/>
                </a:lnTo>
                <a:lnTo>
                  <a:pt x="48" y="54"/>
                </a:lnTo>
                <a:lnTo>
                  <a:pt x="54" y="60"/>
                </a:lnTo>
                <a:lnTo>
                  <a:pt x="54" y="54"/>
                </a:lnTo>
                <a:lnTo>
                  <a:pt x="60" y="54"/>
                </a:lnTo>
                <a:lnTo>
                  <a:pt x="66" y="48"/>
                </a:lnTo>
                <a:lnTo>
                  <a:pt x="72" y="48"/>
                </a:lnTo>
                <a:lnTo>
                  <a:pt x="66" y="36"/>
                </a:lnTo>
                <a:lnTo>
                  <a:pt x="60" y="30"/>
                </a:lnTo>
                <a:lnTo>
                  <a:pt x="54" y="30"/>
                </a:lnTo>
                <a:lnTo>
                  <a:pt x="54" y="24"/>
                </a:lnTo>
                <a:lnTo>
                  <a:pt x="42" y="24"/>
                </a:lnTo>
                <a:lnTo>
                  <a:pt x="36" y="12"/>
                </a:lnTo>
                <a:lnTo>
                  <a:pt x="30" y="0"/>
                </a:lnTo>
                <a:lnTo>
                  <a:pt x="0" y="6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6" name="Freeform 114"/>
          <p:cNvSpPr>
            <a:spLocks/>
          </p:cNvSpPr>
          <p:nvPr/>
        </p:nvSpPr>
        <p:spPr bwMode="auto">
          <a:xfrm>
            <a:off x="7732524" y="1963015"/>
            <a:ext cx="253075" cy="515171"/>
          </a:xfrm>
          <a:custGeom>
            <a:avLst/>
            <a:gdLst>
              <a:gd name="T0" fmla="*/ 0 w 138"/>
              <a:gd name="T1" fmla="*/ 27 h 257"/>
              <a:gd name="T2" fmla="*/ 0 w 138"/>
              <a:gd name="T3" fmla="*/ 38 h 257"/>
              <a:gd name="T4" fmla="*/ 0 w 138"/>
              <a:gd name="T5" fmla="*/ 43 h 257"/>
              <a:gd name="T6" fmla="*/ 6 w 138"/>
              <a:gd name="T7" fmla="*/ 48 h 257"/>
              <a:gd name="T8" fmla="*/ 6 w 138"/>
              <a:gd name="T9" fmla="*/ 48 h 257"/>
              <a:gd name="T10" fmla="*/ 17 w 138"/>
              <a:gd name="T11" fmla="*/ 74 h 257"/>
              <a:gd name="T12" fmla="*/ 17 w 138"/>
              <a:gd name="T13" fmla="*/ 96 h 257"/>
              <a:gd name="T14" fmla="*/ 11 w 138"/>
              <a:gd name="T15" fmla="*/ 106 h 257"/>
              <a:gd name="T16" fmla="*/ 17 w 138"/>
              <a:gd name="T17" fmla="*/ 112 h 257"/>
              <a:gd name="T18" fmla="*/ 28 w 138"/>
              <a:gd name="T19" fmla="*/ 139 h 257"/>
              <a:gd name="T20" fmla="*/ 22 w 138"/>
              <a:gd name="T21" fmla="*/ 149 h 257"/>
              <a:gd name="T22" fmla="*/ 28 w 138"/>
              <a:gd name="T23" fmla="*/ 155 h 257"/>
              <a:gd name="T24" fmla="*/ 28 w 138"/>
              <a:gd name="T25" fmla="*/ 155 h 257"/>
              <a:gd name="T26" fmla="*/ 28 w 138"/>
              <a:gd name="T27" fmla="*/ 155 h 257"/>
              <a:gd name="T28" fmla="*/ 33 w 138"/>
              <a:gd name="T29" fmla="*/ 149 h 257"/>
              <a:gd name="T30" fmla="*/ 39 w 138"/>
              <a:gd name="T31" fmla="*/ 160 h 257"/>
              <a:gd name="T32" fmla="*/ 45 w 138"/>
              <a:gd name="T33" fmla="*/ 187 h 257"/>
              <a:gd name="T34" fmla="*/ 45 w 138"/>
              <a:gd name="T35" fmla="*/ 198 h 257"/>
              <a:gd name="T36" fmla="*/ 50 w 138"/>
              <a:gd name="T37" fmla="*/ 214 h 257"/>
              <a:gd name="T38" fmla="*/ 56 w 138"/>
              <a:gd name="T39" fmla="*/ 230 h 257"/>
              <a:gd name="T40" fmla="*/ 106 w 138"/>
              <a:gd name="T41" fmla="*/ 219 h 257"/>
              <a:gd name="T42" fmla="*/ 106 w 138"/>
              <a:gd name="T43" fmla="*/ 214 h 257"/>
              <a:gd name="T44" fmla="*/ 100 w 138"/>
              <a:gd name="T45" fmla="*/ 209 h 257"/>
              <a:gd name="T46" fmla="*/ 100 w 138"/>
              <a:gd name="T47" fmla="*/ 198 h 257"/>
              <a:gd name="T48" fmla="*/ 106 w 138"/>
              <a:gd name="T49" fmla="*/ 192 h 257"/>
              <a:gd name="T50" fmla="*/ 100 w 138"/>
              <a:gd name="T51" fmla="*/ 187 h 257"/>
              <a:gd name="T52" fmla="*/ 95 w 138"/>
              <a:gd name="T53" fmla="*/ 149 h 257"/>
              <a:gd name="T54" fmla="*/ 95 w 138"/>
              <a:gd name="T55" fmla="*/ 139 h 257"/>
              <a:gd name="T56" fmla="*/ 100 w 138"/>
              <a:gd name="T57" fmla="*/ 117 h 257"/>
              <a:gd name="T58" fmla="*/ 106 w 138"/>
              <a:gd name="T59" fmla="*/ 101 h 257"/>
              <a:gd name="T60" fmla="*/ 106 w 138"/>
              <a:gd name="T61" fmla="*/ 90 h 257"/>
              <a:gd name="T62" fmla="*/ 100 w 138"/>
              <a:gd name="T63" fmla="*/ 85 h 257"/>
              <a:gd name="T64" fmla="*/ 100 w 138"/>
              <a:gd name="T65" fmla="*/ 74 h 257"/>
              <a:gd name="T66" fmla="*/ 106 w 138"/>
              <a:gd name="T67" fmla="*/ 69 h 257"/>
              <a:gd name="T68" fmla="*/ 122 w 138"/>
              <a:gd name="T69" fmla="*/ 59 h 257"/>
              <a:gd name="T70" fmla="*/ 128 w 138"/>
              <a:gd name="T71" fmla="*/ 38 h 257"/>
              <a:gd name="T72" fmla="*/ 122 w 138"/>
              <a:gd name="T73" fmla="*/ 27 h 257"/>
              <a:gd name="T74" fmla="*/ 117 w 138"/>
              <a:gd name="T75" fmla="*/ 21 h 257"/>
              <a:gd name="T76" fmla="*/ 122 w 138"/>
              <a:gd name="T77" fmla="*/ 16 h 257"/>
              <a:gd name="T78" fmla="*/ 122 w 138"/>
              <a:gd name="T79" fmla="*/ 11 h 257"/>
              <a:gd name="T80" fmla="*/ 117 w 138"/>
              <a:gd name="T81" fmla="*/ 0 h 257"/>
              <a:gd name="T82" fmla="*/ 0 w 138"/>
              <a:gd name="T83" fmla="*/ 27 h 257"/>
              <a:gd name="T84" fmla="*/ 0 w 138"/>
              <a:gd name="T85" fmla="*/ 27 h 25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8"/>
              <a:gd name="T130" fmla="*/ 0 h 257"/>
              <a:gd name="T131" fmla="*/ 138 w 138"/>
              <a:gd name="T132" fmla="*/ 257 h 25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8" h="257">
                <a:moveTo>
                  <a:pt x="0" y="30"/>
                </a:moveTo>
                <a:lnTo>
                  <a:pt x="0" y="42"/>
                </a:lnTo>
                <a:lnTo>
                  <a:pt x="0" y="48"/>
                </a:lnTo>
                <a:lnTo>
                  <a:pt x="6" y="54"/>
                </a:lnTo>
                <a:lnTo>
                  <a:pt x="18" y="83"/>
                </a:lnTo>
                <a:lnTo>
                  <a:pt x="18" y="107"/>
                </a:lnTo>
                <a:lnTo>
                  <a:pt x="12" y="119"/>
                </a:lnTo>
                <a:lnTo>
                  <a:pt x="18" y="125"/>
                </a:lnTo>
                <a:lnTo>
                  <a:pt x="30" y="155"/>
                </a:lnTo>
                <a:lnTo>
                  <a:pt x="24" y="167"/>
                </a:lnTo>
                <a:lnTo>
                  <a:pt x="30" y="173"/>
                </a:lnTo>
                <a:lnTo>
                  <a:pt x="36" y="167"/>
                </a:lnTo>
                <a:lnTo>
                  <a:pt x="42" y="179"/>
                </a:lnTo>
                <a:lnTo>
                  <a:pt x="48" y="209"/>
                </a:lnTo>
                <a:lnTo>
                  <a:pt x="48" y="221"/>
                </a:lnTo>
                <a:lnTo>
                  <a:pt x="54" y="239"/>
                </a:lnTo>
                <a:lnTo>
                  <a:pt x="60" y="257"/>
                </a:lnTo>
                <a:lnTo>
                  <a:pt x="114" y="245"/>
                </a:lnTo>
                <a:lnTo>
                  <a:pt x="114" y="239"/>
                </a:lnTo>
                <a:lnTo>
                  <a:pt x="108" y="233"/>
                </a:lnTo>
                <a:lnTo>
                  <a:pt x="108" y="221"/>
                </a:lnTo>
                <a:lnTo>
                  <a:pt x="114" y="215"/>
                </a:lnTo>
                <a:lnTo>
                  <a:pt x="108" y="209"/>
                </a:lnTo>
                <a:lnTo>
                  <a:pt x="102" y="167"/>
                </a:lnTo>
                <a:lnTo>
                  <a:pt x="102" y="155"/>
                </a:lnTo>
                <a:lnTo>
                  <a:pt x="108" y="131"/>
                </a:lnTo>
                <a:lnTo>
                  <a:pt x="114" y="113"/>
                </a:lnTo>
                <a:lnTo>
                  <a:pt x="114" y="101"/>
                </a:lnTo>
                <a:lnTo>
                  <a:pt x="108" y="95"/>
                </a:lnTo>
                <a:lnTo>
                  <a:pt x="108" y="83"/>
                </a:lnTo>
                <a:lnTo>
                  <a:pt x="114" y="77"/>
                </a:lnTo>
                <a:lnTo>
                  <a:pt x="132" y="66"/>
                </a:lnTo>
                <a:lnTo>
                  <a:pt x="138" y="42"/>
                </a:lnTo>
                <a:lnTo>
                  <a:pt x="132" y="30"/>
                </a:lnTo>
                <a:lnTo>
                  <a:pt x="126" y="24"/>
                </a:lnTo>
                <a:lnTo>
                  <a:pt x="132" y="18"/>
                </a:lnTo>
                <a:lnTo>
                  <a:pt x="132" y="12"/>
                </a:lnTo>
                <a:lnTo>
                  <a:pt x="126" y="0"/>
                </a:lnTo>
                <a:lnTo>
                  <a:pt x="0" y="30"/>
                </a:lnTo>
                <a:close/>
              </a:path>
            </a:pathLst>
          </a:custGeom>
          <a:solidFill>
            <a:srgbClr val="FFFF0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7" name="Freeform 115"/>
          <p:cNvSpPr>
            <a:spLocks/>
          </p:cNvSpPr>
          <p:nvPr/>
        </p:nvSpPr>
        <p:spPr bwMode="auto">
          <a:xfrm>
            <a:off x="7918376" y="1877900"/>
            <a:ext cx="243189" cy="580127"/>
          </a:xfrm>
          <a:custGeom>
            <a:avLst/>
            <a:gdLst>
              <a:gd name="T0" fmla="*/ 123 w 132"/>
              <a:gd name="T1" fmla="*/ 216 h 287"/>
              <a:gd name="T2" fmla="*/ 117 w 132"/>
              <a:gd name="T3" fmla="*/ 216 h 287"/>
              <a:gd name="T4" fmla="*/ 112 w 132"/>
              <a:gd name="T5" fmla="*/ 216 h 287"/>
              <a:gd name="T6" fmla="*/ 106 w 132"/>
              <a:gd name="T7" fmla="*/ 227 h 287"/>
              <a:gd name="T8" fmla="*/ 101 w 132"/>
              <a:gd name="T9" fmla="*/ 232 h 287"/>
              <a:gd name="T10" fmla="*/ 101 w 132"/>
              <a:gd name="T11" fmla="*/ 237 h 287"/>
              <a:gd name="T12" fmla="*/ 101 w 132"/>
              <a:gd name="T13" fmla="*/ 237 h 287"/>
              <a:gd name="T14" fmla="*/ 101 w 132"/>
              <a:gd name="T15" fmla="*/ 237 h 287"/>
              <a:gd name="T16" fmla="*/ 95 w 132"/>
              <a:gd name="T17" fmla="*/ 237 h 287"/>
              <a:gd name="T18" fmla="*/ 95 w 132"/>
              <a:gd name="T19" fmla="*/ 237 h 287"/>
              <a:gd name="T20" fmla="*/ 11 w 132"/>
              <a:gd name="T21" fmla="*/ 259 h 287"/>
              <a:gd name="T22" fmla="*/ 11 w 132"/>
              <a:gd name="T23" fmla="*/ 254 h 287"/>
              <a:gd name="T24" fmla="*/ 6 w 132"/>
              <a:gd name="T25" fmla="*/ 248 h 287"/>
              <a:gd name="T26" fmla="*/ 6 w 132"/>
              <a:gd name="T27" fmla="*/ 237 h 287"/>
              <a:gd name="T28" fmla="*/ 11 w 132"/>
              <a:gd name="T29" fmla="*/ 232 h 287"/>
              <a:gd name="T30" fmla="*/ 6 w 132"/>
              <a:gd name="T31" fmla="*/ 227 h 287"/>
              <a:gd name="T32" fmla="*/ 0 w 132"/>
              <a:gd name="T33" fmla="*/ 189 h 287"/>
              <a:gd name="T34" fmla="*/ 0 w 132"/>
              <a:gd name="T35" fmla="*/ 178 h 287"/>
              <a:gd name="T36" fmla="*/ 6 w 132"/>
              <a:gd name="T37" fmla="*/ 156 h 287"/>
              <a:gd name="T38" fmla="*/ 11 w 132"/>
              <a:gd name="T39" fmla="*/ 140 h 287"/>
              <a:gd name="T40" fmla="*/ 11 w 132"/>
              <a:gd name="T41" fmla="*/ 129 h 287"/>
              <a:gd name="T42" fmla="*/ 6 w 132"/>
              <a:gd name="T43" fmla="*/ 124 h 287"/>
              <a:gd name="T44" fmla="*/ 6 w 132"/>
              <a:gd name="T45" fmla="*/ 113 h 287"/>
              <a:gd name="T46" fmla="*/ 11 w 132"/>
              <a:gd name="T47" fmla="*/ 107 h 287"/>
              <a:gd name="T48" fmla="*/ 28 w 132"/>
              <a:gd name="T49" fmla="*/ 97 h 287"/>
              <a:gd name="T50" fmla="*/ 34 w 132"/>
              <a:gd name="T51" fmla="*/ 76 h 287"/>
              <a:gd name="T52" fmla="*/ 28 w 132"/>
              <a:gd name="T53" fmla="*/ 65 h 287"/>
              <a:gd name="T54" fmla="*/ 22 w 132"/>
              <a:gd name="T55" fmla="*/ 60 h 287"/>
              <a:gd name="T56" fmla="*/ 28 w 132"/>
              <a:gd name="T57" fmla="*/ 54 h 287"/>
              <a:gd name="T58" fmla="*/ 28 w 132"/>
              <a:gd name="T59" fmla="*/ 49 h 287"/>
              <a:gd name="T60" fmla="*/ 22 w 132"/>
              <a:gd name="T61" fmla="*/ 38 h 287"/>
              <a:gd name="T62" fmla="*/ 28 w 132"/>
              <a:gd name="T63" fmla="*/ 22 h 287"/>
              <a:gd name="T64" fmla="*/ 22 w 132"/>
              <a:gd name="T65" fmla="*/ 16 h 287"/>
              <a:gd name="T66" fmla="*/ 22 w 132"/>
              <a:gd name="T67" fmla="*/ 11 h 287"/>
              <a:gd name="T68" fmla="*/ 28 w 132"/>
              <a:gd name="T69" fmla="*/ 11 h 287"/>
              <a:gd name="T70" fmla="*/ 34 w 132"/>
              <a:gd name="T71" fmla="*/ 5 h 287"/>
              <a:gd name="T72" fmla="*/ 34 w 132"/>
              <a:gd name="T73" fmla="*/ 5 h 287"/>
              <a:gd name="T74" fmla="*/ 39 w 132"/>
              <a:gd name="T75" fmla="*/ 5 h 287"/>
              <a:gd name="T76" fmla="*/ 45 w 132"/>
              <a:gd name="T77" fmla="*/ 0 h 287"/>
              <a:gd name="T78" fmla="*/ 101 w 132"/>
              <a:gd name="T79" fmla="*/ 162 h 287"/>
              <a:gd name="T80" fmla="*/ 101 w 132"/>
              <a:gd name="T81" fmla="*/ 162 h 287"/>
              <a:gd name="T82" fmla="*/ 101 w 132"/>
              <a:gd name="T83" fmla="*/ 167 h 287"/>
              <a:gd name="T84" fmla="*/ 101 w 132"/>
              <a:gd name="T85" fmla="*/ 172 h 287"/>
              <a:gd name="T86" fmla="*/ 112 w 132"/>
              <a:gd name="T87" fmla="*/ 183 h 287"/>
              <a:gd name="T88" fmla="*/ 117 w 132"/>
              <a:gd name="T89" fmla="*/ 183 h 287"/>
              <a:gd name="T90" fmla="*/ 117 w 132"/>
              <a:gd name="T91" fmla="*/ 189 h 287"/>
              <a:gd name="T92" fmla="*/ 117 w 132"/>
              <a:gd name="T93" fmla="*/ 189 h 287"/>
              <a:gd name="T94" fmla="*/ 123 w 132"/>
              <a:gd name="T95" fmla="*/ 205 h 287"/>
              <a:gd name="T96" fmla="*/ 123 w 132"/>
              <a:gd name="T97" fmla="*/ 205 h 287"/>
              <a:gd name="T98" fmla="*/ 123 w 132"/>
              <a:gd name="T99" fmla="*/ 216 h 287"/>
              <a:gd name="T100" fmla="*/ 123 w 132"/>
              <a:gd name="T101" fmla="*/ 216 h 287"/>
              <a:gd name="T102" fmla="*/ 123 w 132"/>
              <a:gd name="T103" fmla="*/ 216 h 28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32"/>
              <a:gd name="T157" fmla="*/ 0 h 287"/>
              <a:gd name="T158" fmla="*/ 132 w 132"/>
              <a:gd name="T159" fmla="*/ 287 h 28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32" h="287">
                <a:moveTo>
                  <a:pt x="132" y="239"/>
                </a:moveTo>
                <a:lnTo>
                  <a:pt x="126" y="239"/>
                </a:lnTo>
                <a:lnTo>
                  <a:pt x="120" y="239"/>
                </a:lnTo>
                <a:lnTo>
                  <a:pt x="114" y="251"/>
                </a:lnTo>
                <a:lnTo>
                  <a:pt x="108" y="257"/>
                </a:lnTo>
                <a:lnTo>
                  <a:pt x="108" y="263"/>
                </a:lnTo>
                <a:lnTo>
                  <a:pt x="102" y="263"/>
                </a:lnTo>
                <a:lnTo>
                  <a:pt x="12" y="287"/>
                </a:lnTo>
                <a:lnTo>
                  <a:pt x="12" y="281"/>
                </a:lnTo>
                <a:lnTo>
                  <a:pt x="6" y="275"/>
                </a:lnTo>
                <a:lnTo>
                  <a:pt x="6" y="263"/>
                </a:lnTo>
                <a:lnTo>
                  <a:pt x="12" y="257"/>
                </a:lnTo>
                <a:lnTo>
                  <a:pt x="6" y="251"/>
                </a:lnTo>
                <a:lnTo>
                  <a:pt x="0" y="209"/>
                </a:lnTo>
                <a:lnTo>
                  <a:pt x="0" y="197"/>
                </a:lnTo>
                <a:lnTo>
                  <a:pt x="6" y="173"/>
                </a:lnTo>
                <a:lnTo>
                  <a:pt x="12" y="155"/>
                </a:lnTo>
                <a:lnTo>
                  <a:pt x="12" y="143"/>
                </a:lnTo>
                <a:lnTo>
                  <a:pt x="6" y="137"/>
                </a:lnTo>
                <a:lnTo>
                  <a:pt x="6" y="125"/>
                </a:lnTo>
                <a:lnTo>
                  <a:pt x="12" y="119"/>
                </a:lnTo>
                <a:lnTo>
                  <a:pt x="30" y="108"/>
                </a:lnTo>
                <a:lnTo>
                  <a:pt x="36" y="84"/>
                </a:lnTo>
                <a:lnTo>
                  <a:pt x="30" y="72"/>
                </a:lnTo>
                <a:lnTo>
                  <a:pt x="24" y="66"/>
                </a:lnTo>
                <a:lnTo>
                  <a:pt x="30" y="60"/>
                </a:lnTo>
                <a:lnTo>
                  <a:pt x="30" y="54"/>
                </a:lnTo>
                <a:lnTo>
                  <a:pt x="24" y="42"/>
                </a:lnTo>
                <a:lnTo>
                  <a:pt x="30" y="24"/>
                </a:lnTo>
                <a:lnTo>
                  <a:pt x="24" y="18"/>
                </a:lnTo>
                <a:lnTo>
                  <a:pt x="24" y="12"/>
                </a:lnTo>
                <a:lnTo>
                  <a:pt x="30" y="12"/>
                </a:lnTo>
                <a:lnTo>
                  <a:pt x="36" y="6"/>
                </a:lnTo>
                <a:lnTo>
                  <a:pt x="42" y="6"/>
                </a:lnTo>
                <a:lnTo>
                  <a:pt x="48" y="0"/>
                </a:lnTo>
                <a:lnTo>
                  <a:pt x="108" y="179"/>
                </a:lnTo>
                <a:lnTo>
                  <a:pt x="108" y="185"/>
                </a:lnTo>
                <a:lnTo>
                  <a:pt x="108" y="191"/>
                </a:lnTo>
                <a:lnTo>
                  <a:pt x="120" y="203"/>
                </a:lnTo>
                <a:lnTo>
                  <a:pt x="126" y="203"/>
                </a:lnTo>
                <a:lnTo>
                  <a:pt x="126" y="209"/>
                </a:lnTo>
                <a:lnTo>
                  <a:pt x="132" y="227"/>
                </a:lnTo>
                <a:lnTo>
                  <a:pt x="132" y="239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8" name="Freeform 116"/>
          <p:cNvSpPr>
            <a:spLocks/>
          </p:cNvSpPr>
          <p:nvPr/>
        </p:nvSpPr>
        <p:spPr bwMode="auto">
          <a:xfrm>
            <a:off x="7918376" y="1877900"/>
            <a:ext cx="243189" cy="580127"/>
          </a:xfrm>
          <a:custGeom>
            <a:avLst/>
            <a:gdLst>
              <a:gd name="T0" fmla="*/ 123 w 132"/>
              <a:gd name="T1" fmla="*/ 216 h 287"/>
              <a:gd name="T2" fmla="*/ 117 w 132"/>
              <a:gd name="T3" fmla="*/ 216 h 287"/>
              <a:gd name="T4" fmla="*/ 112 w 132"/>
              <a:gd name="T5" fmla="*/ 216 h 287"/>
              <a:gd name="T6" fmla="*/ 106 w 132"/>
              <a:gd name="T7" fmla="*/ 227 h 287"/>
              <a:gd name="T8" fmla="*/ 101 w 132"/>
              <a:gd name="T9" fmla="*/ 232 h 287"/>
              <a:gd name="T10" fmla="*/ 101 w 132"/>
              <a:gd name="T11" fmla="*/ 237 h 287"/>
              <a:gd name="T12" fmla="*/ 101 w 132"/>
              <a:gd name="T13" fmla="*/ 237 h 287"/>
              <a:gd name="T14" fmla="*/ 101 w 132"/>
              <a:gd name="T15" fmla="*/ 237 h 287"/>
              <a:gd name="T16" fmla="*/ 95 w 132"/>
              <a:gd name="T17" fmla="*/ 237 h 287"/>
              <a:gd name="T18" fmla="*/ 95 w 132"/>
              <a:gd name="T19" fmla="*/ 237 h 287"/>
              <a:gd name="T20" fmla="*/ 11 w 132"/>
              <a:gd name="T21" fmla="*/ 259 h 287"/>
              <a:gd name="T22" fmla="*/ 11 w 132"/>
              <a:gd name="T23" fmla="*/ 254 h 287"/>
              <a:gd name="T24" fmla="*/ 6 w 132"/>
              <a:gd name="T25" fmla="*/ 248 h 287"/>
              <a:gd name="T26" fmla="*/ 6 w 132"/>
              <a:gd name="T27" fmla="*/ 237 h 287"/>
              <a:gd name="T28" fmla="*/ 11 w 132"/>
              <a:gd name="T29" fmla="*/ 232 h 287"/>
              <a:gd name="T30" fmla="*/ 6 w 132"/>
              <a:gd name="T31" fmla="*/ 227 h 287"/>
              <a:gd name="T32" fmla="*/ 0 w 132"/>
              <a:gd name="T33" fmla="*/ 189 h 287"/>
              <a:gd name="T34" fmla="*/ 0 w 132"/>
              <a:gd name="T35" fmla="*/ 178 h 287"/>
              <a:gd name="T36" fmla="*/ 6 w 132"/>
              <a:gd name="T37" fmla="*/ 156 h 287"/>
              <a:gd name="T38" fmla="*/ 11 w 132"/>
              <a:gd name="T39" fmla="*/ 140 h 287"/>
              <a:gd name="T40" fmla="*/ 11 w 132"/>
              <a:gd name="T41" fmla="*/ 129 h 287"/>
              <a:gd name="T42" fmla="*/ 6 w 132"/>
              <a:gd name="T43" fmla="*/ 124 h 287"/>
              <a:gd name="T44" fmla="*/ 6 w 132"/>
              <a:gd name="T45" fmla="*/ 113 h 287"/>
              <a:gd name="T46" fmla="*/ 11 w 132"/>
              <a:gd name="T47" fmla="*/ 107 h 287"/>
              <a:gd name="T48" fmla="*/ 28 w 132"/>
              <a:gd name="T49" fmla="*/ 97 h 287"/>
              <a:gd name="T50" fmla="*/ 34 w 132"/>
              <a:gd name="T51" fmla="*/ 76 h 287"/>
              <a:gd name="T52" fmla="*/ 28 w 132"/>
              <a:gd name="T53" fmla="*/ 65 h 287"/>
              <a:gd name="T54" fmla="*/ 22 w 132"/>
              <a:gd name="T55" fmla="*/ 60 h 287"/>
              <a:gd name="T56" fmla="*/ 28 w 132"/>
              <a:gd name="T57" fmla="*/ 54 h 287"/>
              <a:gd name="T58" fmla="*/ 28 w 132"/>
              <a:gd name="T59" fmla="*/ 49 h 287"/>
              <a:gd name="T60" fmla="*/ 22 w 132"/>
              <a:gd name="T61" fmla="*/ 38 h 287"/>
              <a:gd name="T62" fmla="*/ 28 w 132"/>
              <a:gd name="T63" fmla="*/ 22 h 287"/>
              <a:gd name="T64" fmla="*/ 22 w 132"/>
              <a:gd name="T65" fmla="*/ 16 h 287"/>
              <a:gd name="T66" fmla="*/ 22 w 132"/>
              <a:gd name="T67" fmla="*/ 11 h 287"/>
              <a:gd name="T68" fmla="*/ 28 w 132"/>
              <a:gd name="T69" fmla="*/ 11 h 287"/>
              <a:gd name="T70" fmla="*/ 34 w 132"/>
              <a:gd name="T71" fmla="*/ 5 h 287"/>
              <a:gd name="T72" fmla="*/ 34 w 132"/>
              <a:gd name="T73" fmla="*/ 5 h 287"/>
              <a:gd name="T74" fmla="*/ 39 w 132"/>
              <a:gd name="T75" fmla="*/ 5 h 287"/>
              <a:gd name="T76" fmla="*/ 45 w 132"/>
              <a:gd name="T77" fmla="*/ 0 h 287"/>
              <a:gd name="T78" fmla="*/ 101 w 132"/>
              <a:gd name="T79" fmla="*/ 162 h 287"/>
              <a:gd name="T80" fmla="*/ 101 w 132"/>
              <a:gd name="T81" fmla="*/ 162 h 287"/>
              <a:gd name="T82" fmla="*/ 101 w 132"/>
              <a:gd name="T83" fmla="*/ 167 h 287"/>
              <a:gd name="T84" fmla="*/ 101 w 132"/>
              <a:gd name="T85" fmla="*/ 172 h 287"/>
              <a:gd name="T86" fmla="*/ 112 w 132"/>
              <a:gd name="T87" fmla="*/ 183 h 287"/>
              <a:gd name="T88" fmla="*/ 117 w 132"/>
              <a:gd name="T89" fmla="*/ 183 h 287"/>
              <a:gd name="T90" fmla="*/ 117 w 132"/>
              <a:gd name="T91" fmla="*/ 189 h 287"/>
              <a:gd name="T92" fmla="*/ 117 w 132"/>
              <a:gd name="T93" fmla="*/ 189 h 287"/>
              <a:gd name="T94" fmla="*/ 123 w 132"/>
              <a:gd name="T95" fmla="*/ 205 h 287"/>
              <a:gd name="T96" fmla="*/ 123 w 132"/>
              <a:gd name="T97" fmla="*/ 205 h 287"/>
              <a:gd name="T98" fmla="*/ 123 w 132"/>
              <a:gd name="T99" fmla="*/ 216 h 287"/>
              <a:gd name="T100" fmla="*/ 123 w 132"/>
              <a:gd name="T101" fmla="*/ 216 h 28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32"/>
              <a:gd name="T154" fmla="*/ 0 h 287"/>
              <a:gd name="T155" fmla="*/ 132 w 132"/>
              <a:gd name="T156" fmla="*/ 287 h 28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32" h="287">
                <a:moveTo>
                  <a:pt x="132" y="239"/>
                </a:moveTo>
                <a:lnTo>
                  <a:pt x="126" y="239"/>
                </a:lnTo>
                <a:lnTo>
                  <a:pt x="120" y="239"/>
                </a:lnTo>
                <a:lnTo>
                  <a:pt x="114" y="251"/>
                </a:lnTo>
                <a:lnTo>
                  <a:pt x="108" y="257"/>
                </a:lnTo>
                <a:lnTo>
                  <a:pt x="108" y="263"/>
                </a:lnTo>
                <a:lnTo>
                  <a:pt x="102" y="263"/>
                </a:lnTo>
                <a:lnTo>
                  <a:pt x="12" y="287"/>
                </a:lnTo>
                <a:lnTo>
                  <a:pt x="12" y="281"/>
                </a:lnTo>
                <a:lnTo>
                  <a:pt x="6" y="275"/>
                </a:lnTo>
                <a:lnTo>
                  <a:pt x="6" y="263"/>
                </a:lnTo>
                <a:lnTo>
                  <a:pt x="12" y="257"/>
                </a:lnTo>
                <a:lnTo>
                  <a:pt x="6" y="251"/>
                </a:lnTo>
                <a:lnTo>
                  <a:pt x="0" y="209"/>
                </a:lnTo>
                <a:lnTo>
                  <a:pt x="0" y="197"/>
                </a:lnTo>
                <a:lnTo>
                  <a:pt x="6" y="173"/>
                </a:lnTo>
                <a:lnTo>
                  <a:pt x="12" y="155"/>
                </a:lnTo>
                <a:lnTo>
                  <a:pt x="12" y="143"/>
                </a:lnTo>
                <a:lnTo>
                  <a:pt x="6" y="137"/>
                </a:lnTo>
                <a:lnTo>
                  <a:pt x="6" y="125"/>
                </a:lnTo>
                <a:lnTo>
                  <a:pt x="12" y="119"/>
                </a:lnTo>
                <a:lnTo>
                  <a:pt x="30" y="108"/>
                </a:lnTo>
                <a:lnTo>
                  <a:pt x="36" y="84"/>
                </a:lnTo>
                <a:lnTo>
                  <a:pt x="30" y="72"/>
                </a:lnTo>
                <a:lnTo>
                  <a:pt x="24" y="66"/>
                </a:lnTo>
                <a:lnTo>
                  <a:pt x="30" y="60"/>
                </a:lnTo>
                <a:lnTo>
                  <a:pt x="30" y="54"/>
                </a:lnTo>
                <a:lnTo>
                  <a:pt x="24" y="42"/>
                </a:lnTo>
                <a:lnTo>
                  <a:pt x="30" y="24"/>
                </a:lnTo>
                <a:lnTo>
                  <a:pt x="24" y="18"/>
                </a:lnTo>
                <a:lnTo>
                  <a:pt x="24" y="12"/>
                </a:lnTo>
                <a:lnTo>
                  <a:pt x="30" y="12"/>
                </a:lnTo>
                <a:lnTo>
                  <a:pt x="36" y="6"/>
                </a:lnTo>
                <a:lnTo>
                  <a:pt x="42" y="6"/>
                </a:lnTo>
                <a:lnTo>
                  <a:pt x="48" y="0"/>
                </a:lnTo>
                <a:lnTo>
                  <a:pt x="108" y="179"/>
                </a:lnTo>
                <a:lnTo>
                  <a:pt x="108" y="185"/>
                </a:lnTo>
                <a:lnTo>
                  <a:pt x="108" y="191"/>
                </a:lnTo>
                <a:lnTo>
                  <a:pt x="120" y="203"/>
                </a:lnTo>
                <a:lnTo>
                  <a:pt x="126" y="203"/>
                </a:lnTo>
                <a:lnTo>
                  <a:pt x="126" y="209"/>
                </a:lnTo>
                <a:lnTo>
                  <a:pt x="132" y="227"/>
                </a:lnTo>
                <a:lnTo>
                  <a:pt x="132" y="239"/>
                </a:lnTo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9" name="Freeform 117"/>
          <p:cNvSpPr>
            <a:spLocks/>
          </p:cNvSpPr>
          <p:nvPr/>
        </p:nvSpPr>
        <p:spPr bwMode="auto">
          <a:xfrm>
            <a:off x="7997729" y="1345115"/>
            <a:ext cx="545691" cy="974345"/>
          </a:xfrm>
          <a:custGeom>
            <a:avLst/>
            <a:gdLst>
              <a:gd name="T0" fmla="*/ 55 w 299"/>
              <a:gd name="T1" fmla="*/ 392 h 484"/>
              <a:gd name="T2" fmla="*/ 55 w 299"/>
              <a:gd name="T3" fmla="*/ 397 h 484"/>
              <a:gd name="T4" fmla="*/ 66 w 299"/>
              <a:gd name="T5" fmla="*/ 413 h 484"/>
              <a:gd name="T6" fmla="*/ 72 w 299"/>
              <a:gd name="T7" fmla="*/ 419 h 484"/>
              <a:gd name="T8" fmla="*/ 78 w 299"/>
              <a:gd name="T9" fmla="*/ 435 h 484"/>
              <a:gd name="T10" fmla="*/ 83 w 299"/>
              <a:gd name="T11" fmla="*/ 419 h 484"/>
              <a:gd name="T12" fmla="*/ 89 w 299"/>
              <a:gd name="T13" fmla="*/ 397 h 484"/>
              <a:gd name="T14" fmla="*/ 100 w 299"/>
              <a:gd name="T15" fmla="*/ 376 h 484"/>
              <a:gd name="T16" fmla="*/ 100 w 299"/>
              <a:gd name="T17" fmla="*/ 370 h 484"/>
              <a:gd name="T18" fmla="*/ 111 w 299"/>
              <a:gd name="T19" fmla="*/ 343 h 484"/>
              <a:gd name="T20" fmla="*/ 116 w 299"/>
              <a:gd name="T21" fmla="*/ 354 h 484"/>
              <a:gd name="T22" fmla="*/ 122 w 299"/>
              <a:gd name="T23" fmla="*/ 349 h 484"/>
              <a:gd name="T24" fmla="*/ 122 w 299"/>
              <a:gd name="T25" fmla="*/ 338 h 484"/>
              <a:gd name="T26" fmla="*/ 143 w 299"/>
              <a:gd name="T27" fmla="*/ 333 h 484"/>
              <a:gd name="T28" fmla="*/ 143 w 299"/>
              <a:gd name="T29" fmla="*/ 323 h 484"/>
              <a:gd name="T30" fmla="*/ 154 w 299"/>
              <a:gd name="T31" fmla="*/ 323 h 484"/>
              <a:gd name="T32" fmla="*/ 160 w 299"/>
              <a:gd name="T33" fmla="*/ 306 h 484"/>
              <a:gd name="T34" fmla="*/ 171 w 299"/>
              <a:gd name="T35" fmla="*/ 290 h 484"/>
              <a:gd name="T36" fmla="*/ 171 w 299"/>
              <a:gd name="T37" fmla="*/ 285 h 484"/>
              <a:gd name="T38" fmla="*/ 187 w 299"/>
              <a:gd name="T39" fmla="*/ 280 h 484"/>
              <a:gd name="T40" fmla="*/ 193 w 299"/>
              <a:gd name="T41" fmla="*/ 269 h 484"/>
              <a:gd name="T42" fmla="*/ 204 w 299"/>
              <a:gd name="T43" fmla="*/ 258 h 484"/>
              <a:gd name="T44" fmla="*/ 221 w 299"/>
              <a:gd name="T45" fmla="*/ 263 h 484"/>
              <a:gd name="T46" fmla="*/ 237 w 299"/>
              <a:gd name="T47" fmla="*/ 242 h 484"/>
              <a:gd name="T48" fmla="*/ 259 w 299"/>
              <a:gd name="T49" fmla="*/ 226 h 484"/>
              <a:gd name="T50" fmla="*/ 265 w 299"/>
              <a:gd name="T51" fmla="*/ 220 h 484"/>
              <a:gd name="T52" fmla="*/ 276 w 299"/>
              <a:gd name="T53" fmla="*/ 209 h 484"/>
              <a:gd name="T54" fmla="*/ 265 w 299"/>
              <a:gd name="T55" fmla="*/ 204 h 484"/>
              <a:gd name="T56" fmla="*/ 265 w 299"/>
              <a:gd name="T57" fmla="*/ 199 h 484"/>
              <a:gd name="T58" fmla="*/ 265 w 299"/>
              <a:gd name="T59" fmla="*/ 193 h 484"/>
              <a:gd name="T60" fmla="*/ 259 w 299"/>
              <a:gd name="T61" fmla="*/ 177 h 484"/>
              <a:gd name="T62" fmla="*/ 248 w 299"/>
              <a:gd name="T63" fmla="*/ 172 h 484"/>
              <a:gd name="T64" fmla="*/ 243 w 299"/>
              <a:gd name="T65" fmla="*/ 177 h 484"/>
              <a:gd name="T66" fmla="*/ 226 w 299"/>
              <a:gd name="T67" fmla="*/ 151 h 484"/>
              <a:gd name="T68" fmla="*/ 232 w 299"/>
              <a:gd name="T69" fmla="*/ 146 h 484"/>
              <a:gd name="T70" fmla="*/ 221 w 299"/>
              <a:gd name="T71" fmla="*/ 146 h 484"/>
              <a:gd name="T72" fmla="*/ 210 w 299"/>
              <a:gd name="T73" fmla="*/ 140 h 484"/>
              <a:gd name="T74" fmla="*/ 204 w 299"/>
              <a:gd name="T75" fmla="*/ 140 h 484"/>
              <a:gd name="T76" fmla="*/ 198 w 299"/>
              <a:gd name="T77" fmla="*/ 124 h 484"/>
              <a:gd name="T78" fmla="*/ 133 w 299"/>
              <a:gd name="T79" fmla="*/ 5 h 484"/>
              <a:gd name="T80" fmla="*/ 122 w 299"/>
              <a:gd name="T81" fmla="*/ 5 h 484"/>
              <a:gd name="T82" fmla="*/ 116 w 299"/>
              <a:gd name="T83" fmla="*/ 11 h 484"/>
              <a:gd name="T84" fmla="*/ 100 w 299"/>
              <a:gd name="T85" fmla="*/ 16 h 484"/>
              <a:gd name="T86" fmla="*/ 83 w 299"/>
              <a:gd name="T87" fmla="*/ 32 h 484"/>
              <a:gd name="T88" fmla="*/ 78 w 299"/>
              <a:gd name="T89" fmla="*/ 11 h 484"/>
              <a:gd name="T90" fmla="*/ 72 w 299"/>
              <a:gd name="T91" fmla="*/ 11 h 484"/>
              <a:gd name="T92" fmla="*/ 33 w 299"/>
              <a:gd name="T93" fmla="*/ 92 h 484"/>
              <a:gd name="T94" fmla="*/ 39 w 299"/>
              <a:gd name="T95" fmla="*/ 108 h 484"/>
              <a:gd name="T96" fmla="*/ 39 w 299"/>
              <a:gd name="T97" fmla="*/ 124 h 484"/>
              <a:gd name="T98" fmla="*/ 28 w 299"/>
              <a:gd name="T99" fmla="*/ 135 h 484"/>
              <a:gd name="T100" fmla="*/ 33 w 299"/>
              <a:gd name="T101" fmla="*/ 177 h 484"/>
              <a:gd name="T102" fmla="*/ 22 w 299"/>
              <a:gd name="T103" fmla="*/ 199 h 484"/>
              <a:gd name="T104" fmla="*/ 22 w 299"/>
              <a:gd name="T105" fmla="*/ 215 h 484"/>
              <a:gd name="T106" fmla="*/ 17 w 299"/>
              <a:gd name="T107" fmla="*/ 220 h 484"/>
              <a:gd name="T108" fmla="*/ 17 w 299"/>
              <a:gd name="T109" fmla="*/ 231 h 484"/>
              <a:gd name="T110" fmla="*/ 6 w 299"/>
              <a:gd name="T111" fmla="*/ 231 h 484"/>
              <a:gd name="T112" fmla="*/ 0 w 299"/>
              <a:gd name="T113" fmla="*/ 231 h 48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99"/>
              <a:gd name="T172" fmla="*/ 0 h 484"/>
              <a:gd name="T173" fmla="*/ 299 w 299"/>
              <a:gd name="T174" fmla="*/ 484 h 48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99" h="484">
                <a:moveTo>
                  <a:pt x="0" y="257"/>
                </a:moveTo>
                <a:lnTo>
                  <a:pt x="60" y="436"/>
                </a:lnTo>
                <a:lnTo>
                  <a:pt x="60" y="442"/>
                </a:lnTo>
                <a:lnTo>
                  <a:pt x="60" y="448"/>
                </a:lnTo>
                <a:lnTo>
                  <a:pt x="72" y="460"/>
                </a:lnTo>
                <a:lnTo>
                  <a:pt x="78" y="460"/>
                </a:lnTo>
                <a:lnTo>
                  <a:pt x="78" y="466"/>
                </a:lnTo>
                <a:lnTo>
                  <a:pt x="84" y="484"/>
                </a:lnTo>
                <a:lnTo>
                  <a:pt x="90" y="478"/>
                </a:lnTo>
                <a:lnTo>
                  <a:pt x="90" y="466"/>
                </a:lnTo>
                <a:lnTo>
                  <a:pt x="90" y="454"/>
                </a:lnTo>
                <a:lnTo>
                  <a:pt x="96" y="442"/>
                </a:lnTo>
                <a:lnTo>
                  <a:pt x="102" y="424"/>
                </a:lnTo>
                <a:lnTo>
                  <a:pt x="108" y="418"/>
                </a:lnTo>
                <a:lnTo>
                  <a:pt x="108" y="412"/>
                </a:lnTo>
                <a:lnTo>
                  <a:pt x="102" y="400"/>
                </a:lnTo>
                <a:lnTo>
                  <a:pt x="120" y="382"/>
                </a:lnTo>
                <a:lnTo>
                  <a:pt x="126" y="382"/>
                </a:lnTo>
                <a:lnTo>
                  <a:pt x="126" y="394"/>
                </a:lnTo>
                <a:lnTo>
                  <a:pt x="132" y="394"/>
                </a:lnTo>
                <a:lnTo>
                  <a:pt x="132" y="388"/>
                </a:lnTo>
                <a:lnTo>
                  <a:pt x="132" y="382"/>
                </a:lnTo>
                <a:lnTo>
                  <a:pt x="132" y="376"/>
                </a:lnTo>
                <a:lnTo>
                  <a:pt x="150" y="376"/>
                </a:lnTo>
                <a:lnTo>
                  <a:pt x="155" y="371"/>
                </a:lnTo>
                <a:lnTo>
                  <a:pt x="155" y="365"/>
                </a:lnTo>
                <a:lnTo>
                  <a:pt x="155" y="359"/>
                </a:lnTo>
                <a:lnTo>
                  <a:pt x="161" y="359"/>
                </a:lnTo>
                <a:lnTo>
                  <a:pt x="167" y="359"/>
                </a:lnTo>
                <a:lnTo>
                  <a:pt x="173" y="353"/>
                </a:lnTo>
                <a:lnTo>
                  <a:pt x="173" y="341"/>
                </a:lnTo>
                <a:lnTo>
                  <a:pt x="173" y="329"/>
                </a:lnTo>
                <a:lnTo>
                  <a:pt x="185" y="323"/>
                </a:lnTo>
                <a:lnTo>
                  <a:pt x="185" y="317"/>
                </a:lnTo>
                <a:lnTo>
                  <a:pt x="197" y="317"/>
                </a:lnTo>
                <a:lnTo>
                  <a:pt x="203" y="311"/>
                </a:lnTo>
                <a:lnTo>
                  <a:pt x="203" y="305"/>
                </a:lnTo>
                <a:lnTo>
                  <a:pt x="209" y="299"/>
                </a:lnTo>
                <a:lnTo>
                  <a:pt x="215" y="299"/>
                </a:lnTo>
                <a:lnTo>
                  <a:pt x="221" y="287"/>
                </a:lnTo>
                <a:lnTo>
                  <a:pt x="233" y="287"/>
                </a:lnTo>
                <a:lnTo>
                  <a:pt x="239" y="293"/>
                </a:lnTo>
                <a:lnTo>
                  <a:pt x="251" y="275"/>
                </a:lnTo>
                <a:lnTo>
                  <a:pt x="257" y="269"/>
                </a:lnTo>
                <a:lnTo>
                  <a:pt x="275" y="257"/>
                </a:lnTo>
                <a:lnTo>
                  <a:pt x="281" y="251"/>
                </a:lnTo>
                <a:lnTo>
                  <a:pt x="281" y="245"/>
                </a:lnTo>
                <a:lnTo>
                  <a:pt x="287" y="245"/>
                </a:lnTo>
                <a:lnTo>
                  <a:pt x="293" y="245"/>
                </a:lnTo>
                <a:lnTo>
                  <a:pt x="299" y="233"/>
                </a:lnTo>
                <a:lnTo>
                  <a:pt x="293" y="227"/>
                </a:lnTo>
                <a:lnTo>
                  <a:pt x="287" y="227"/>
                </a:lnTo>
                <a:lnTo>
                  <a:pt x="287" y="221"/>
                </a:lnTo>
                <a:lnTo>
                  <a:pt x="287" y="215"/>
                </a:lnTo>
                <a:lnTo>
                  <a:pt x="287" y="209"/>
                </a:lnTo>
                <a:lnTo>
                  <a:pt x="281" y="197"/>
                </a:lnTo>
                <a:lnTo>
                  <a:pt x="275" y="191"/>
                </a:lnTo>
                <a:lnTo>
                  <a:pt x="269" y="191"/>
                </a:lnTo>
                <a:lnTo>
                  <a:pt x="269" y="197"/>
                </a:lnTo>
                <a:lnTo>
                  <a:pt x="263" y="197"/>
                </a:lnTo>
                <a:lnTo>
                  <a:pt x="257" y="197"/>
                </a:lnTo>
                <a:lnTo>
                  <a:pt x="245" y="168"/>
                </a:lnTo>
                <a:lnTo>
                  <a:pt x="251" y="168"/>
                </a:lnTo>
                <a:lnTo>
                  <a:pt x="251" y="162"/>
                </a:lnTo>
                <a:lnTo>
                  <a:pt x="245" y="162"/>
                </a:lnTo>
                <a:lnTo>
                  <a:pt x="239" y="162"/>
                </a:lnTo>
                <a:lnTo>
                  <a:pt x="227" y="156"/>
                </a:lnTo>
                <a:lnTo>
                  <a:pt x="221" y="156"/>
                </a:lnTo>
                <a:lnTo>
                  <a:pt x="215" y="138"/>
                </a:lnTo>
                <a:lnTo>
                  <a:pt x="179" y="24"/>
                </a:lnTo>
                <a:lnTo>
                  <a:pt x="144" y="6"/>
                </a:lnTo>
                <a:lnTo>
                  <a:pt x="138" y="0"/>
                </a:lnTo>
                <a:lnTo>
                  <a:pt x="132" y="6"/>
                </a:lnTo>
                <a:lnTo>
                  <a:pt x="126" y="6"/>
                </a:lnTo>
                <a:lnTo>
                  <a:pt x="126" y="12"/>
                </a:lnTo>
                <a:lnTo>
                  <a:pt x="120" y="12"/>
                </a:lnTo>
                <a:lnTo>
                  <a:pt x="108" y="18"/>
                </a:lnTo>
                <a:lnTo>
                  <a:pt x="96" y="30"/>
                </a:lnTo>
                <a:lnTo>
                  <a:pt x="90" y="36"/>
                </a:lnTo>
                <a:lnTo>
                  <a:pt x="84" y="24"/>
                </a:lnTo>
                <a:lnTo>
                  <a:pt x="84" y="12"/>
                </a:lnTo>
                <a:lnTo>
                  <a:pt x="78" y="12"/>
                </a:lnTo>
                <a:lnTo>
                  <a:pt x="66" y="12"/>
                </a:lnTo>
                <a:lnTo>
                  <a:pt x="36" y="102"/>
                </a:lnTo>
                <a:lnTo>
                  <a:pt x="36" y="114"/>
                </a:lnTo>
                <a:lnTo>
                  <a:pt x="42" y="120"/>
                </a:lnTo>
                <a:lnTo>
                  <a:pt x="42" y="132"/>
                </a:lnTo>
                <a:lnTo>
                  <a:pt x="42" y="138"/>
                </a:lnTo>
                <a:lnTo>
                  <a:pt x="36" y="144"/>
                </a:lnTo>
                <a:lnTo>
                  <a:pt x="30" y="150"/>
                </a:lnTo>
                <a:lnTo>
                  <a:pt x="42" y="185"/>
                </a:lnTo>
                <a:lnTo>
                  <a:pt x="36" y="197"/>
                </a:lnTo>
                <a:lnTo>
                  <a:pt x="36" y="203"/>
                </a:lnTo>
                <a:lnTo>
                  <a:pt x="24" y="221"/>
                </a:lnTo>
                <a:lnTo>
                  <a:pt x="24" y="227"/>
                </a:lnTo>
                <a:lnTo>
                  <a:pt x="24" y="239"/>
                </a:lnTo>
                <a:lnTo>
                  <a:pt x="24" y="245"/>
                </a:lnTo>
                <a:lnTo>
                  <a:pt x="18" y="245"/>
                </a:lnTo>
                <a:lnTo>
                  <a:pt x="18" y="251"/>
                </a:lnTo>
                <a:lnTo>
                  <a:pt x="18" y="257"/>
                </a:lnTo>
                <a:lnTo>
                  <a:pt x="12" y="257"/>
                </a:lnTo>
                <a:lnTo>
                  <a:pt x="6" y="257"/>
                </a:lnTo>
                <a:lnTo>
                  <a:pt x="0" y="257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0" name="Freeform 118"/>
          <p:cNvSpPr>
            <a:spLocks/>
          </p:cNvSpPr>
          <p:nvPr/>
        </p:nvSpPr>
        <p:spPr bwMode="auto">
          <a:xfrm>
            <a:off x="6702435" y="3127748"/>
            <a:ext cx="668275" cy="736919"/>
          </a:xfrm>
          <a:custGeom>
            <a:avLst/>
            <a:gdLst>
              <a:gd name="T0" fmla="*/ 111 w 365"/>
              <a:gd name="T1" fmla="*/ 0 h 364"/>
              <a:gd name="T2" fmla="*/ 111 w 365"/>
              <a:gd name="T3" fmla="*/ 16 h 364"/>
              <a:gd name="T4" fmla="*/ 117 w 365"/>
              <a:gd name="T5" fmla="*/ 33 h 364"/>
              <a:gd name="T6" fmla="*/ 106 w 365"/>
              <a:gd name="T7" fmla="*/ 71 h 364"/>
              <a:gd name="T8" fmla="*/ 111 w 365"/>
              <a:gd name="T9" fmla="*/ 87 h 364"/>
              <a:gd name="T10" fmla="*/ 100 w 365"/>
              <a:gd name="T11" fmla="*/ 102 h 364"/>
              <a:gd name="T12" fmla="*/ 83 w 365"/>
              <a:gd name="T13" fmla="*/ 118 h 364"/>
              <a:gd name="T14" fmla="*/ 72 w 365"/>
              <a:gd name="T15" fmla="*/ 124 h 364"/>
              <a:gd name="T16" fmla="*/ 61 w 365"/>
              <a:gd name="T17" fmla="*/ 129 h 364"/>
              <a:gd name="T18" fmla="*/ 56 w 365"/>
              <a:gd name="T19" fmla="*/ 140 h 364"/>
              <a:gd name="T20" fmla="*/ 50 w 365"/>
              <a:gd name="T21" fmla="*/ 167 h 364"/>
              <a:gd name="T22" fmla="*/ 33 w 365"/>
              <a:gd name="T23" fmla="*/ 167 h 364"/>
              <a:gd name="T24" fmla="*/ 22 w 365"/>
              <a:gd name="T25" fmla="*/ 189 h 364"/>
              <a:gd name="T26" fmla="*/ 22 w 365"/>
              <a:gd name="T27" fmla="*/ 211 h 364"/>
              <a:gd name="T28" fmla="*/ 11 w 365"/>
              <a:gd name="T29" fmla="*/ 227 h 364"/>
              <a:gd name="T30" fmla="*/ 0 w 365"/>
              <a:gd name="T31" fmla="*/ 238 h 364"/>
              <a:gd name="T32" fmla="*/ 0 w 365"/>
              <a:gd name="T33" fmla="*/ 254 h 364"/>
              <a:gd name="T34" fmla="*/ 22 w 365"/>
              <a:gd name="T35" fmla="*/ 276 h 364"/>
              <a:gd name="T36" fmla="*/ 33 w 365"/>
              <a:gd name="T37" fmla="*/ 291 h 364"/>
              <a:gd name="T38" fmla="*/ 44 w 365"/>
              <a:gd name="T39" fmla="*/ 296 h 364"/>
              <a:gd name="T40" fmla="*/ 44 w 365"/>
              <a:gd name="T41" fmla="*/ 296 h 364"/>
              <a:gd name="T42" fmla="*/ 56 w 365"/>
              <a:gd name="T43" fmla="*/ 302 h 364"/>
              <a:gd name="T44" fmla="*/ 56 w 365"/>
              <a:gd name="T45" fmla="*/ 313 h 364"/>
              <a:gd name="T46" fmla="*/ 83 w 365"/>
              <a:gd name="T47" fmla="*/ 329 h 364"/>
              <a:gd name="T48" fmla="*/ 100 w 365"/>
              <a:gd name="T49" fmla="*/ 324 h 364"/>
              <a:gd name="T50" fmla="*/ 111 w 365"/>
              <a:gd name="T51" fmla="*/ 313 h 364"/>
              <a:gd name="T52" fmla="*/ 117 w 365"/>
              <a:gd name="T53" fmla="*/ 318 h 364"/>
              <a:gd name="T54" fmla="*/ 144 w 365"/>
              <a:gd name="T55" fmla="*/ 313 h 364"/>
              <a:gd name="T56" fmla="*/ 150 w 365"/>
              <a:gd name="T57" fmla="*/ 302 h 364"/>
              <a:gd name="T58" fmla="*/ 167 w 365"/>
              <a:gd name="T59" fmla="*/ 291 h 364"/>
              <a:gd name="T60" fmla="*/ 183 w 365"/>
              <a:gd name="T61" fmla="*/ 276 h 364"/>
              <a:gd name="T62" fmla="*/ 183 w 365"/>
              <a:gd name="T63" fmla="*/ 259 h 364"/>
              <a:gd name="T64" fmla="*/ 211 w 365"/>
              <a:gd name="T65" fmla="*/ 178 h 364"/>
              <a:gd name="T66" fmla="*/ 222 w 365"/>
              <a:gd name="T67" fmla="*/ 183 h 364"/>
              <a:gd name="T68" fmla="*/ 228 w 365"/>
              <a:gd name="T69" fmla="*/ 189 h 364"/>
              <a:gd name="T70" fmla="*/ 244 w 365"/>
              <a:gd name="T71" fmla="*/ 178 h 364"/>
              <a:gd name="T72" fmla="*/ 255 w 365"/>
              <a:gd name="T73" fmla="*/ 146 h 364"/>
              <a:gd name="T74" fmla="*/ 271 w 365"/>
              <a:gd name="T75" fmla="*/ 135 h 364"/>
              <a:gd name="T76" fmla="*/ 282 w 365"/>
              <a:gd name="T77" fmla="*/ 129 h 364"/>
              <a:gd name="T78" fmla="*/ 288 w 365"/>
              <a:gd name="T79" fmla="*/ 113 h 364"/>
              <a:gd name="T80" fmla="*/ 288 w 365"/>
              <a:gd name="T81" fmla="*/ 108 h 364"/>
              <a:gd name="T82" fmla="*/ 294 w 365"/>
              <a:gd name="T83" fmla="*/ 87 h 364"/>
              <a:gd name="T84" fmla="*/ 327 w 365"/>
              <a:gd name="T85" fmla="*/ 102 h 364"/>
              <a:gd name="T86" fmla="*/ 338 w 365"/>
              <a:gd name="T87" fmla="*/ 102 h 364"/>
              <a:gd name="T88" fmla="*/ 332 w 365"/>
              <a:gd name="T89" fmla="*/ 71 h 364"/>
              <a:gd name="T90" fmla="*/ 327 w 365"/>
              <a:gd name="T91" fmla="*/ 60 h 364"/>
              <a:gd name="T92" fmla="*/ 310 w 365"/>
              <a:gd name="T93" fmla="*/ 65 h 364"/>
              <a:gd name="T94" fmla="*/ 282 w 365"/>
              <a:gd name="T95" fmla="*/ 71 h 364"/>
              <a:gd name="T96" fmla="*/ 271 w 365"/>
              <a:gd name="T97" fmla="*/ 76 h 364"/>
              <a:gd name="T98" fmla="*/ 260 w 365"/>
              <a:gd name="T99" fmla="*/ 71 h 364"/>
              <a:gd name="T100" fmla="*/ 249 w 365"/>
              <a:gd name="T101" fmla="*/ 81 h 364"/>
              <a:gd name="T102" fmla="*/ 239 w 365"/>
              <a:gd name="T103" fmla="*/ 92 h 364"/>
              <a:gd name="T104" fmla="*/ 217 w 365"/>
              <a:gd name="T105" fmla="*/ 113 h 364"/>
              <a:gd name="T106" fmla="*/ 206 w 365"/>
              <a:gd name="T107" fmla="*/ 71 h 364"/>
              <a:gd name="T108" fmla="*/ 117 w 365"/>
              <a:gd name="T109" fmla="*/ 0 h 36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65"/>
              <a:gd name="T166" fmla="*/ 0 h 364"/>
              <a:gd name="T167" fmla="*/ 365 w 365"/>
              <a:gd name="T168" fmla="*/ 364 h 36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65" h="364">
                <a:moveTo>
                  <a:pt x="126" y="0"/>
                </a:moveTo>
                <a:lnTo>
                  <a:pt x="120" y="0"/>
                </a:lnTo>
                <a:lnTo>
                  <a:pt x="120" y="6"/>
                </a:lnTo>
                <a:lnTo>
                  <a:pt x="120" y="18"/>
                </a:lnTo>
                <a:lnTo>
                  <a:pt x="108" y="24"/>
                </a:lnTo>
                <a:lnTo>
                  <a:pt x="126" y="36"/>
                </a:lnTo>
                <a:lnTo>
                  <a:pt x="120" y="72"/>
                </a:lnTo>
                <a:lnTo>
                  <a:pt x="114" y="78"/>
                </a:lnTo>
                <a:lnTo>
                  <a:pt x="114" y="90"/>
                </a:lnTo>
                <a:lnTo>
                  <a:pt x="120" y="96"/>
                </a:lnTo>
                <a:lnTo>
                  <a:pt x="120" y="107"/>
                </a:lnTo>
                <a:lnTo>
                  <a:pt x="108" y="113"/>
                </a:lnTo>
                <a:lnTo>
                  <a:pt x="90" y="131"/>
                </a:lnTo>
                <a:lnTo>
                  <a:pt x="90" y="137"/>
                </a:lnTo>
                <a:lnTo>
                  <a:pt x="78" y="137"/>
                </a:lnTo>
                <a:lnTo>
                  <a:pt x="72" y="137"/>
                </a:lnTo>
                <a:lnTo>
                  <a:pt x="66" y="143"/>
                </a:lnTo>
                <a:lnTo>
                  <a:pt x="66" y="149"/>
                </a:lnTo>
                <a:lnTo>
                  <a:pt x="60" y="155"/>
                </a:lnTo>
                <a:lnTo>
                  <a:pt x="54" y="173"/>
                </a:lnTo>
                <a:lnTo>
                  <a:pt x="54" y="185"/>
                </a:lnTo>
                <a:lnTo>
                  <a:pt x="48" y="197"/>
                </a:lnTo>
                <a:lnTo>
                  <a:pt x="36" y="185"/>
                </a:lnTo>
                <a:lnTo>
                  <a:pt x="30" y="185"/>
                </a:lnTo>
                <a:lnTo>
                  <a:pt x="24" y="209"/>
                </a:lnTo>
                <a:lnTo>
                  <a:pt x="24" y="221"/>
                </a:lnTo>
                <a:lnTo>
                  <a:pt x="24" y="233"/>
                </a:lnTo>
                <a:lnTo>
                  <a:pt x="18" y="233"/>
                </a:lnTo>
                <a:lnTo>
                  <a:pt x="12" y="251"/>
                </a:lnTo>
                <a:lnTo>
                  <a:pt x="0" y="251"/>
                </a:lnTo>
                <a:lnTo>
                  <a:pt x="0" y="263"/>
                </a:lnTo>
                <a:lnTo>
                  <a:pt x="0" y="269"/>
                </a:lnTo>
                <a:lnTo>
                  <a:pt x="0" y="281"/>
                </a:lnTo>
                <a:lnTo>
                  <a:pt x="6" y="287"/>
                </a:lnTo>
                <a:lnTo>
                  <a:pt x="24" y="305"/>
                </a:lnTo>
                <a:lnTo>
                  <a:pt x="30" y="322"/>
                </a:lnTo>
                <a:lnTo>
                  <a:pt x="36" y="322"/>
                </a:lnTo>
                <a:lnTo>
                  <a:pt x="48" y="328"/>
                </a:lnTo>
                <a:lnTo>
                  <a:pt x="54" y="334"/>
                </a:lnTo>
                <a:lnTo>
                  <a:pt x="60" y="334"/>
                </a:lnTo>
                <a:lnTo>
                  <a:pt x="66" y="334"/>
                </a:lnTo>
                <a:lnTo>
                  <a:pt x="60" y="346"/>
                </a:lnTo>
                <a:lnTo>
                  <a:pt x="72" y="358"/>
                </a:lnTo>
                <a:lnTo>
                  <a:pt x="90" y="364"/>
                </a:lnTo>
                <a:lnTo>
                  <a:pt x="102" y="364"/>
                </a:lnTo>
                <a:lnTo>
                  <a:pt x="108" y="358"/>
                </a:lnTo>
                <a:lnTo>
                  <a:pt x="108" y="352"/>
                </a:lnTo>
                <a:lnTo>
                  <a:pt x="120" y="346"/>
                </a:lnTo>
                <a:lnTo>
                  <a:pt x="126" y="352"/>
                </a:lnTo>
                <a:lnTo>
                  <a:pt x="132" y="352"/>
                </a:lnTo>
                <a:lnTo>
                  <a:pt x="156" y="346"/>
                </a:lnTo>
                <a:lnTo>
                  <a:pt x="156" y="334"/>
                </a:lnTo>
                <a:lnTo>
                  <a:pt x="162" y="334"/>
                </a:lnTo>
                <a:lnTo>
                  <a:pt x="180" y="322"/>
                </a:lnTo>
                <a:lnTo>
                  <a:pt x="186" y="322"/>
                </a:lnTo>
                <a:lnTo>
                  <a:pt x="198" y="305"/>
                </a:lnTo>
                <a:lnTo>
                  <a:pt x="198" y="299"/>
                </a:lnTo>
                <a:lnTo>
                  <a:pt x="198" y="287"/>
                </a:lnTo>
                <a:lnTo>
                  <a:pt x="210" y="263"/>
                </a:lnTo>
                <a:lnTo>
                  <a:pt x="228" y="197"/>
                </a:lnTo>
                <a:lnTo>
                  <a:pt x="234" y="197"/>
                </a:lnTo>
                <a:lnTo>
                  <a:pt x="240" y="203"/>
                </a:lnTo>
                <a:lnTo>
                  <a:pt x="246" y="209"/>
                </a:lnTo>
                <a:lnTo>
                  <a:pt x="258" y="209"/>
                </a:lnTo>
                <a:lnTo>
                  <a:pt x="263" y="197"/>
                </a:lnTo>
                <a:lnTo>
                  <a:pt x="269" y="173"/>
                </a:lnTo>
                <a:lnTo>
                  <a:pt x="275" y="161"/>
                </a:lnTo>
                <a:lnTo>
                  <a:pt x="287" y="167"/>
                </a:lnTo>
                <a:lnTo>
                  <a:pt x="293" y="149"/>
                </a:lnTo>
                <a:lnTo>
                  <a:pt x="299" y="149"/>
                </a:lnTo>
                <a:lnTo>
                  <a:pt x="305" y="143"/>
                </a:lnTo>
                <a:lnTo>
                  <a:pt x="311" y="125"/>
                </a:lnTo>
                <a:lnTo>
                  <a:pt x="317" y="119"/>
                </a:lnTo>
                <a:lnTo>
                  <a:pt x="311" y="119"/>
                </a:lnTo>
                <a:lnTo>
                  <a:pt x="311" y="96"/>
                </a:lnTo>
                <a:lnTo>
                  <a:pt x="317" y="96"/>
                </a:lnTo>
                <a:lnTo>
                  <a:pt x="317" y="90"/>
                </a:lnTo>
                <a:lnTo>
                  <a:pt x="353" y="113"/>
                </a:lnTo>
                <a:lnTo>
                  <a:pt x="359" y="119"/>
                </a:lnTo>
                <a:lnTo>
                  <a:pt x="365" y="113"/>
                </a:lnTo>
                <a:lnTo>
                  <a:pt x="365" y="96"/>
                </a:lnTo>
                <a:lnTo>
                  <a:pt x="359" y="78"/>
                </a:lnTo>
                <a:lnTo>
                  <a:pt x="353" y="78"/>
                </a:lnTo>
                <a:lnTo>
                  <a:pt x="353" y="66"/>
                </a:lnTo>
                <a:lnTo>
                  <a:pt x="341" y="72"/>
                </a:lnTo>
                <a:lnTo>
                  <a:pt x="335" y="72"/>
                </a:lnTo>
                <a:lnTo>
                  <a:pt x="329" y="66"/>
                </a:lnTo>
                <a:lnTo>
                  <a:pt x="305" y="78"/>
                </a:lnTo>
                <a:lnTo>
                  <a:pt x="305" y="84"/>
                </a:lnTo>
                <a:lnTo>
                  <a:pt x="293" y="84"/>
                </a:lnTo>
                <a:lnTo>
                  <a:pt x="281" y="84"/>
                </a:lnTo>
                <a:lnTo>
                  <a:pt x="281" y="78"/>
                </a:lnTo>
                <a:lnTo>
                  <a:pt x="275" y="90"/>
                </a:lnTo>
                <a:lnTo>
                  <a:pt x="269" y="90"/>
                </a:lnTo>
                <a:lnTo>
                  <a:pt x="263" y="102"/>
                </a:lnTo>
                <a:lnTo>
                  <a:pt x="258" y="102"/>
                </a:lnTo>
                <a:lnTo>
                  <a:pt x="240" y="119"/>
                </a:lnTo>
                <a:lnTo>
                  <a:pt x="234" y="125"/>
                </a:lnTo>
                <a:lnTo>
                  <a:pt x="234" y="131"/>
                </a:lnTo>
                <a:lnTo>
                  <a:pt x="222" y="78"/>
                </a:lnTo>
                <a:lnTo>
                  <a:pt x="138" y="96"/>
                </a:lnTo>
                <a:lnTo>
                  <a:pt x="126" y="0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1" name="Freeform 120"/>
          <p:cNvSpPr>
            <a:spLocks/>
          </p:cNvSpPr>
          <p:nvPr/>
        </p:nvSpPr>
        <p:spPr bwMode="auto">
          <a:xfrm>
            <a:off x="4944758" y="4153607"/>
            <a:ext cx="747359" cy="763796"/>
          </a:xfrm>
          <a:custGeom>
            <a:avLst/>
            <a:gdLst>
              <a:gd name="T0" fmla="*/ 0 w 407"/>
              <a:gd name="T1" fmla="*/ 15 h 376"/>
              <a:gd name="T2" fmla="*/ 339 w 407"/>
              <a:gd name="T3" fmla="*/ 0 h 376"/>
              <a:gd name="T4" fmla="*/ 339 w 407"/>
              <a:gd name="T5" fmla="*/ 5 h 376"/>
              <a:gd name="T6" fmla="*/ 345 w 407"/>
              <a:gd name="T7" fmla="*/ 10 h 376"/>
              <a:gd name="T8" fmla="*/ 350 w 407"/>
              <a:gd name="T9" fmla="*/ 15 h 376"/>
              <a:gd name="T10" fmla="*/ 350 w 407"/>
              <a:gd name="T11" fmla="*/ 26 h 376"/>
              <a:gd name="T12" fmla="*/ 339 w 407"/>
              <a:gd name="T13" fmla="*/ 32 h 376"/>
              <a:gd name="T14" fmla="*/ 328 w 407"/>
              <a:gd name="T15" fmla="*/ 43 h 376"/>
              <a:gd name="T16" fmla="*/ 328 w 407"/>
              <a:gd name="T17" fmla="*/ 48 h 376"/>
              <a:gd name="T18" fmla="*/ 378 w 407"/>
              <a:gd name="T19" fmla="*/ 48 h 376"/>
              <a:gd name="T20" fmla="*/ 378 w 407"/>
              <a:gd name="T21" fmla="*/ 54 h 376"/>
              <a:gd name="T22" fmla="*/ 378 w 407"/>
              <a:gd name="T23" fmla="*/ 54 h 376"/>
              <a:gd name="T24" fmla="*/ 372 w 407"/>
              <a:gd name="T25" fmla="*/ 64 h 376"/>
              <a:gd name="T26" fmla="*/ 367 w 407"/>
              <a:gd name="T27" fmla="*/ 75 h 376"/>
              <a:gd name="T28" fmla="*/ 361 w 407"/>
              <a:gd name="T29" fmla="*/ 92 h 376"/>
              <a:gd name="T30" fmla="*/ 350 w 407"/>
              <a:gd name="T31" fmla="*/ 108 h 376"/>
              <a:gd name="T32" fmla="*/ 356 w 407"/>
              <a:gd name="T33" fmla="*/ 119 h 376"/>
              <a:gd name="T34" fmla="*/ 350 w 407"/>
              <a:gd name="T35" fmla="*/ 135 h 376"/>
              <a:gd name="T36" fmla="*/ 350 w 407"/>
              <a:gd name="T37" fmla="*/ 135 h 376"/>
              <a:gd name="T38" fmla="*/ 345 w 407"/>
              <a:gd name="T39" fmla="*/ 141 h 376"/>
              <a:gd name="T40" fmla="*/ 339 w 407"/>
              <a:gd name="T41" fmla="*/ 146 h 376"/>
              <a:gd name="T42" fmla="*/ 328 w 407"/>
              <a:gd name="T43" fmla="*/ 162 h 376"/>
              <a:gd name="T44" fmla="*/ 322 w 407"/>
              <a:gd name="T45" fmla="*/ 179 h 376"/>
              <a:gd name="T46" fmla="*/ 322 w 407"/>
              <a:gd name="T47" fmla="*/ 189 h 376"/>
              <a:gd name="T48" fmla="*/ 322 w 407"/>
              <a:gd name="T49" fmla="*/ 200 h 376"/>
              <a:gd name="T50" fmla="*/ 306 w 407"/>
              <a:gd name="T51" fmla="*/ 205 h 376"/>
              <a:gd name="T52" fmla="*/ 294 w 407"/>
              <a:gd name="T53" fmla="*/ 221 h 376"/>
              <a:gd name="T54" fmla="*/ 294 w 407"/>
              <a:gd name="T55" fmla="*/ 227 h 376"/>
              <a:gd name="T56" fmla="*/ 294 w 407"/>
              <a:gd name="T57" fmla="*/ 238 h 376"/>
              <a:gd name="T58" fmla="*/ 283 w 407"/>
              <a:gd name="T59" fmla="*/ 243 h 376"/>
              <a:gd name="T60" fmla="*/ 283 w 407"/>
              <a:gd name="T61" fmla="*/ 254 h 376"/>
              <a:gd name="T62" fmla="*/ 283 w 407"/>
              <a:gd name="T63" fmla="*/ 265 h 376"/>
              <a:gd name="T64" fmla="*/ 273 w 407"/>
              <a:gd name="T65" fmla="*/ 281 h 376"/>
              <a:gd name="T66" fmla="*/ 279 w 407"/>
              <a:gd name="T67" fmla="*/ 292 h 376"/>
              <a:gd name="T68" fmla="*/ 283 w 407"/>
              <a:gd name="T69" fmla="*/ 303 h 376"/>
              <a:gd name="T70" fmla="*/ 283 w 407"/>
              <a:gd name="T71" fmla="*/ 308 h 376"/>
              <a:gd name="T72" fmla="*/ 289 w 407"/>
              <a:gd name="T73" fmla="*/ 314 h 376"/>
              <a:gd name="T74" fmla="*/ 289 w 407"/>
              <a:gd name="T75" fmla="*/ 319 h 376"/>
              <a:gd name="T76" fmla="*/ 283 w 407"/>
              <a:gd name="T77" fmla="*/ 319 h 376"/>
              <a:gd name="T78" fmla="*/ 283 w 407"/>
              <a:gd name="T79" fmla="*/ 330 h 376"/>
              <a:gd name="T80" fmla="*/ 283 w 407"/>
              <a:gd name="T81" fmla="*/ 336 h 376"/>
              <a:gd name="T82" fmla="*/ 50 w 407"/>
              <a:gd name="T83" fmla="*/ 341 h 376"/>
              <a:gd name="T84" fmla="*/ 50 w 407"/>
              <a:gd name="T85" fmla="*/ 292 h 376"/>
              <a:gd name="T86" fmla="*/ 39 w 407"/>
              <a:gd name="T87" fmla="*/ 287 h 376"/>
              <a:gd name="T88" fmla="*/ 28 w 407"/>
              <a:gd name="T89" fmla="*/ 292 h 376"/>
              <a:gd name="T90" fmla="*/ 28 w 407"/>
              <a:gd name="T91" fmla="*/ 292 h 376"/>
              <a:gd name="T92" fmla="*/ 17 w 407"/>
              <a:gd name="T93" fmla="*/ 281 h 376"/>
              <a:gd name="T94" fmla="*/ 17 w 407"/>
              <a:gd name="T95" fmla="*/ 119 h 376"/>
              <a:gd name="T96" fmla="*/ 0 w 407"/>
              <a:gd name="T97" fmla="*/ 15 h 376"/>
              <a:gd name="T98" fmla="*/ 0 w 407"/>
              <a:gd name="T99" fmla="*/ 15 h 37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07"/>
              <a:gd name="T151" fmla="*/ 0 h 376"/>
              <a:gd name="T152" fmla="*/ 407 w 407"/>
              <a:gd name="T153" fmla="*/ 376 h 37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07" h="376">
                <a:moveTo>
                  <a:pt x="0" y="17"/>
                </a:moveTo>
                <a:lnTo>
                  <a:pt x="365" y="0"/>
                </a:lnTo>
                <a:lnTo>
                  <a:pt x="365" y="5"/>
                </a:lnTo>
                <a:lnTo>
                  <a:pt x="371" y="11"/>
                </a:lnTo>
                <a:lnTo>
                  <a:pt x="377" y="17"/>
                </a:lnTo>
                <a:lnTo>
                  <a:pt x="377" y="29"/>
                </a:lnTo>
                <a:lnTo>
                  <a:pt x="365" y="35"/>
                </a:lnTo>
                <a:lnTo>
                  <a:pt x="353" y="47"/>
                </a:lnTo>
                <a:lnTo>
                  <a:pt x="353" y="53"/>
                </a:lnTo>
                <a:lnTo>
                  <a:pt x="407" y="53"/>
                </a:lnTo>
                <a:lnTo>
                  <a:pt x="407" y="59"/>
                </a:lnTo>
                <a:lnTo>
                  <a:pt x="401" y="71"/>
                </a:lnTo>
                <a:lnTo>
                  <a:pt x="395" y="83"/>
                </a:lnTo>
                <a:lnTo>
                  <a:pt x="389" y="101"/>
                </a:lnTo>
                <a:lnTo>
                  <a:pt x="377" y="119"/>
                </a:lnTo>
                <a:lnTo>
                  <a:pt x="383" y="131"/>
                </a:lnTo>
                <a:lnTo>
                  <a:pt x="377" y="149"/>
                </a:lnTo>
                <a:lnTo>
                  <a:pt x="371" y="155"/>
                </a:lnTo>
                <a:lnTo>
                  <a:pt x="365" y="161"/>
                </a:lnTo>
                <a:lnTo>
                  <a:pt x="353" y="179"/>
                </a:lnTo>
                <a:lnTo>
                  <a:pt x="347" y="197"/>
                </a:lnTo>
                <a:lnTo>
                  <a:pt x="347" y="208"/>
                </a:lnTo>
                <a:lnTo>
                  <a:pt x="347" y="220"/>
                </a:lnTo>
                <a:lnTo>
                  <a:pt x="329" y="226"/>
                </a:lnTo>
                <a:lnTo>
                  <a:pt x="317" y="244"/>
                </a:lnTo>
                <a:lnTo>
                  <a:pt x="317" y="250"/>
                </a:lnTo>
                <a:lnTo>
                  <a:pt x="317" y="262"/>
                </a:lnTo>
                <a:lnTo>
                  <a:pt x="305" y="268"/>
                </a:lnTo>
                <a:lnTo>
                  <a:pt x="305" y="280"/>
                </a:lnTo>
                <a:lnTo>
                  <a:pt x="305" y="292"/>
                </a:lnTo>
                <a:lnTo>
                  <a:pt x="294" y="310"/>
                </a:lnTo>
                <a:lnTo>
                  <a:pt x="300" y="322"/>
                </a:lnTo>
                <a:lnTo>
                  <a:pt x="305" y="334"/>
                </a:lnTo>
                <a:lnTo>
                  <a:pt x="305" y="340"/>
                </a:lnTo>
                <a:lnTo>
                  <a:pt x="311" y="346"/>
                </a:lnTo>
                <a:lnTo>
                  <a:pt x="311" y="352"/>
                </a:lnTo>
                <a:lnTo>
                  <a:pt x="305" y="352"/>
                </a:lnTo>
                <a:lnTo>
                  <a:pt x="305" y="364"/>
                </a:lnTo>
                <a:lnTo>
                  <a:pt x="305" y="370"/>
                </a:lnTo>
                <a:lnTo>
                  <a:pt x="54" y="376"/>
                </a:lnTo>
                <a:lnTo>
                  <a:pt x="54" y="322"/>
                </a:lnTo>
                <a:lnTo>
                  <a:pt x="42" y="316"/>
                </a:lnTo>
                <a:lnTo>
                  <a:pt x="30" y="322"/>
                </a:lnTo>
                <a:lnTo>
                  <a:pt x="18" y="310"/>
                </a:lnTo>
                <a:lnTo>
                  <a:pt x="18" y="131"/>
                </a:lnTo>
                <a:lnTo>
                  <a:pt x="0" y="17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2" name="Freeform 121"/>
          <p:cNvSpPr>
            <a:spLocks/>
          </p:cNvSpPr>
          <p:nvPr/>
        </p:nvSpPr>
        <p:spPr bwMode="auto">
          <a:xfrm>
            <a:off x="2073949" y="2791768"/>
            <a:ext cx="832377" cy="1144575"/>
          </a:xfrm>
          <a:custGeom>
            <a:avLst/>
            <a:gdLst>
              <a:gd name="T0" fmla="*/ 371 w 454"/>
              <a:gd name="T1" fmla="*/ 511 h 567"/>
              <a:gd name="T2" fmla="*/ 421 w 454"/>
              <a:gd name="T3" fmla="*/ 145 h 567"/>
              <a:gd name="T4" fmla="*/ 283 w 454"/>
              <a:gd name="T5" fmla="*/ 123 h 567"/>
              <a:gd name="T6" fmla="*/ 300 w 454"/>
              <a:gd name="T7" fmla="*/ 32 h 567"/>
              <a:gd name="T8" fmla="*/ 88 w 454"/>
              <a:gd name="T9" fmla="*/ 0 h 567"/>
              <a:gd name="T10" fmla="*/ 0 w 454"/>
              <a:gd name="T11" fmla="*/ 457 h 567"/>
              <a:gd name="T12" fmla="*/ 371 w 454"/>
              <a:gd name="T13" fmla="*/ 511 h 567"/>
              <a:gd name="T14" fmla="*/ 371 w 454"/>
              <a:gd name="T15" fmla="*/ 511 h 5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4"/>
              <a:gd name="T25" fmla="*/ 0 h 567"/>
              <a:gd name="T26" fmla="*/ 454 w 454"/>
              <a:gd name="T27" fmla="*/ 567 h 56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4" h="567">
                <a:moveTo>
                  <a:pt x="400" y="567"/>
                </a:moveTo>
                <a:lnTo>
                  <a:pt x="454" y="161"/>
                </a:lnTo>
                <a:lnTo>
                  <a:pt x="305" y="137"/>
                </a:lnTo>
                <a:lnTo>
                  <a:pt x="323" y="36"/>
                </a:lnTo>
                <a:lnTo>
                  <a:pt x="95" y="0"/>
                </a:lnTo>
                <a:lnTo>
                  <a:pt x="0" y="507"/>
                </a:lnTo>
                <a:lnTo>
                  <a:pt x="400" y="567"/>
                </a:lnTo>
                <a:close/>
              </a:path>
            </a:pathLst>
          </a:custGeom>
          <a:solidFill>
            <a:srgbClr val="FFFF0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73" name="Group 167"/>
          <p:cNvGrpSpPr>
            <a:grpSpLocks/>
          </p:cNvGrpSpPr>
          <p:nvPr/>
        </p:nvGrpSpPr>
        <p:grpSpPr bwMode="auto">
          <a:xfrm>
            <a:off x="1860416" y="5273545"/>
            <a:ext cx="1059747" cy="774995"/>
            <a:chOff x="325" y="2191"/>
            <a:chExt cx="683" cy="443"/>
          </a:xfrm>
          <a:solidFill>
            <a:sysClr val="windowText" lastClr="000000">
              <a:lumMod val="50000"/>
              <a:lumOff val="50000"/>
            </a:sysClr>
          </a:solidFill>
        </p:grpSpPr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858" y="2457"/>
              <a:ext cx="150" cy="177"/>
            </a:xfrm>
            <a:custGeom>
              <a:avLst/>
              <a:gdLst>
                <a:gd name="T0" fmla="*/ 0 w 194"/>
                <a:gd name="T1" fmla="*/ 59 h 229"/>
                <a:gd name="T2" fmla="*/ 15 w 194"/>
                <a:gd name="T3" fmla="*/ 118 h 229"/>
                <a:gd name="T4" fmla="*/ 15 w 194"/>
                <a:gd name="T5" fmla="*/ 148 h 229"/>
                <a:gd name="T6" fmla="*/ 60 w 194"/>
                <a:gd name="T7" fmla="*/ 177 h 229"/>
                <a:gd name="T8" fmla="*/ 74 w 194"/>
                <a:gd name="T9" fmla="*/ 148 h 229"/>
                <a:gd name="T10" fmla="*/ 150 w 194"/>
                <a:gd name="T11" fmla="*/ 104 h 229"/>
                <a:gd name="T12" fmla="*/ 120 w 194"/>
                <a:gd name="T13" fmla="*/ 45 h 229"/>
                <a:gd name="T14" fmla="*/ 29 w 194"/>
                <a:gd name="T15" fmla="*/ 0 h 229"/>
                <a:gd name="T16" fmla="*/ 29 w 194"/>
                <a:gd name="T17" fmla="*/ 45 h 229"/>
                <a:gd name="T18" fmla="*/ 0 w 194"/>
                <a:gd name="T19" fmla="*/ 59 h 2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229"/>
                <a:gd name="T32" fmla="*/ 194 w 194"/>
                <a:gd name="T33" fmla="*/ 229 h 2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229">
                  <a:moveTo>
                    <a:pt x="0" y="76"/>
                  </a:moveTo>
                  <a:lnTo>
                    <a:pt x="20" y="153"/>
                  </a:lnTo>
                  <a:lnTo>
                    <a:pt x="20" y="191"/>
                  </a:lnTo>
                  <a:lnTo>
                    <a:pt x="78" y="229"/>
                  </a:lnTo>
                  <a:lnTo>
                    <a:pt x="96" y="191"/>
                  </a:lnTo>
                  <a:lnTo>
                    <a:pt x="194" y="134"/>
                  </a:lnTo>
                  <a:lnTo>
                    <a:pt x="155" y="58"/>
                  </a:lnTo>
                  <a:lnTo>
                    <a:pt x="38" y="0"/>
                  </a:lnTo>
                  <a:lnTo>
                    <a:pt x="38" y="58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858" y="2457"/>
              <a:ext cx="150" cy="177"/>
            </a:xfrm>
            <a:custGeom>
              <a:avLst/>
              <a:gdLst>
                <a:gd name="T0" fmla="*/ 0 w 194"/>
                <a:gd name="T1" fmla="*/ 59 h 229"/>
                <a:gd name="T2" fmla="*/ 15 w 194"/>
                <a:gd name="T3" fmla="*/ 118 h 229"/>
                <a:gd name="T4" fmla="*/ 15 w 194"/>
                <a:gd name="T5" fmla="*/ 148 h 229"/>
                <a:gd name="T6" fmla="*/ 60 w 194"/>
                <a:gd name="T7" fmla="*/ 177 h 229"/>
                <a:gd name="T8" fmla="*/ 74 w 194"/>
                <a:gd name="T9" fmla="*/ 148 h 229"/>
                <a:gd name="T10" fmla="*/ 150 w 194"/>
                <a:gd name="T11" fmla="*/ 104 h 229"/>
                <a:gd name="T12" fmla="*/ 120 w 194"/>
                <a:gd name="T13" fmla="*/ 45 h 229"/>
                <a:gd name="T14" fmla="*/ 29 w 194"/>
                <a:gd name="T15" fmla="*/ 0 h 229"/>
                <a:gd name="T16" fmla="*/ 29 w 194"/>
                <a:gd name="T17" fmla="*/ 45 h 229"/>
                <a:gd name="T18" fmla="*/ 0 w 194"/>
                <a:gd name="T19" fmla="*/ 59 h 2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229"/>
                <a:gd name="T32" fmla="*/ 194 w 194"/>
                <a:gd name="T33" fmla="*/ 229 h 2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229">
                  <a:moveTo>
                    <a:pt x="0" y="76"/>
                  </a:moveTo>
                  <a:lnTo>
                    <a:pt x="20" y="153"/>
                  </a:lnTo>
                  <a:lnTo>
                    <a:pt x="20" y="191"/>
                  </a:lnTo>
                  <a:lnTo>
                    <a:pt x="78" y="229"/>
                  </a:lnTo>
                  <a:lnTo>
                    <a:pt x="96" y="191"/>
                  </a:lnTo>
                  <a:lnTo>
                    <a:pt x="194" y="134"/>
                  </a:lnTo>
                  <a:lnTo>
                    <a:pt x="155" y="58"/>
                  </a:lnTo>
                  <a:lnTo>
                    <a:pt x="38" y="0"/>
                  </a:lnTo>
                  <a:lnTo>
                    <a:pt x="38" y="58"/>
                  </a:lnTo>
                  <a:lnTo>
                    <a:pt x="0" y="76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784" y="2354"/>
              <a:ext cx="90" cy="59"/>
            </a:xfrm>
            <a:custGeom>
              <a:avLst/>
              <a:gdLst>
                <a:gd name="T0" fmla="*/ 31 w 115"/>
                <a:gd name="T1" fmla="*/ 59 h 77"/>
                <a:gd name="T2" fmla="*/ 74 w 115"/>
                <a:gd name="T3" fmla="*/ 59 h 77"/>
                <a:gd name="T4" fmla="*/ 90 w 115"/>
                <a:gd name="T5" fmla="*/ 30 h 77"/>
                <a:gd name="T6" fmla="*/ 45 w 115"/>
                <a:gd name="T7" fmla="*/ 15 h 77"/>
                <a:gd name="T8" fmla="*/ 31 w 115"/>
                <a:gd name="T9" fmla="*/ 15 h 77"/>
                <a:gd name="T10" fmla="*/ 14 w 115"/>
                <a:gd name="T11" fmla="*/ 0 h 77"/>
                <a:gd name="T12" fmla="*/ 0 w 115"/>
                <a:gd name="T13" fmla="*/ 15 h 77"/>
                <a:gd name="T14" fmla="*/ 14 w 115"/>
                <a:gd name="T15" fmla="*/ 44 h 77"/>
                <a:gd name="T16" fmla="*/ 31 w 115"/>
                <a:gd name="T17" fmla="*/ 59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"/>
                <a:gd name="T28" fmla="*/ 0 h 77"/>
                <a:gd name="T29" fmla="*/ 115 w 115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" h="77">
                  <a:moveTo>
                    <a:pt x="39" y="77"/>
                  </a:moveTo>
                  <a:lnTo>
                    <a:pt x="95" y="77"/>
                  </a:lnTo>
                  <a:lnTo>
                    <a:pt x="115" y="39"/>
                  </a:lnTo>
                  <a:lnTo>
                    <a:pt x="57" y="19"/>
                  </a:lnTo>
                  <a:lnTo>
                    <a:pt x="39" y="19"/>
                  </a:lnTo>
                  <a:lnTo>
                    <a:pt x="18" y="0"/>
                  </a:lnTo>
                  <a:lnTo>
                    <a:pt x="0" y="19"/>
                  </a:lnTo>
                  <a:lnTo>
                    <a:pt x="18" y="58"/>
                  </a:lnTo>
                  <a:lnTo>
                    <a:pt x="39" y="77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784" y="2354"/>
              <a:ext cx="90" cy="59"/>
            </a:xfrm>
            <a:custGeom>
              <a:avLst/>
              <a:gdLst>
                <a:gd name="T0" fmla="*/ 31 w 115"/>
                <a:gd name="T1" fmla="*/ 59 h 77"/>
                <a:gd name="T2" fmla="*/ 74 w 115"/>
                <a:gd name="T3" fmla="*/ 59 h 77"/>
                <a:gd name="T4" fmla="*/ 90 w 115"/>
                <a:gd name="T5" fmla="*/ 30 h 77"/>
                <a:gd name="T6" fmla="*/ 45 w 115"/>
                <a:gd name="T7" fmla="*/ 15 h 77"/>
                <a:gd name="T8" fmla="*/ 31 w 115"/>
                <a:gd name="T9" fmla="*/ 15 h 77"/>
                <a:gd name="T10" fmla="*/ 14 w 115"/>
                <a:gd name="T11" fmla="*/ 0 h 77"/>
                <a:gd name="T12" fmla="*/ 0 w 115"/>
                <a:gd name="T13" fmla="*/ 15 h 77"/>
                <a:gd name="T14" fmla="*/ 14 w 115"/>
                <a:gd name="T15" fmla="*/ 44 h 77"/>
                <a:gd name="T16" fmla="*/ 31 w 115"/>
                <a:gd name="T17" fmla="*/ 59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"/>
                <a:gd name="T28" fmla="*/ 0 h 77"/>
                <a:gd name="T29" fmla="*/ 115 w 115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" h="77">
                  <a:moveTo>
                    <a:pt x="39" y="77"/>
                  </a:moveTo>
                  <a:lnTo>
                    <a:pt x="95" y="77"/>
                  </a:lnTo>
                  <a:lnTo>
                    <a:pt x="115" y="39"/>
                  </a:lnTo>
                  <a:lnTo>
                    <a:pt x="57" y="19"/>
                  </a:lnTo>
                  <a:lnTo>
                    <a:pt x="39" y="19"/>
                  </a:lnTo>
                  <a:lnTo>
                    <a:pt x="18" y="0"/>
                  </a:lnTo>
                  <a:lnTo>
                    <a:pt x="0" y="19"/>
                  </a:lnTo>
                  <a:lnTo>
                    <a:pt x="18" y="58"/>
                  </a:lnTo>
                  <a:lnTo>
                    <a:pt x="39" y="77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770" y="2413"/>
              <a:ext cx="29" cy="13"/>
            </a:xfrm>
            <a:custGeom>
              <a:avLst/>
              <a:gdLst>
                <a:gd name="T0" fmla="*/ 0 w 38"/>
                <a:gd name="T1" fmla="*/ 13 h 19"/>
                <a:gd name="T2" fmla="*/ 29 w 38"/>
                <a:gd name="T3" fmla="*/ 0 h 19"/>
                <a:gd name="T4" fmla="*/ 29 w 38"/>
                <a:gd name="T5" fmla="*/ 13 h 19"/>
                <a:gd name="T6" fmla="*/ 0 w 38"/>
                <a:gd name="T7" fmla="*/ 13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19"/>
                <a:gd name="T14" fmla="*/ 38 w 38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19">
                  <a:moveTo>
                    <a:pt x="0" y="19"/>
                  </a:moveTo>
                  <a:lnTo>
                    <a:pt x="38" y="0"/>
                  </a:lnTo>
                  <a:lnTo>
                    <a:pt x="38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770" y="2413"/>
              <a:ext cx="29" cy="13"/>
            </a:xfrm>
            <a:custGeom>
              <a:avLst/>
              <a:gdLst>
                <a:gd name="T0" fmla="*/ 0 w 38"/>
                <a:gd name="T1" fmla="*/ 13 h 19"/>
                <a:gd name="T2" fmla="*/ 29 w 38"/>
                <a:gd name="T3" fmla="*/ 0 h 19"/>
                <a:gd name="T4" fmla="*/ 29 w 38"/>
                <a:gd name="T5" fmla="*/ 13 h 19"/>
                <a:gd name="T6" fmla="*/ 0 w 38"/>
                <a:gd name="T7" fmla="*/ 13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19"/>
                <a:gd name="T14" fmla="*/ 38 w 38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19">
                  <a:moveTo>
                    <a:pt x="0" y="19"/>
                  </a:moveTo>
                  <a:lnTo>
                    <a:pt x="38" y="0"/>
                  </a:lnTo>
                  <a:lnTo>
                    <a:pt x="38" y="19"/>
                  </a:lnTo>
                  <a:lnTo>
                    <a:pt x="0" y="19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742" y="2371"/>
              <a:ext cx="30" cy="29"/>
            </a:xfrm>
            <a:custGeom>
              <a:avLst/>
              <a:gdLst>
                <a:gd name="T0" fmla="*/ 15 w 38"/>
                <a:gd name="T1" fmla="*/ 0 h 37"/>
                <a:gd name="T2" fmla="*/ 21 w 38"/>
                <a:gd name="T3" fmla="*/ 1 h 37"/>
                <a:gd name="T4" fmla="*/ 25 w 38"/>
                <a:gd name="T5" fmla="*/ 5 h 37"/>
                <a:gd name="T6" fmla="*/ 28 w 38"/>
                <a:gd name="T7" fmla="*/ 9 h 37"/>
                <a:gd name="T8" fmla="*/ 30 w 38"/>
                <a:gd name="T9" fmla="*/ 15 h 37"/>
                <a:gd name="T10" fmla="*/ 28 w 38"/>
                <a:gd name="T11" fmla="*/ 21 h 37"/>
                <a:gd name="T12" fmla="*/ 25 w 38"/>
                <a:gd name="T13" fmla="*/ 26 h 37"/>
                <a:gd name="T14" fmla="*/ 21 w 38"/>
                <a:gd name="T15" fmla="*/ 28 h 37"/>
                <a:gd name="T16" fmla="*/ 15 w 38"/>
                <a:gd name="T17" fmla="*/ 29 h 37"/>
                <a:gd name="T18" fmla="*/ 9 w 38"/>
                <a:gd name="T19" fmla="*/ 28 h 37"/>
                <a:gd name="T20" fmla="*/ 4 w 38"/>
                <a:gd name="T21" fmla="*/ 26 h 37"/>
                <a:gd name="T22" fmla="*/ 1 w 38"/>
                <a:gd name="T23" fmla="*/ 21 h 37"/>
                <a:gd name="T24" fmla="*/ 0 w 38"/>
                <a:gd name="T25" fmla="*/ 15 h 37"/>
                <a:gd name="T26" fmla="*/ 1 w 38"/>
                <a:gd name="T27" fmla="*/ 9 h 37"/>
                <a:gd name="T28" fmla="*/ 4 w 38"/>
                <a:gd name="T29" fmla="*/ 5 h 37"/>
                <a:gd name="T30" fmla="*/ 9 w 38"/>
                <a:gd name="T31" fmla="*/ 1 h 37"/>
                <a:gd name="T32" fmla="*/ 15 w 38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7"/>
                <a:gd name="T53" fmla="*/ 38 w 38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7">
                  <a:moveTo>
                    <a:pt x="19" y="0"/>
                  </a:moveTo>
                  <a:lnTo>
                    <a:pt x="26" y="1"/>
                  </a:lnTo>
                  <a:lnTo>
                    <a:pt x="32" y="6"/>
                  </a:lnTo>
                  <a:lnTo>
                    <a:pt x="36" y="12"/>
                  </a:lnTo>
                  <a:lnTo>
                    <a:pt x="38" y="19"/>
                  </a:lnTo>
                  <a:lnTo>
                    <a:pt x="36" y="27"/>
                  </a:lnTo>
                  <a:lnTo>
                    <a:pt x="32" y="33"/>
                  </a:lnTo>
                  <a:lnTo>
                    <a:pt x="26" y="36"/>
                  </a:lnTo>
                  <a:lnTo>
                    <a:pt x="19" y="37"/>
                  </a:lnTo>
                  <a:lnTo>
                    <a:pt x="11" y="36"/>
                  </a:lnTo>
                  <a:lnTo>
                    <a:pt x="5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742" y="2371"/>
              <a:ext cx="30" cy="29"/>
            </a:xfrm>
            <a:custGeom>
              <a:avLst/>
              <a:gdLst>
                <a:gd name="T0" fmla="*/ 15 w 38"/>
                <a:gd name="T1" fmla="*/ 0 h 37"/>
                <a:gd name="T2" fmla="*/ 15 w 38"/>
                <a:gd name="T3" fmla="*/ 0 h 37"/>
                <a:gd name="T4" fmla="*/ 21 w 38"/>
                <a:gd name="T5" fmla="*/ 1 h 37"/>
                <a:gd name="T6" fmla="*/ 25 w 38"/>
                <a:gd name="T7" fmla="*/ 5 h 37"/>
                <a:gd name="T8" fmla="*/ 28 w 38"/>
                <a:gd name="T9" fmla="*/ 9 h 37"/>
                <a:gd name="T10" fmla="*/ 30 w 38"/>
                <a:gd name="T11" fmla="*/ 15 h 37"/>
                <a:gd name="T12" fmla="*/ 30 w 38"/>
                <a:gd name="T13" fmla="*/ 15 h 37"/>
                <a:gd name="T14" fmla="*/ 28 w 38"/>
                <a:gd name="T15" fmla="*/ 21 h 37"/>
                <a:gd name="T16" fmla="*/ 25 w 38"/>
                <a:gd name="T17" fmla="*/ 26 h 37"/>
                <a:gd name="T18" fmla="*/ 21 w 38"/>
                <a:gd name="T19" fmla="*/ 28 h 37"/>
                <a:gd name="T20" fmla="*/ 15 w 38"/>
                <a:gd name="T21" fmla="*/ 29 h 37"/>
                <a:gd name="T22" fmla="*/ 15 w 38"/>
                <a:gd name="T23" fmla="*/ 29 h 37"/>
                <a:gd name="T24" fmla="*/ 9 w 38"/>
                <a:gd name="T25" fmla="*/ 28 h 37"/>
                <a:gd name="T26" fmla="*/ 4 w 38"/>
                <a:gd name="T27" fmla="*/ 26 h 37"/>
                <a:gd name="T28" fmla="*/ 1 w 38"/>
                <a:gd name="T29" fmla="*/ 21 h 37"/>
                <a:gd name="T30" fmla="*/ 0 w 38"/>
                <a:gd name="T31" fmla="*/ 15 h 37"/>
                <a:gd name="T32" fmla="*/ 0 w 38"/>
                <a:gd name="T33" fmla="*/ 15 h 37"/>
                <a:gd name="T34" fmla="*/ 1 w 38"/>
                <a:gd name="T35" fmla="*/ 9 h 37"/>
                <a:gd name="T36" fmla="*/ 4 w 38"/>
                <a:gd name="T37" fmla="*/ 5 h 37"/>
                <a:gd name="T38" fmla="*/ 9 w 38"/>
                <a:gd name="T39" fmla="*/ 1 h 37"/>
                <a:gd name="T40" fmla="*/ 15 w 38"/>
                <a:gd name="T41" fmla="*/ 0 h 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37"/>
                <a:gd name="T65" fmla="*/ 38 w 38"/>
                <a:gd name="T66" fmla="*/ 37 h 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37">
                  <a:moveTo>
                    <a:pt x="19" y="0"/>
                  </a:moveTo>
                  <a:lnTo>
                    <a:pt x="19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6" y="12"/>
                  </a:lnTo>
                  <a:lnTo>
                    <a:pt x="38" y="19"/>
                  </a:lnTo>
                  <a:lnTo>
                    <a:pt x="36" y="27"/>
                  </a:lnTo>
                  <a:lnTo>
                    <a:pt x="32" y="33"/>
                  </a:lnTo>
                  <a:lnTo>
                    <a:pt x="26" y="36"/>
                  </a:lnTo>
                  <a:lnTo>
                    <a:pt x="19" y="37"/>
                  </a:lnTo>
                  <a:lnTo>
                    <a:pt x="11" y="36"/>
                  </a:lnTo>
                  <a:lnTo>
                    <a:pt x="5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696" y="2325"/>
              <a:ext cx="74" cy="29"/>
            </a:xfrm>
            <a:custGeom>
              <a:avLst/>
              <a:gdLst>
                <a:gd name="T0" fmla="*/ 0 w 95"/>
                <a:gd name="T1" fmla="*/ 29 h 38"/>
                <a:gd name="T2" fmla="*/ 60 w 95"/>
                <a:gd name="T3" fmla="*/ 29 h 38"/>
                <a:gd name="T4" fmla="*/ 74 w 95"/>
                <a:gd name="T5" fmla="*/ 0 h 38"/>
                <a:gd name="T6" fmla="*/ 15 w 95"/>
                <a:gd name="T7" fmla="*/ 0 h 38"/>
                <a:gd name="T8" fmla="*/ 0 w 95"/>
                <a:gd name="T9" fmla="*/ 29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38"/>
                <a:gd name="T17" fmla="*/ 95 w 9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38">
                  <a:moveTo>
                    <a:pt x="0" y="38"/>
                  </a:moveTo>
                  <a:lnTo>
                    <a:pt x="77" y="38"/>
                  </a:lnTo>
                  <a:lnTo>
                    <a:pt x="95" y="0"/>
                  </a:lnTo>
                  <a:lnTo>
                    <a:pt x="19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696" y="2325"/>
              <a:ext cx="74" cy="29"/>
            </a:xfrm>
            <a:custGeom>
              <a:avLst/>
              <a:gdLst>
                <a:gd name="T0" fmla="*/ 0 w 95"/>
                <a:gd name="T1" fmla="*/ 29 h 38"/>
                <a:gd name="T2" fmla="*/ 60 w 95"/>
                <a:gd name="T3" fmla="*/ 29 h 38"/>
                <a:gd name="T4" fmla="*/ 74 w 95"/>
                <a:gd name="T5" fmla="*/ 0 h 38"/>
                <a:gd name="T6" fmla="*/ 15 w 95"/>
                <a:gd name="T7" fmla="*/ 0 h 38"/>
                <a:gd name="T8" fmla="*/ 0 w 95"/>
                <a:gd name="T9" fmla="*/ 29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38"/>
                <a:gd name="T17" fmla="*/ 95 w 9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38">
                  <a:moveTo>
                    <a:pt x="0" y="38"/>
                  </a:moveTo>
                  <a:lnTo>
                    <a:pt x="77" y="38"/>
                  </a:lnTo>
                  <a:lnTo>
                    <a:pt x="95" y="0"/>
                  </a:lnTo>
                  <a:lnTo>
                    <a:pt x="19" y="0"/>
                  </a:lnTo>
                  <a:lnTo>
                    <a:pt x="0" y="38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385" y="2191"/>
              <a:ext cx="74" cy="46"/>
            </a:xfrm>
            <a:custGeom>
              <a:avLst/>
              <a:gdLst>
                <a:gd name="T0" fmla="*/ 0 w 96"/>
                <a:gd name="T1" fmla="*/ 30 h 59"/>
                <a:gd name="T2" fmla="*/ 29 w 96"/>
                <a:gd name="T3" fmla="*/ 46 h 59"/>
                <a:gd name="T4" fmla="*/ 59 w 96"/>
                <a:gd name="T5" fmla="*/ 46 h 59"/>
                <a:gd name="T6" fmla="*/ 74 w 96"/>
                <a:gd name="T7" fmla="*/ 16 h 59"/>
                <a:gd name="T8" fmla="*/ 44 w 96"/>
                <a:gd name="T9" fmla="*/ 0 h 59"/>
                <a:gd name="T10" fmla="*/ 15 w 96"/>
                <a:gd name="T11" fmla="*/ 16 h 59"/>
                <a:gd name="T12" fmla="*/ 0 w 96"/>
                <a:gd name="T13" fmla="*/ 30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59"/>
                <a:gd name="T23" fmla="*/ 96 w 96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59">
                  <a:moveTo>
                    <a:pt x="0" y="38"/>
                  </a:moveTo>
                  <a:lnTo>
                    <a:pt x="38" y="59"/>
                  </a:lnTo>
                  <a:lnTo>
                    <a:pt x="76" y="59"/>
                  </a:lnTo>
                  <a:lnTo>
                    <a:pt x="96" y="20"/>
                  </a:lnTo>
                  <a:lnTo>
                    <a:pt x="57" y="0"/>
                  </a:lnTo>
                  <a:lnTo>
                    <a:pt x="19" y="20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385" y="2191"/>
              <a:ext cx="74" cy="46"/>
            </a:xfrm>
            <a:custGeom>
              <a:avLst/>
              <a:gdLst>
                <a:gd name="T0" fmla="*/ 0 w 96"/>
                <a:gd name="T1" fmla="*/ 30 h 59"/>
                <a:gd name="T2" fmla="*/ 29 w 96"/>
                <a:gd name="T3" fmla="*/ 46 h 59"/>
                <a:gd name="T4" fmla="*/ 59 w 96"/>
                <a:gd name="T5" fmla="*/ 46 h 59"/>
                <a:gd name="T6" fmla="*/ 74 w 96"/>
                <a:gd name="T7" fmla="*/ 16 h 59"/>
                <a:gd name="T8" fmla="*/ 44 w 96"/>
                <a:gd name="T9" fmla="*/ 0 h 59"/>
                <a:gd name="T10" fmla="*/ 15 w 96"/>
                <a:gd name="T11" fmla="*/ 16 h 59"/>
                <a:gd name="T12" fmla="*/ 0 w 96"/>
                <a:gd name="T13" fmla="*/ 30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59"/>
                <a:gd name="T23" fmla="*/ 96 w 96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59">
                  <a:moveTo>
                    <a:pt x="0" y="38"/>
                  </a:moveTo>
                  <a:lnTo>
                    <a:pt x="38" y="59"/>
                  </a:lnTo>
                  <a:lnTo>
                    <a:pt x="76" y="59"/>
                  </a:lnTo>
                  <a:lnTo>
                    <a:pt x="96" y="20"/>
                  </a:lnTo>
                  <a:lnTo>
                    <a:pt x="57" y="0"/>
                  </a:lnTo>
                  <a:lnTo>
                    <a:pt x="19" y="20"/>
                  </a:lnTo>
                  <a:lnTo>
                    <a:pt x="0" y="38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325" y="2191"/>
              <a:ext cx="31" cy="46"/>
            </a:xfrm>
            <a:custGeom>
              <a:avLst/>
              <a:gdLst>
                <a:gd name="T0" fmla="*/ 0 w 39"/>
                <a:gd name="T1" fmla="*/ 46 h 59"/>
                <a:gd name="T2" fmla="*/ 31 w 39"/>
                <a:gd name="T3" fmla="*/ 16 h 59"/>
                <a:gd name="T4" fmla="*/ 31 w 39"/>
                <a:gd name="T5" fmla="*/ 0 h 59"/>
                <a:gd name="T6" fmla="*/ 0 w 39"/>
                <a:gd name="T7" fmla="*/ 30 h 59"/>
                <a:gd name="T8" fmla="*/ 0 w 39"/>
                <a:gd name="T9" fmla="*/ 4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9"/>
                <a:gd name="T17" fmla="*/ 39 w 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9">
                  <a:moveTo>
                    <a:pt x="0" y="59"/>
                  </a:moveTo>
                  <a:lnTo>
                    <a:pt x="39" y="20"/>
                  </a:lnTo>
                  <a:lnTo>
                    <a:pt x="39" y="0"/>
                  </a:lnTo>
                  <a:lnTo>
                    <a:pt x="0" y="38"/>
                  </a:lnTo>
                  <a:lnTo>
                    <a:pt x="0" y="59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325" y="2191"/>
              <a:ext cx="31" cy="46"/>
            </a:xfrm>
            <a:custGeom>
              <a:avLst/>
              <a:gdLst>
                <a:gd name="T0" fmla="*/ 0 w 39"/>
                <a:gd name="T1" fmla="*/ 46 h 59"/>
                <a:gd name="T2" fmla="*/ 31 w 39"/>
                <a:gd name="T3" fmla="*/ 16 h 59"/>
                <a:gd name="T4" fmla="*/ 31 w 39"/>
                <a:gd name="T5" fmla="*/ 0 h 59"/>
                <a:gd name="T6" fmla="*/ 0 w 39"/>
                <a:gd name="T7" fmla="*/ 30 h 59"/>
                <a:gd name="T8" fmla="*/ 0 w 39"/>
                <a:gd name="T9" fmla="*/ 4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9"/>
                <a:gd name="T17" fmla="*/ 39 w 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9">
                  <a:moveTo>
                    <a:pt x="0" y="59"/>
                  </a:moveTo>
                  <a:lnTo>
                    <a:pt x="39" y="20"/>
                  </a:lnTo>
                  <a:lnTo>
                    <a:pt x="39" y="0"/>
                  </a:lnTo>
                  <a:lnTo>
                    <a:pt x="0" y="38"/>
                  </a:lnTo>
                  <a:lnTo>
                    <a:pt x="0" y="59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577" y="2265"/>
              <a:ext cx="76" cy="60"/>
            </a:xfrm>
            <a:custGeom>
              <a:avLst/>
              <a:gdLst>
                <a:gd name="T0" fmla="*/ 31 w 97"/>
                <a:gd name="T1" fmla="*/ 60 h 77"/>
                <a:gd name="T2" fmla="*/ 76 w 97"/>
                <a:gd name="T3" fmla="*/ 60 h 77"/>
                <a:gd name="T4" fmla="*/ 76 w 97"/>
                <a:gd name="T5" fmla="*/ 30 h 77"/>
                <a:gd name="T6" fmla="*/ 45 w 97"/>
                <a:gd name="T7" fmla="*/ 0 h 77"/>
                <a:gd name="T8" fmla="*/ 0 w 97"/>
                <a:gd name="T9" fmla="*/ 14 h 77"/>
                <a:gd name="T10" fmla="*/ 31 w 97"/>
                <a:gd name="T11" fmla="*/ 6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77"/>
                <a:gd name="T20" fmla="*/ 97 w 97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77">
                  <a:moveTo>
                    <a:pt x="39" y="77"/>
                  </a:moveTo>
                  <a:lnTo>
                    <a:pt x="97" y="77"/>
                  </a:lnTo>
                  <a:lnTo>
                    <a:pt x="97" y="39"/>
                  </a:lnTo>
                  <a:lnTo>
                    <a:pt x="58" y="0"/>
                  </a:lnTo>
                  <a:lnTo>
                    <a:pt x="0" y="18"/>
                  </a:lnTo>
                  <a:lnTo>
                    <a:pt x="39" y="77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577" y="2265"/>
              <a:ext cx="76" cy="60"/>
            </a:xfrm>
            <a:custGeom>
              <a:avLst/>
              <a:gdLst>
                <a:gd name="T0" fmla="*/ 31 w 97"/>
                <a:gd name="T1" fmla="*/ 60 h 77"/>
                <a:gd name="T2" fmla="*/ 76 w 97"/>
                <a:gd name="T3" fmla="*/ 60 h 77"/>
                <a:gd name="T4" fmla="*/ 76 w 97"/>
                <a:gd name="T5" fmla="*/ 30 h 77"/>
                <a:gd name="T6" fmla="*/ 45 w 97"/>
                <a:gd name="T7" fmla="*/ 0 h 77"/>
                <a:gd name="T8" fmla="*/ 0 w 97"/>
                <a:gd name="T9" fmla="*/ 14 h 77"/>
                <a:gd name="T10" fmla="*/ 31 w 97"/>
                <a:gd name="T11" fmla="*/ 6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77"/>
                <a:gd name="T20" fmla="*/ 97 w 97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77">
                  <a:moveTo>
                    <a:pt x="39" y="77"/>
                  </a:moveTo>
                  <a:lnTo>
                    <a:pt x="97" y="77"/>
                  </a:lnTo>
                  <a:lnTo>
                    <a:pt x="97" y="39"/>
                  </a:lnTo>
                  <a:lnTo>
                    <a:pt x="58" y="0"/>
                  </a:lnTo>
                  <a:lnTo>
                    <a:pt x="0" y="18"/>
                  </a:lnTo>
                  <a:lnTo>
                    <a:pt x="39" y="77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0" name="Freeform 189"/>
          <p:cNvSpPr>
            <a:spLocks/>
          </p:cNvSpPr>
          <p:nvPr/>
        </p:nvSpPr>
        <p:spPr bwMode="auto">
          <a:xfrm>
            <a:off x="6097429" y="5179472"/>
            <a:ext cx="1362251" cy="1131135"/>
          </a:xfrm>
          <a:custGeom>
            <a:avLst/>
            <a:gdLst>
              <a:gd name="T0" fmla="*/ 0 w 742"/>
              <a:gd name="T1" fmla="*/ 43 h 561"/>
              <a:gd name="T2" fmla="*/ 0 w 742"/>
              <a:gd name="T3" fmla="*/ 54 h 561"/>
              <a:gd name="T4" fmla="*/ 11 w 742"/>
              <a:gd name="T5" fmla="*/ 65 h 561"/>
              <a:gd name="T6" fmla="*/ 17 w 742"/>
              <a:gd name="T7" fmla="*/ 81 h 561"/>
              <a:gd name="T8" fmla="*/ 22 w 742"/>
              <a:gd name="T9" fmla="*/ 92 h 561"/>
              <a:gd name="T10" fmla="*/ 17 w 742"/>
              <a:gd name="T11" fmla="*/ 102 h 561"/>
              <a:gd name="T12" fmla="*/ 33 w 742"/>
              <a:gd name="T13" fmla="*/ 96 h 561"/>
              <a:gd name="T14" fmla="*/ 45 w 742"/>
              <a:gd name="T15" fmla="*/ 81 h 561"/>
              <a:gd name="T16" fmla="*/ 56 w 742"/>
              <a:gd name="T17" fmla="*/ 81 h 561"/>
              <a:gd name="T18" fmla="*/ 50 w 742"/>
              <a:gd name="T19" fmla="*/ 92 h 561"/>
              <a:gd name="T20" fmla="*/ 100 w 742"/>
              <a:gd name="T21" fmla="*/ 81 h 561"/>
              <a:gd name="T22" fmla="*/ 100 w 742"/>
              <a:gd name="T23" fmla="*/ 86 h 561"/>
              <a:gd name="T24" fmla="*/ 139 w 742"/>
              <a:gd name="T25" fmla="*/ 96 h 561"/>
              <a:gd name="T26" fmla="*/ 156 w 742"/>
              <a:gd name="T27" fmla="*/ 96 h 561"/>
              <a:gd name="T28" fmla="*/ 173 w 742"/>
              <a:gd name="T29" fmla="*/ 102 h 561"/>
              <a:gd name="T30" fmla="*/ 173 w 742"/>
              <a:gd name="T31" fmla="*/ 107 h 561"/>
              <a:gd name="T32" fmla="*/ 201 w 742"/>
              <a:gd name="T33" fmla="*/ 134 h 561"/>
              <a:gd name="T34" fmla="*/ 195 w 742"/>
              <a:gd name="T35" fmla="*/ 140 h 561"/>
              <a:gd name="T36" fmla="*/ 189 w 742"/>
              <a:gd name="T37" fmla="*/ 140 h 561"/>
              <a:gd name="T38" fmla="*/ 228 w 742"/>
              <a:gd name="T39" fmla="*/ 134 h 561"/>
              <a:gd name="T40" fmla="*/ 278 w 742"/>
              <a:gd name="T41" fmla="*/ 113 h 561"/>
              <a:gd name="T42" fmla="*/ 278 w 742"/>
              <a:gd name="T43" fmla="*/ 96 h 561"/>
              <a:gd name="T44" fmla="*/ 345 w 742"/>
              <a:gd name="T45" fmla="*/ 118 h 561"/>
              <a:gd name="T46" fmla="*/ 383 w 742"/>
              <a:gd name="T47" fmla="*/ 150 h 561"/>
              <a:gd name="T48" fmla="*/ 411 w 742"/>
              <a:gd name="T49" fmla="*/ 167 h 561"/>
              <a:gd name="T50" fmla="*/ 428 w 742"/>
              <a:gd name="T51" fmla="*/ 194 h 561"/>
              <a:gd name="T52" fmla="*/ 428 w 742"/>
              <a:gd name="T53" fmla="*/ 258 h 561"/>
              <a:gd name="T54" fmla="*/ 445 w 742"/>
              <a:gd name="T55" fmla="*/ 295 h 561"/>
              <a:gd name="T56" fmla="*/ 439 w 742"/>
              <a:gd name="T57" fmla="*/ 269 h 561"/>
              <a:gd name="T58" fmla="*/ 456 w 742"/>
              <a:gd name="T59" fmla="*/ 279 h 561"/>
              <a:gd name="T60" fmla="*/ 461 w 742"/>
              <a:gd name="T61" fmla="*/ 275 h 561"/>
              <a:gd name="T62" fmla="*/ 461 w 742"/>
              <a:gd name="T63" fmla="*/ 284 h 561"/>
              <a:gd name="T64" fmla="*/ 450 w 742"/>
              <a:gd name="T65" fmla="*/ 311 h 561"/>
              <a:gd name="T66" fmla="*/ 461 w 742"/>
              <a:gd name="T67" fmla="*/ 328 h 561"/>
              <a:gd name="T68" fmla="*/ 495 w 742"/>
              <a:gd name="T69" fmla="*/ 371 h 561"/>
              <a:gd name="T70" fmla="*/ 506 w 742"/>
              <a:gd name="T71" fmla="*/ 376 h 561"/>
              <a:gd name="T72" fmla="*/ 523 w 742"/>
              <a:gd name="T73" fmla="*/ 403 h 561"/>
              <a:gd name="T74" fmla="*/ 550 w 742"/>
              <a:gd name="T75" fmla="*/ 446 h 561"/>
              <a:gd name="T76" fmla="*/ 600 w 742"/>
              <a:gd name="T77" fmla="*/ 478 h 561"/>
              <a:gd name="T78" fmla="*/ 622 w 742"/>
              <a:gd name="T79" fmla="*/ 489 h 561"/>
              <a:gd name="T80" fmla="*/ 611 w 742"/>
              <a:gd name="T81" fmla="*/ 494 h 561"/>
              <a:gd name="T82" fmla="*/ 605 w 742"/>
              <a:gd name="T83" fmla="*/ 500 h 561"/>
              <a:gd name="T84" fmla="*/ 628 w 742"/>
              <a:gd name="T85" fmla="*/ 505 h 561"/>
              <a:gd name="T86" fmla="*/ 678 w 742"/>
              <a:gd name="T87" fmla="*/ 478 h 561"/>
              <a:gd name="T88" fmla="*/ 672 w 742"/>
              <a:gd name="T89" fmla="*/ 446 h 561"/>
              <a:gd name="T90" fmla="*/ 678 w 742"/>
              <a:gd name="T91" fmla="*/ 403 h 561"/>
              <a:gd name="T92" fmla="*/ 672 w 742"/>
              <a:gd name="T93" fmla="*/ 333 h 561"/>
              <a:gd name="T94" fmla="*/ 633 w 742"/>
              <a:gd name="T95" fmla="*/ 264 h 561"/>
              <a:gd name="T96" fmla="*/ 611 w 742"/>
              <a:gd name="T97" fmla="*/ 231 h 561"/>
              <a:gd name="T98" fmla="*/ 611 w 742"/>
              <a:gd name="T99" fmla="*/ 204 h 561"/>
              <a:gd name="T100" fmla="*/ 578 w 742"/>
              <a:gd name="T101" fmla="*/ 156 h 561"/>
              <a:gd name="T102" fmla="*/ 550 w 742"/>
              <a:gd name="T103" fmla="*/ 129 h 561"/>
              <a:gd name="T104" fmla="*/ 512 w 742"/>
              <a:gd name="T105" fmla="*/ 43 h 561"/>
              <a:gd name="T106" fmla="*/ 506 w 742"/>
              <a:gd name="T107" fmla="*/ 32 h 561"/>
              <a:gd name="T108" fmla="*/ 495 w 742"/>
              <a:gd name="T109" fmla="*/ 11 h 561"/>
              <a:gd name="T110" fmla="*/ 456 w 742"/>
              <a:gd name="T111" fmla="*/ 5 h 561"/>
              <a:gd name="T112" fmla="*/ 461 w 742"/>
              <a:gd name="T113" fmla="*/ 38 h 561"/>
              <a:gd name="T114" fmla="*/ 445 w 742"/>
              <a:gd name="T115" fmla="*/ 43 h 561"/>
              <a:gd name="T116" fmla="*/ 217 w 742"/>
              <a:gd name="T117" fmla="*/ 38 h 561"/>
              <a:gd name="T118" fmla="*/ 212 w 742"/>
              <a:gd name="T119" fmla="*/ 22 h 56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42"/>
              <a:gd name="T181" fmla="*/ 0 h 561"/>
              <a:gd name="T182" fmla="*/ 742 w 742"/>
              <a:gd name="T183" fmla="*/ 561 h 56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42" h="561">
                <a:moveTo>
                  <a:pt x="228" y="24"/>
                </a:moveTo>
                <a:lnTo>
                  <a:pt x="0" y="42"/>
                </a:lnTo>
                <a:lnTo>
                  <a:pt x="0" y="48"/>
                </a:lnTo>
                <a:lnTo>
                  <a:pt x="0" y="54"/>
                </a:lnTo>
                <a:lnTo>
                  <a:pt x="0" y="60"/>
                </a:lnTo>
                <a:lnTo>
                  <a:pt x="6" y="72"/>
                </a:lnTo>
                <a:lnTo>
                  <a:pt x="12" y="72"/>
                </a:lnTo>
                <a:lnTo>
                  <a:pt x="18" y="78"/>
                </a:lnTo>
                <a:lnTo>
                  <a:pt x="18" y="84"/>
                </a:lnTo>
                <a:lnTo>
                  <a:pt x="18" y="90"/>
                </a:lnTo>
                <a:lnTo>
                  <a:pt x="18" y="96"/>
                </a:lnTo>
                <a:lnTo>
                  <a:pt x="24" y="96"/>
                </a:lnTo>
                <a:lnTo>
                  <a:pt x="24" y="102"/>
                </a:lnTo>
                <a:lnTo>
                  <a:pt x="18" y="107"/>
                </a:lnTo>
                <a:lnTo>
                  <a:pt x="18" y="113"/>
                </a:lnTo>
                <a:lnTo>
                  <a:pt x="36" y="107"/>
                </a:lnTo>
                <a:lnTo>
                  <a:pt x="42" y="96"/>
                </a:lnTo>
                <a:lnTo>
                  <a:pt x="42" y="90"/>
                </a:lnTo>
                <a:lnTo>
                  <a:pt x="48" y="90"/>
                </a:lnTo>
                <a:lnTo>
                  <a:pt x="54" y="90"/>
                </a:lnTo>
                <a:lnTo>
                  <a:pt x="60" y="90"/>
                </a:lnTo>
                <a:lnTo>
                  <a:pt x="60" y="96"/>
                </a:lnTo>
                <a:lnTo>
                  <a:pt x="54" y="102"/>
                </a:lnTo>
                <a:lnTo>
                  <a:pt x="60" y="102"/>
                </a:lnTo>
                <a:lnTo>
                  <a:pt x="72" y="102"/>
                </a:lnTo>
                <a:lnTo>
                  <a:pt x="108" y="90"/>
                </a:lnTo>
                <a:lnTo>
                  <a:pt x="120" y="84"/>
                </a:lnTo>
                <a:lnTo>
                  <a:pt x="120" y="90"/>
                </a:lnTo>
                <a:lnTo>
                  <a:pt x="108" y="96"/>
                </a:lnTo>
                <a:lnTo>
                  <a:pt x="114" y="96"/>
                </a:lnTo>
                <a:lnTo>
                  <a:pt x="132" y="102"/>
                </a:lnTo>
                <a:lnTo>
                  <a:pt x="150" y="107"/>
                </a:lnTo>
                <a:lnTo>
                  <a:pt x="168" y="113"/>
                </a:lnTo>
                <a:lnTo>
                  <a:pt x="168" y="107"/>
                </a:lnTo>
                <a:lnTo>
                  <a:pt x="174" y="107"/>
                </a:lnTo>
                <a:lnTo>
                  <a:pt x="180" y="113"/>
                </a:lnTo>
                <a:lnTo>
                  <a:pt x="186" y="113"/>
                </a:lnTo>
                <a:lnTo>
                  <a:pt x="192" y="113"/>
                </a:lnTo>
                <a:lnTo>
                  <a:pt x="192" y="119"/>
                </a:lnTo>
                <a:lnTo>
                  <a:pt x="186" y="119"/>
                </a:lnTo>
                <a:lnTo>
                  <a:pt x="192" y="125"/>
                </a:lnTo>
                <a:lnTo>
                  <a:pt x="210" y="143"/>
                </a:lnTo>
                <a:lnTo>
                  <a:pt x="216" y="149"/>
                </a:lnTo>
                <a:lnTo>
                  <a:pt x="210" y="155"/>
                </a:lnTo>
                <a:lnTo>
                  <a:pt x="204" y="149"/>
                </a:lnTo>
                <a:lnTo>
                  <a:pt x="204" y="155"/>
                </a:lnTo>
                <a:lnTo>
                  <a:pt x="210" y="161"/>
                </a:lnTo>
                <a:lnTo>
                  <a:pt x="240" y="149"/>
                </a:lnTo>
                <a:lnTo>
                  <a:pt x="246" y="149"/>
                </a:lnTo>
                <a:lnTo>
                  <a:pt x="252" y="143"/>
                </a:lnTo>
                <a:lnTo>
                  <a:pt x="282" y="125"/>
                </a:lnTo>
                <a:lnTo>
                  <a:pt x="299" y="125"/>
                </a:lnTo>
                <a:lnTo>
                  <a:pt x="299" y="119"/>
                </a:lnTo>
                <a:lnTo>
                  <a:pt x="293" y="119"/>
                </a:lnTo>
                <a:lnTo>
                  <a:pt x="299" y="107"/>
                </a:lnTo>
                <a:lnTo>
                  <a:pt x="329" y="102"/>
                </a:lnTo>
                <a:lnTo>
                  <a:pt x="365" y="125"/>
                </a:lnTo>
                <a:lnTo>
                  <a:pt x="371" y="131"/>
                </a:lnTo>
                <a:lnTo>
                  <a:pt x="377" y="137"/>
                </a:lnTo>
                <a:lnTo>
                  <a:pt x="389" y="149"/>
                </a:lnTo>
                <a:lnTo>
                  <a:pt x="413" y="167"/>
                </a:lnTo>
                <a:lnTo>
                  <a:pt x="413" y="179"/>
                </a:lnTo>
                <a:lnTo>
                  <a:pt x="425" y="185"/>
                </a:lnTo>
                <a:lnTo>
                  <a:pt x="443" y="185"/>
                </a:lnTo>
                <a:lnTo>
                  <a:pt x="455" y="203"/>
                </a:lnTo>
                <a:lnTo>
                  <a:pt x="461" y="209"/>
                </a:lnTo>
                <a:lnTo>
                  <a:pt x="461" y="215"/>
                </a:lnTo>
                <a:lnTo>
                  <a:pt x="467" y="239"/>
                </a:lnTo>
                <a:lnTo>
                  <a:pt x="461" y="263"/>
                </a:lnTo>
                <a:lnTo>
                  <a:pt x="461" y="287"/>
                </a:lnTo>
                <a:lnTo>
                  <a:pt x="461" y="310"/>
                </a:lnTo>
                <a:lnTo>
                  <a:pt x="461" y="316"/>
                </a:lnTo>
                <a:lnTo>
                  <a:pt x="479" y="328"/>
                </a:lnTo>
                <a:lnTo>
                  <a:pt x="485" y="316"/>
                </a:lnTo>
                <a:lnTo>
                  <a:pt x="479" y="316"/>
                </a:lnTo>
                <a:lnTo>
                  <a:pt x="473" y="299"/>
                </a:lnTo>
                <a:lnTo>
                  <a:pt x="485" y="299"/>
                </a:lnTo>
                <a:lnTo>
                  <a:pt x="491" y="310"/>
                </a:lnTo>
                <a:lnTo>
                  <a:pt x="497" y="305"/>
                </a:lnTo>
                <a:lnTo>
                  <a:pt x="503" y="305"/>
                </a:lnTo>
                <a:lnTo>
                  <a:pt x="503" y="310"/>
                </a:lnTo>
                <a:lnTo>
                  <a:pt x="497" y="316"/>
                </a:lnTo>
                <a:lnTo>
                  <a:pt x="491" y="322"/>
                </a:lnTo>
                <a:lnTo>
                  <a:pt x="485" y="340"/>
                </a:lnTo>
                <a:lnTo>
                  <a:pt x="485" y="346"/>
                </a:lnTo>
                <a:lnTo>
                  <a:pt x="479" y="352"/>
                </a:lnTo>
                <a:lnTo>
                  <a:pt x="491" y="358"/>
                </a:lnTo>
                <a:lnTo>
                  <a:pt x="497" y="364"/>
                </a:lnTo>
                <a:lnTo>
                  <a:pt x="509" y="400"/>
                </a:lnTo>
                <a:lnTo>
                  <a:pt x="533" y="412"/>
                </a:lnTo>
                <a:lnTo>
                  <a:pt x="533" y="406"/>
                </a:lnTo>
                <a:lnTo>
                  <a:pt x="545" y="406"/>
                </a:lnTo>
                <a:lnTo>
                  <a:pt x="545" y="418"/>
                </a:lnTo>
                <a:lnTo>
                  <a:pt x="545" y="424"/>
                </a:lnTo>
                <a:lnTo>
                  <a:pt x="557" y="442"/>
                </a:lnTo>
                <a:lnTo>
                  <a:pt x="563" y="448"/>
                </a:lnTo>
                <a:lnTo>
                  <a:pt x="575" y="448"/>
                </a:lnTo>
                <a:lnTo>
                  <a:pt x="587" y="490"/>
                </a:lnTo>
                <a:lnTo>
                  <a:pt x="592" y="496"/>
                </a:lnTo>
                <a:lnTo>
                  <a:pt x="616" y="496"/>
                </a:lnTo>
                <a:lnTo>
                  <a:pt x="622" y="502"/>
                </a:lnTo>
                <a:lnTo>
                  <a:pt x="646" y="531"/>
                </a:lnTo>
                <a:lnTo>
                  <a:pt x="658" y="543"/>
                </a:lnTo>
                <a:lnTo>
                  <a:pt x="664" y="543"/>
                </a:lnTo>
                <a:lnTo>
                  <a:pt x="670" y="543"/>
                </a:lnTo>
                <a:lnTo>
                  <a:pt x="670" y="549"/>
                </a:lnTo>
                <a:lnTo>
                  <a:pt x="664" y="549"/>
                </a:lnTo>
                <a:lnTo>
                  <a:pt x="658" y="549"/>
                </a:lnTo>
                <a:lnTo>
                  <a:pt x="652" y="549"/>
                </a:lnTo>
                <a:lnTo>
                  <a:pt x="652" y="555"/>
                </a:lnTo>
                <a:lnTo>
                  <a:pt x="658" y="561"/>
                </a:lnTo>
                <a:lnTo>
                  <a:pt x="670" y="561"/>
                </a:lnTo>
                <a:lnTo>
                  <a:pt x="676" y="561"/>
                </a:lnTo>
                <a:lnTo>
                  <a:pt x="688" y="555"/>
                </a:lnTo>
                <a:lnTo>
                  <a:pt x="724" y="543"/>
                </a:lnTo>
                <a:lnTo>
                  <a:pt x="730" y="531"/>
                </a:lnTo>
                <a:lnTo>
                  <a:pt x="730" y="525"/>
                </a:lnTo>
                <a:lnTo>
                  <a:pt x="724" y="508"/>
                </a:lnTo>
                <a:lnTo>
                  <a:pt x="724" y="496"/>
                </a:lnTo>
                <a:lnTo>
                  <a:pt x="730" y="478"/>
                </a:lnTo>
                <a:lnTo>
                  <a:pt x="742" y="484"/>
                </a:lnTo>
                <a:lnTo>
                  <a:pt x="730" y="448"/>
                </a:lnTo>
                <a:lnTo>
                  <a:pt x="736" y="430"/>
                </a:lnTo>
                <a:lnTo>
                  <a:pt x="730" y="394"/>
                </a:lnTo>
                <a:lnTo>
                  <a:pt x="724" y="370"/>
                </a:lnTo>
                <a:lnTo>
                  <a:pt x="718" y="358"/>
                </a:lnTo>
                <a:lnTo>
                  <a:pt x="694" y="328"/>
                </a:lnTo>
                <a:lnTo>
                  <a:pt x="682" y="293"/>
                </a:lnTo>
                <a:lnTo>
                  <a:pt x="658" y="263"/>
                </a:lnTo>
                <a:lnTo>
                  <a:pt x="664" y="263"/>
                </a:lnTo>
                <a:lnTo>
                  <a:pt x="658" y="257"/>
                </a:lnTo>
                <a:lnTo>
                  <a:pt x="652" y="245"/>
                </a:lnTo>
                <a:lnTo>
                  <a:pt x="652" y="233"/>
                </a:lnTo>
                <a:lnTo>
                  <a:pt x="658" y="227"/>
                </a:lnTo>
                <a:lnTo>
                  <a:pt x="658" y="221"/>
                </a:lnTo>
                <a:lnTo>
                  <a:pt x="634" y="191"/>
                </a:lnTo>
                <a:lnTo>
                  <a:pt x="622" y="173"/>
                </a:lnTo>
                <a:lnTo>
                  <a:pt x="610" y="167"/>
                </a:lnTo>
                <a:lnTo>
                  <a:pt x="592" y="143"/>
                </a:lnTo>
                <a:lnTo>
                  <a:pt x="569" y="107"/>
                </a:lnTo>
                <a:lnTo>
                  <a:pt x="569" y="84"/>
                </a:lnTo>
                <a:lnTo>
                  <a:pt x="551" y="48"/>
                </a:lnTo>
                <a:lnTo>
                  <a:pt x="545" y="42"/>
                </a:lnTo>
                <a:lnTo>
                  <a:pt x="545" y="36"/>
                </a:lnTo>
                <a:lnTo>
                  <a:pt x="539" y="12"/>
                </a:lnTo>
                <a:lnTo>
                  <a:pt x="539" y="6"/>
                </a:lnTo>
                <a:lnTo>
                  <a:pt x="533" y="12"/>
                </a:lnTo>
                <a:lnTo>
                  <a:pt x="515" y="6"/>
                </a:lnTo>
                <a:lnTo>
                  <a:pt x="497" y="0"/>
                </a:lnTo>
                <a:lnTo>
                  <a:pt x="491" y="6"/>
                </a:lnTo>
                <a:lnTo>
                  <a:pt x="491" y="12"/>
                </a:lnTo>
                <a:lnTo>
                  <a:pt x="491" y="18"/>
                </a:lnTo>
                <a:lnTo>
                  <a:pt x="497" y="42"/>
                </a:lnTo>
                <a:lnTo>
                  <a:pt x="491" y="54"/>
                </a:lnTo>
                <a:lnTo>
                  <a:pt x="479" y="48"/>
                </a:lnTo>
                <a:lnTo>
                  <a:pt x="473" y="36"/>
                </a:lnTo>
                <a:lnTo>
                  <a:pt x="240" y="48"/>
                </a:lnTo>
                <a:lnTo>
                  <a:pt x="234" y="42"/>
                </a:lnTo>
                <a:lnTo>
                  <a:pt x="234" y="36"/>
                </a:lnTo>
                <a:lnTo>
                  <a:pt x="228" y="24"/>
                </a:lnTo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1" name="Freeform 49"/>
          <p:cNvSpPr>
            <a:spLocks/>
          </p:cNvSpPr>
          <p:nvPr/>
        </p:nvSpPr>
        <p:spPr bwMode="auto">
          <a:xfrm>
            <a:off x="1126896" y="1095058"/>
            <a:ext cx="1002411" cy="795155"/>
          </a:xfrm>
          <a:custGeom>
            <a:avLst/>
            <a:gdLst>
              <a:gd name="T0" fmla="*/ 6 w 545"/>
              <a:gd name="T1" fmla="*/ 215 h 394"/>
              <a:gd name="T2" fmla="*/ 0 w 545"/>
              <a:gd name="T3" fmla="*/ 215 h 394"/>
              <a:gd name="T4" fmla="*/ 6 w 545"/>
              <a:gd name="T5" fmla="*/ 199 h 394"/>
              <a:gd name="T6" fmla="*/ 6 w 545"/>
              <a:gd name="T7" fmla="*/ 188 h 394"/>
              <a:gd name="T8" fmla="*/ 6 w 545"/>
              <a:gd name="T9" fmla="*/ 183 h 394"/>
              <a:gd name="T10" fmla="*/ 11 w 545"/>
              <a:gd name="T11" fmla="*/ 194 h 394"/>
              <a:gd name="T12" fmla="*/ 11 w 545"/>
              <a:gd name="T13" fmla="*/ 199 h 394"/>
              <a:gd name="T14" fmla="*/ 17 w 545"/>
              <a:gd name="T15" fmla="*/ 194 h 394"/>
              <a:gd name="T16" fmla="*/ 17 w 545"/>
              <a:gd name="T17" fmla="*/ 188 h 394"/>
              <a:gd name="T18" fmla="*/ 17 w 545"/>
              <a:gd name="T19" fmla="*/ 178 h 394"/>
              <a:gd name="T20" fmla="*/ 11 w 545"/>
              <a:gd name="T21" fmla="*/ 161 h 394"/>
              <a:gd name="T22" fmla="*/ 22 w 545"/>
              <a:gd name="T23" fmla="*/ 161 h 394"/>
              <a:gd name="T24" fmla="*/ 33 w 545"/>
              <a:gd name="T25" fmla="*/ 156 h 394"/>
              <a:gd name="T26" fmla="*/ 22 w 545"/>
              <a:gd name="T27" fmla="*/ 150 h 394"/>
              <a:gd name="T28" fmla="*/ 17 w 545"/>
              <a:gd name="T29" fmla="*/ 150 h 394"/>
              <a:gd name="T30" fmla="*/ 17 w 545"/>
              <a:gd name="T31" fmla="*/ 134 h 394"/>
              <a:gd name="T32" fmla="*/ 17 w 545"/>
              <a:gd name="T33" fmla="*/ 118 h 394"/>
              <a:gd name="T34" fmla="*/ 17 w 545"/>
              <a:gd name="T35" fmla="*/ 86 h 394"/>
              <a:gd name="T36" fmla="*/ 11 w 545"/>
              <a:gd name="T37" fmla="*/ 54 h 394"/>
              <a:gd name="T38" fmla="*/ 17 w 545"/>
              <a:gd name="T39" fmla="*/ 27 h 394"/>
              <a:gd name="T40" fmla="*/ 67 w 545"/>
              <a:gd name="T41" fmla="*/ 49 h 394"/>
              <a:gd name="T42" fmla="*/ 106 w 545"/>
              <a:gd name="T43" fmla="*/ 65 h 394"/>
              <a:gd name="T44" fmla="*/ 128 w 545"/>
              <a:gd name="T45" fmla="*/ 76 h 394"/>
              <a:gd name="T46" fmla="*/ 140 w 545"/>
              <a:gd name="T47" fmla="*/ 81 h 394"/>
              <a:gd name="T48" fmla="*/ 140 w 545"/>
              <a:gd name="T49" fmla="*/ 107 h 394"/>
              <a:gd name="T50" fmla="*/ 128 w 545"/>
              <a:gd name="T51" fmla="*/ 123 h 394"/>
              <a:gd name="T52" fmla="*/ 128 w 545"/>
              <a:gd name="T53" fmla="*/ 134 h 394"/>
              <a:gd name="T54" fmla="*/ 123 w 545"/>
              <a:gd name="T55" fmla="*/ 145 h 394"/>
              <a:gd name="T56" fmla="*/ 128 w 545"/>
              <a:gd name="T57" fmla="*/ 150 h 394"/>
              <a:gd name="T58" fmla="*/ 145 w 545"/>
              <a:gd name="T59" fmla="*/ 123 h 394"/>
              <a:gd name="T60" fmla="*/ 151 w 545"/>
              <a:gd name="T61" fmla="*/ 113 h 394"/>
              <a:gd name="T62" fmla="*/ 162 w 545"/>
              <a:gd name="T63" fmla="*/ 96 h 394"/>
              <a:gd name="T64" fmla="*/ 151 w 545"/>
              <a:gd name="T65" fmla="*/ 54 h 394"/>
              <a:gd name="T66" fmla="*/ 151 w 545"/>
              <a:gd name="T67" fmla="*/ 49 h 394"/>
              <a:gd name="T68" fmla="*/ 162 w 545"/>
              <a:gd name="T69" fmla="*/ 38 h 394"/>
              <a:gd name="T70" fmla="*/ 156 w 545"/>
              <a:gd name="T71" fmla="*/ 22 h 394"/>
              <a:gd name="T72" fmla="*/ 151 w 545"/>
              <a:gd name="T73" fmla="*/ 0 h 394"/>
              <a:gd name="T74" fmla="*/ 345 w 545"/>
              <a:gd name="T75" fmla="*/ 49 h 394"/>
              <a:gd name="T76" fmla="*/ 507 w 545"/>
              <a:gd name="T77" fmla="*/ 81 h 394"/>
              <a:gd name="T78" fmla="*/ 451 w 545"/>
              <a:gd name="T79" fmla="*/ 317 h 394"/>
              <a:gd name="T80" fmla="*/ 446 w 545"/>
              <a:gd name="T81" fmla="*/ 323 h 394"/>
              <a:gd name="T82" fmla="*/ 451 w 545"/>
              <a:gd name="T83" fmla="*/ 328 h 394"/>
              <a:gd name="T84" fmla="*/ 451 w 545"/>
              <a:gd name="T85" fmla="*/ 339 h 394"/>
              <a:gd name="T86" fmla="*/ 451 w 545"/>
              <a:gd name="T87" fmla="*/ 344 h 394"/>
              <a:gd name="T88" fmla="*/ 451 w 545"/>
              <a:gd name="T89" fmla="*/ 355 h 394"/>
              <a:gd name="T90" fmla="*/ 306 w 545"/>
              <a:gd name="T91" fmla="*/ 328 h 394"/>
              <a:gd name="T92" fmla="*/ 295 w 545"/>
              <a:gd name="T93" fmla="*/ 328 h 394"/>
              <a:gd name="T94" fmla="*/ 278 w 545"/>
              <a:gd name="T95" fmla="*/ 323 h 394"/>
              <a:gd name="T96" fmla="*/ 267 w 545"/>
              <a:gd name="T97" fmla="*/ 328 h 394"/>
              <a:gd name="T98" fmla="*/ 245 w 545"/>
              <a:gd name="T99" fmla="*/ 323 h 394"/>
              <a:gd name="T100" fmla="*/ 229 w 545"/>
              <a:gd name="T101" fmla="*/ 328 h 394"/>
              <a:gd name="T102" fmla="*/ 212 w 545"/>
              <a:gd name="T103" fmla="*/ 323 h 394"/>
              <a:gd name="T104" fmla="*/ 167 w 545"/>
              <a:gd name="T105" fmla="*/ 323 h 394"/>
              <a:gd name="T106" fmla="*/ 140 w 545"/>
              <a:gd name="T107" fmla="*/ 306 h 394"/>
              <a:gd name="T108" fmla="*/ 112 w 545"/>
              <a:gd name="T109" fmla="*/ 306 h 394"/>
              <a:gd name="T110" fmla="*/ 67 w 545"/>
              <a:gd name="T111" fmla="*/ 296 h 394"/>
              <a:gd name="T112" fmla="*/ 67 w 545"/>
              <a:gd name="T113" fmla="*/ 269 h 394"/>
              <a:gd name="T114" fmla="*/ 67 w 545"/>
              <a:gd name="T115" fmla="*/ 248 h 394"/>
              <a:gd name="T116" fmla="*/ 39 w 545"/>
              <a:gd name="T117" fmla="*/ 237 h 394"/>
              <a:gd name="T118" fmla="*/ 33 w 545"/>
              <a:gd name="T119" fmla="*/ 226 h 39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45"/>
              <a:gd name="T181" fmla="*/ 0 h 394"/>
              <a:gd name="T182" fmla="*/ 545 w 545"/>
              <a:gd name="T183" fmla="*/ 394 h 39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45" h="394">
                <a:moveTo>
                  <a:pt x="24" y="245"/>
                </a:moveTo>
                <a:lnTo>
                  <a:pt x="6" y="239"/>
                </a:lnTo>
                <a:lnTo>
                  <a:pt x="0" y="239"/>
                </a:lnTo>
                <a:lnTo>
                  <a:pt x="0" y="233"/>
                </a:lnTo>
                <a:lnTo>
                  <a:pt x="6" y="221"/>
                </a:lnTo>
                <a:lnTo>
                  <a:pt x="6" y="215"/>
                </a:lnTo>
                <a:lnTo>
                  <a:pt x="6" y="209"/>
                </a:lnTo>
                <a:lnTo>
                  <a:pt x="6" y="203"/>
                </a:lnTo>
                <a:lnTo>
                  <a:pt x="12" y="209"/>
                </a:lnTo>
                <a:lnTo>
                  <a:pt x="12" y="215"/>
                </a:lnTo>
                <a:lnTo>
                  <a:pt x="12" y="221"/>
                </a:lnTo>
                <a:lnTo>
                  <a:pt x="18" y="215"/>
                </a:lnTo>
                <a:lnTo>
                  <a:pt x="18" y="209"/>
                </a:lnTo>
                <a:lnTo>
                  <a:pt x="24" y="203"/>
                </a:lnTo>
                <a:lnTo>
                  <a:pt x="18" y="197"/>
                </a:lnTo>
                <a:lnTo>
                  <a:pt x="12" y="191"/>
                </a:lnTo>
                <a:lnTo>
                  <a:pt x="12" y="179"/>
                </a:lnTo>
                <a:lnTo>
                  <a:pt x="18" y="179"/>
                </a:lnTo>
                <a:lnTo>
                  <a:pt x="24" y="179"/>
                </a:lnTo>
                <a:lnTo>
                  <a:pt x="36" y="173"/>
                </a:lnTo>
                <a:lnTo>
                  <a:pt x="24" y="167"/>
                </a:lnTo>
                <a:lnTo>
                  <a:pt x="24" y="161"/>
                </a:lnTo>
                <a:lnTo>
                  <a:pt x="18" y="167"/>
                </a:lnTo>
                <a:lnTo>
                  <a:pt x="18" y="155"/>
                </a:lnTo>
                <a:lnTo>
                  <a:pt x="18" y="149"/>
                </a:lnTo>
                <a:lnTo>
                  <a:pt x="18" y="137"/>
                </a:lnTo>
                <a:lnTo>
                  <a:pt x="18" y="131"/>
                </a:lnTo>
                <a:lnTo>
                  <a:pt x="18" y="119"/>
                </a:lnTo>
                <a:lnTo>
                  <a:pt x="18" y="96"/>
                </a:lnTo>
                <a:lnTo>
                  <a:pt x="24" y="90"/>
                </a:lnTo>
                <a:lnTo>
                  <a:pt x="12" y="60"/>
                </a:lnTo>
                <a:lnTo>
                  <a:pt x="12" y="42"/>
                </a:lnTo>
                <a:lnTo>
                  <a:pt x="18" y="30"/>
                </a:lnTo>
                <a:lnTo>
                  <a:pt x="18" y="18"/>
                </a:lnTo>
                <a:lnTo>
                  <a:pt x="72" y="54"/>
                </a:lnTo>
                <a:lnTo>
                  <a:pt x="96" y="66"/>
                </a:lnTo>
                <a:lnTo>
                  <a:pt x="114" y="72"/>
                </a:lnTo>
                <a:lnTo>
                  <a:pt x="126" y="84"/>
                </a:lnTo>
                <a:lnTo>
                  <a:pt x="138" y="84"/>
                </a:lnTo>
                <a:lnTo>
                  <a:pt x="144" y="84"/>
                </a:lnTo>
                <a:lnTo>
                  <a:pt x="150" y="90"/>
                </a:lnTo>
                <a:lnTo>
                  <a:pt x="150" y="113"/>
                </a:lnTo>
                <a:lnTo>
                  <a:pt x="150" y="119"/>
                </a:lnTo>
                <a:lnTo>
                  <a:pt x="138" y="125"/>
                </a:lnTo>
                <a:lnTo>
                  <a:pt x="138" y="137"/>
                </a:lnTo>
                <a:lnTo>
                  <a:pt x="138" y="143"/>
                </a:lnTo>
                <a:lnTo>
                  <a:pt x="138" y="149"/>
                </a:lnTo>
                <a:lnTo>
                  <a:pt x="138" y="155"/>
                </a:lnTo>
                <a:lnTo>
                  <a:pt x="132" y="161"/>
                </a:lnTo>
                <a:lnTo>
                  <a:pt x="138" y="167"/>
                </a:lnTo>
                <a:lnTo>
                  <a:pt x="150" y="161"/>
                </a:lnTo>
                <a:lnTo>
                  <a:pt x="156" y="137"/>
                </a:lnTo>
                <a:lnTo>
                  <a:pt x="162" y="137"/>
                </a:lnTo>
                <a:lnTo>
                  <a:pt x="162" y="125"/>
                </a:lnTo>
                <a:lnTo>
                  <a:pt x="174" y="113"/>
                </a:lnTo>
                <a:lnTo>
                  <a:pt x="174" y="107"/>
                </a:lnTo>
                <a:lnTo>
                  <a:pt x="174" y="84"/>
                </a:lnTo>
                <a:lnTo>
                  <a:pt x="162" y="60"/>
                </a:lnTo>
                <a:lnTo>
                  <a:pt x="162" y="54"/>
                </a:lnTo>
                <a:lnTo>
                  <a:pt x="168" y="54"/>
                </a:lnTo>
                <a:lnTo>
                  <a:pt x="174" y="42"/>
                </a:lnTo>
                <a:lnTo>
                  <a:pt x="174" y="24"/>
                </a:lnTo>
                <a:lnTo>
                  <a:pt x="168" y="24"/>
                </a:lnTo>
                <a:lnTo>
                  <a:pt x="162" y="18"/>
                </a:lnTo>
                <a:lnTo>
                  <a:pt x="162" y="0"/>
                </a:lnTo>
                <a:lnTo>
                  <a:pt x="269" y="24"/>
                </a:lnTo>
                <a:lnTo>
                  <a:pt x="371" y="54"/>
                </a:lnTo>
                <a:lnTo>
                  <a:pt x="545" y="90"/>
                </a:lnTo>
                <a:lnTo>
                  <a:pt x="485" y="352"/>
                </a:lnTo>
                <a:lnTo>
                  <a:pt x="479" y="358"/>
                </a:lnTo>
                <a:lnTo>
                  <a:pt x="485" y="364"/>
                </a:lnTo>
                <a:lnTo>
                  <a:pt x="485" y="370"/>
                </a:lnTo>
                <a:lnTo>
                  <a:pt x="485" y="376"/>
                </a:lnTo>
                <a:lnTo>
                  <a:pt x="485" y="382"/>
                </a:lnTo>
                <a:lnTo>
                  <a:pt x="485" y="388"/>
                </a:lnTo>
                <a:lnTo>
                  <a:pt x="485" y="394"/>
                </a:lnTo>
                <a:lnTo>
                  <a:pt x="341" y="358"/>
                </a:lnTo>
                <a:lnTo>
                  <a:pt x="329" y="364"/>
                </a:lnTo>
                <a:lnTo>
                  <a:pt x="323" y="364"/>
                </a:lnTo>
                <a:lnTo>
                  <a:pt x="317" y="364"/>
                </a:lnTo>
                <a:lnTo>
                  <a:pt x="305" y="364"/>
                </a:lnTo>
                <a:lnTo>
                  <a:pt x="299" y="358"/>
                </a:lnTo>
                <a:lnTo>
                  <a:pt x="293" y="358"/>
                </a:lnTo>
                <a:lnTo>
                  <a:pt x="287" y="364"/>
                </a:lnTo>
                <a:lnTo>
                  <a:pt x="275" y="358"/>
                </a:lnTo>
                <a:lnTo>
                  <a:pt x="263" y="358"/>
                </a:lnTo>
                <a:lnTo>
                  <a:pt x="258" y="364"/>
                </a:lnTo>
                <a:lnTo>
                  <a:pt x="246" y="364"/>
                </a:lnTo>
                <a:lnTo>
                  <a:pt x="228" y="364"/>
                </a:lnTo>
                <a:lnTo>
                  <a:pt x="228" y="358"/>
                </a:lnTo>
                <a:lnTo>
                  <a:pt x="216" y="358"/>
                </a:lnTo>
                <a:lnTo>
                  <a:pt x="180" y="358"/>
                </a:lnTo>
                <a:lnTo>
                  <a:pt x="174" y="352"/>
                </a:lnTo>
                <a:lnTo>
                  <a:pt x="150" y="340"/>
                </a:lnTo>
                <a:lnTo>
                  <a:pt x="132" y="340"/>
                </a:lnTo>
                <a:lnTo>
                  <a:pt x="120" y="340"/>
                </a:lnTo>
                <a:lnTo>
                  <a:pt x="96" y="340"/>
                </a:lnTo>
                <a:lnTo>
                  <a:pt x="72" y="328"/>
                </a:lnTo>
                <a:lnTo>
                  <a:pt x="66" y="322"/>
                </a:lnTo>
                <a:lnTo>
                  <a:pt x="72" y="299"/>
                </a:lnTo>
                <a:lnTo>
                  <a:pt x="72" y="293"/>
                </a:lnTo>
                <a:lnTo>
                  <a:pt x="72" y="275"/>
                </a:lnTo>
                <a:lnTo>
                  <a:pt x="54" y="263"/>
                </a:lnTo>
                <a:lnTo>
                  <a:pt x="42" y="263"/>
                </a:lnTo>
                <a:lnTo>
                  <a:pt x="42" y="257"/>
                </a:lnTo>
                <a:lnTo>
                  <a:pt x="36" y="251"/>
                </a:lnTo>
                <a:lnTo>
                  <a:pt x="24" y="245"/>
                </a:lnTo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2" name="Freeform 105"/>
          <p:cNvSpPr>
            <a:spLocks/>
          </p:cNvSpPr>
          <p:nvPr/>
        </p:nvSpPr>
        <p:spPr bwMode="auto">
          <a:xfrm>
            <a:off x="7109722" y="3181209"/>
            <a:ext cx="676183" cy="360619"/>
          </a:xfrm>
          <a:custGeom>
            <a:avLst/>
            <a:gdLst>
              <a:gd name="T0" fmla="*/ 199 w 370"/>
              <a:gd name="T1" fmla="*/ 11 h 179"/>
              <a:gd name="T2" fmla="*/ 11 w 370"/>
              <a:gd name="T3" fmla="*/ 96 h 179"/>
              <a:gd name="T4" fmla="*/ 17 w 370"/>
              <a:gd name="T5" fmla="*/ 85 h 179"/>
              <a:gd name="T6" fmla="*/ 38 w 370"/>
              <a:gd name="T7" fmla="*/ 70 h 179"/>
              <a:gd name="T8" fmla="*/ 49 w 370"/>
              <a:gd name="T9" fmla="*/ 59 h 179"/>
              <a:gd name="T10" fmla="*/ 55 w 370"/>
              <a:gd name="T11" fmla="*/ 54 h 179"/>
              <a:gd name="T12" fmla="*/ 77 w 370"/>
              <a:gd name="T13" fmla="*/ 54 h 179"/>
              <a:gd name="T14" fmla="*/ 99 w 370"/>
              <a:gd name="T15" fmla="*/ 38 h 179"/>
              <a:gd name="T16" fmla="*/ 110 w 370"/>
              <a:gd name="T17" fmla="*/ 43 h 179"/>
              <a:gd name="T18" fmla="*/ 121 w 370"/>
              <a:gd name="T19" fmla="*/ 49 h 179"/>
              <a:gd name="T20" fmla="*/ 132 w 370"/>
              <a:gd name="T21" fmla="*/ 65 h 179"/>
              <a:gd name="T22" fmla="*/ 143 w 370"/>
              <a:gd name="T23" fmla="*/ 65 h 179"/>
              <a:gd name="T24" fmla="*/ 149 w 370"/>
              <a:gd name="T25" fmla="*/ 75 h 179"/>
              <a:gd name="T26" fmla="*/ 171 w 370"/>
              <a:gd name="T27" fmla="*/ 85 h 179"/>
              <a:gd name="T28" fmla="*/ 188 w 370"/>
              <a:gd name="T29" fmla="*/ 96 h 179"/>
              <a:gd name="T30" fmla="*/ 193 w 370"/>
              <a:gd name="T31" fmla="*/ 107 h 179"/>
              <a:gd name="T32" fmla="*/ 177 w 370"/>
              <a:gd name="T33" fmla="*/ 139 h 179"/>
              <a:gd name="T34" fmla="*/ 188 w 370"/>
              <a:gd name="T35" fmla="*/ 145 h 179"/>
              <a:gd name="T36" fmla="*/ 204 w 370"/>
              <a:gd name="T37" fmla="*/ 150 h 179"/>
              <a:gd name="T38" fmla="*/ 210 w 370"/>
              <a:gd name="T39" fmla="*/ 150 h 179"/>
              <a:gd name="T40" fmla="*/ 232 w 370"/>
              <a:gd name="T41" fmla="*/ 150 h 179"/>
              <a:gd name="T42" fmla="*/ 254 w 370"/>
              <a:gd name="T43" fmla="*/ 156 h 179"/>
              <a:gd name="T44" fmla="*/ 260 w 370"/>
              <a:gd name="T45" fmla="*/ 156 h 179"/>
              <a:gd name="T46" fmla="*/ 249 w 370"/>
              <a:gd name="T47" fmla="*/ 139 h 179"/>
              <a:gd name="T48" fmla="*/ 238 w 370"/>
              <a:gd name="T49" fmla="*/ 134 h 179"/>
              <a:gd name="T50" fmla="*/ 243 w 370"/>
              <a:gd name="T51" fmla="*/ 134 h 179"/>
              <a:gd name="T52" fmla="*/ 238 w 370"/>
              <a:gd name="T53" fmla="*/ 129 h 179"/>
              <a:gd name="T54" fmla="*/ 226 w 370"/>
              <a:gd name="T55" fmla="*/ 102 h 179"/>
              <a:gd name="T56" fmla="*/ 226 w 370"/>
              <a:gd name="T57" fmla="*/ 85 h 179"/>
              <a:gd name="T58" fmla="*/ 226 w 370"/>
              <a:gd name="T59" fmla="*/ 65 h 179"/>
              <a:gd name="T60" fmla="*/ 221 w 370"/>
              <a:gd name="T61" fmla="*/ 59 h 179"/>
              <a:gd name="T62" fmla="*/ 226 w 370"/>
              <a:gd name="T63" fmla="*/ 49 h 179"/>
              <a:gd name="T64" fmla="*/ 243 w 370"/>
              <a:gd name="T65" fmla="*/ 38 h 179"/>
              <a:gd name="T66" fmla="*/ 249 w 370"/>
              <a:gd name="T67" fmla="*/ 22 h 179"/>
              <a:gd name="T68" fmla="*/ 260 w 370"/>
              <a:gd name="T69" fmla="*/ 27 h 179"/>
              <a:gd name="T70" fmla="*/ 249 w 370"/>
              <a:gd name="T71" fmla="*/ 43 h 179"/>
              <a:gd name="T72" fmla="*/ 238 w 370"/>
              <a:gd name="T73" fmla="*/ 54 h 179"/>
              <a:gd name="T74" fmla="*/ 249 w 370"/>
              <a:gd name="T75" fmla="*/ 65 h 179"/>
              <a:gd name="T76" fmla="*/ 254 w 370"/>
              <a:gd name="T77" fmla="*/ 85 h 179"/>
              <a:gd name="T78" fmla="*/ 243 w 370"/>
              <a:gd name="T79" fmla="*/ 96 h 179"/>
              <a:gd name="T80" fmla="*/ 254 w 370"/>
              <a:gd name="T81" fmla="*/ 102 h 179"/>
              <a:gd name="T82" fmla="*/ 254 w 370"/>
              <a:gd name="T83" fmla="*/ 112 h 179"/>
              <a:gd name="T84" fmla="*/ 260 w 370"/>
              <a:gd name="T85" fmla="*/ 129 h 179"/>
              <a:gd name="T86" fmla="*/ 276 w 370"/>
              <a:gd name="T87" fmla="*/ 139 h 179"/>
              <a:gd name="T88" fmla="*/ 282 w 370"/>
              <a:gd name="T89" fmla="*/ 134 h 179"/>
              <a:gd name="T90" fmla="*/ 287 w 370"/>
              <a:gd name="T91" fmla="*/ 139 h 179"/>
              <a:gd name="T92" fmla="*/ 293 w 370"/>
              <a:gd name="T93" fmla="*/ 156 h 179"/>
              <a:gd name="T94" fmla="*/ 304 w 370"/>
              <a:gd name="T95" fmla="*/ 161 h 179"/>
              <a:gd name="T96" fmla="*/ 310 w 370"/>
              <a:gd name="T97" fmla="*/ 156 h 179"/>
              <a:gd name="T98" fmla="*/ 336 w 370"/>
              <a:gd name="T99" fmla="*/ 145 h 179"/>
              <a:gd name="T100" fmla="*/ 342 w 370"/>
              <a:gd name="T101" fmla="*/ 107 h 179"/>
              <a:gd name="T102" fmla="*/ 293 w 370"/>
              <a:gd name="T103" fmla="*/ 112 h 17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70"/>
              <a:gd name="T157" fmla="*/ 0 h 179"/>
              <a:gd name="T158" fmla="*/ 370 w 370"/>
              <a:gd name="T159" fmla="*/ 179 h 17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70" h="179">
                <a:moveTo>
                  <a:pt x="281" y="0"/>
                </a:moveTo>
                <a:lnTo>
                  <a:pt x="215" y="12"/>
                </a:lnTo>
                <a:lnTo>
                  <a:pt x="0" y="54"/>
                </a:lnTo>
                <a:lnTo>
                  <a:pt x="12" y="107"/>
                </a:lnTo>
                <a:lnTo>
                  <a:pt x="12" y="101"/>
                </a:lnTo>
                <a:lnTo>
                  <a:pt x="18" y="95"/>
                </a:lnTo>
                <a:lnTo>
                  <a:pt x="36" y="78"/>
                </a:lnTo>
                <a:lnTo>
                  <a:pt x="41" y="78"/>
                </a:lnTo>
                <a:lnTo>
                  <a:pt x="47" y="66"/>
                </a:lnTo>
                <a:lnTo>
                  <a:pt x="53" y="66"/>
                </a:lnTo>
                <a:lnTo>
                  <a:pt x="59" y="54"/>
                </a:lnTo>
                <a:lnTo>
                  <a:pt x="59" y="60"/>
                </a:lnTo>
                <a:lnTo>
                  <a:pt x="71" y="60"/>
                </a:lnTo>
                <a:lnTo>
                  <a:pt x="83" y="60"/>
                </a:lnTo>
                <a:lnTo>
                  <a:pt x="83" y="54"/>
                </a:lnTo>
                <a:lnTo>
                  <a:pt x="107" y="42"/>
                </a:lnTo>
                <a:lnTo>
                  <a:pt x="113" y="48"/>
                </a:lnTo>
                <a:lnTo>
                  <a:pt x="119" y="48"/>
                </a:lnTo>
                <a:lnTo>
                  <a:pt x="131" y="42"/>
                </a:lnTo>
                <a:lnTo>
                  <a:pt x="131" y="54"/>
                </a:lnTo>
                <a:lnTo>
                  <a:pt x="137" y="54"/>
                </a:lnTo>
                <a:lnTo>
                  <a:pt x="143" y="72"/>
                </a:lnTo>
                <a:lnTo>
                  <a:pt x="149" y="72"/>
                </a:lnTo>
                <a:lnTo>
                  <a:pt x="155" y="72"/>
                </a:lnTo>
                <a:lnTo>
                  <a:pt x="167" y="78"/>
                </a:lnTo>
                <a:lnTo>
                  <a:pt x="161" y="83"/>
                </a:lnTo>
                <a:lnTo>
                  <a:pt x="167" y="95"/>
                </a:lnTo>
                <a:lnTo>
                  <a:pt x="185" y="95"/>
                </a:lnTo>
                <a:lnTo>
                  <a:pt x="191" y="101"/>
                </a:lnTo>
                <a:lnTo>
                  <a:pt x="203" y="107"/>
                </a:lnTo>
                <a:lnTo>
                  <a:pt x="209" y="113"/>
                </a:lnTo>
                <a:lnTo>
                  <a:pt x="209" y="119"/>
                </a:lnTo>
                <a:lnTo>
                  <a:pt x="197" y="137"/>
                </a:lnTo>
                <a:lnTo>
                  <a:pt x="191" y="155"/>
                </a:lnTo>
                <a:lnTo>
                  <a:pt x="191" y="161"/>
                </a:lnTo>
                <a:lnTo>
                  <a:pt x="203" y="161"/>
                </a:lnTo>
                <a:lnTo>
                  <a:pt x="215" y="155"/>
                </a:lnTo>
                <a:lnTo>
                  <a:pt x="221" y="167"/>
                </a:lnTo>
                <a:lnTo>
                  <a:pt x="227" y="167"/>
                </a:lnTo>
                <a:lnTo>
                  <a:pt x="239" y="167"/>
                </a:lnTo>
                <a:lnTo>
                  <a:pt x="251" y="167"/>
                </a:lnTo>
                <a:lnTo>
                  <a:pt x="269" y="173"/>
                </a:lnTo>
                <a:lnTo>
                  <a:pt x="275" y="173"/>
                </a:lnTo>
                <a:lnTo>
                  <a:pt x="281" y="173"/>
                </a:lnTo>
                <a:lnTo>
                  <a:pt x="275" y="167"/>
                </a:lnTo>
                <a:lnTo>
                  <a:pt x="269" y="155"/>
                </a:lnTo>
                <a:lnTo>
                  <a:pt x="263" y="155"/>
                </a:lnTo>
                <a:lnTo>
                  <a:pt x="257" y="149"/>
                </a:lnTo>
                <a:lnTo>
                  <a:pt x="263" y="149"/>
                </a:lnTo>
                <a:lnTo>
                  <a:pt x="269" y="143"/>
                </a:lnTo>
                <a:lnTo>
                  <a:pt x="257" y="143"/>
                </a:lnTo>
                <a:lnTo>
                  <a:pt x="251" y="131"/>
                </a:lnTo>
                <a:lnTo>
                  <a:pt x="245" y="113"/>
                </a:lnTo>
                <a:lnTo>
                  <a:pt x="245" y="107"/>
                </a:lnTo>
                <a:lnTo>
                  <a:pt x="245" y="95"/>
                </a:lnTo>
                <a:lnTo>
                  <a:pt x="245" y="78"/>
                </a:lnTo>
                <a:lnTo>
                  <a:pt x="245" y="72"/>
                </a:lnTo>
                <a:lnTo>
                  <a:pt x="239" y="72"/>
                </a:lnTo>
                <a:lnTo>
                  <a:pt x="239" y="66"/>
                </a:lnTo>
                <a:lnTo>
                  <a:pt x="239" y="60"/>
                </a:lnTo>
                <a:lnTo>
                  <a:pt x="245" y="54"/>
                </a:lnTo>
                <a:lnTo>
                  <a:pt x="245" y="48"/>
                </a:lnTo>
                <a:lnTo>
                  <a:pt x="263" y="42"/>
                </a:lnTo>
                <a:lnTo>
                  <a:pt x="263" y="36"/>
                </a:lnTo>
                <a:lnTo>
                  <a:pt x="269" y="24"/>
                </a:lnTo>
                <a:lnTo>
                  <a:pt x="275" y="24"/>
                </a:lnTo>
                <a:lnTo>
                  <a:pt x="281" y="30"/>
                </a:lnTo>
                <a:lnTo>
                  <a:pt x="275" y="42"/>
                </a:lnTo>
                <a:lnTo>
                  <a:pt x="269" y="48"/>
                </a:lnTo>
                <a:lnTo>
                  <a:pt x="263" y="54"/>
                </a:lnTo>
                <a:lnTo>
                  <a:pt x="257" y="60"/>
                </a:lnTo>
                <a:lnTo>
                  <a:pt x="263" y="72"/>
                </a:lnTo>
                <a:lnTo>
                  <a:pt x="269" y="72"/>
                </a:lnTo>
                <a:lnTo>
                  <a:pt x="275" y="95"/>
                </a:lnTo>
                <a:lnTo>
                  <a:pt x="263" y="101"/>
                </a:lnTo>
                <a:lnTo>
                  <a:pt x="263" y="107"/>
                </a:lnTo>
                <a:lnTo>
                  <a:pt x="275" y="107"/>
                </a:lnTo>
                <a:lnTo>
                  <a:pt x="275" y="113"/>
                </a:lnTo>
                <a:lnTo>
                  <a:pt x="275" y="125"/>
                </a:lnTo>
                <a:lnTo>
                  <a:pt x="275" y="131"/>
                </a:lnTo>
                <a:lnTo>
                  <a:pt x="281" y="143"/>
                </a:lnTo>
                <a:lnTo>
                  <a:pt x="293" y="155"/>
                </a:lnTo>
                <a:lnTo>
                  <a:pt x="299" y="155"/>
                </a:lnTo>
                <a:lnTo>
                  <a:pt x="299" y="149"/>
                </a:lnTo>
                <a:lnTo>
                  <a:pt x="305" y="149"/>
                </a:lnTo>
                <a:lnTo>
                  <a:pt x="311" y="149"/>
                </a:lnTo>
                <a:lnTo>
                  <a:pt x="311" y="155"/>
                </a:lnTo>
                <a:lnTo>
                  <a:pt x="317" y="167"/>
                </a:lnTo>
                <a:lnTo>
                  <a:pt x="317" y="173"/>
                </a:lnTo>
                <a:lnTo>
                  <a:pt x="317" y="179"/>
                </a:lnTo>
                <a:lnTo>
                  <a:pt x="329" y="179"/>
                </a:lnTo>
                <a:lnTo>
                  <a:pt x="335" y="173"/>
                </a:lnTo>
                <a:lnTo>
                  <a:pt x="364" y="161"/>
                </a:lnTo>
                <a:lnTo>
                  <a:pt x="364" y="149"/>
                </a:lnTo>
                <a:lnTo>
                  <a:pt x="370" y="119"/>
                </a:lnTo>
                <a:lnTo>
                  <a:pt x="370" y="113"/>
                </a:lnTo>
                <a:lnTo>
                  <a:pt x="317" y="125"/>
                </a:lnTo>
                <a:lnTo>
                  <a:pt x="281" y="0"/>
                </a:lnTo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4" name="Freeform 48"/>
          <p:cNvSpPr>
            <a:spLocks/>
          </p:cNvSpPr>
          <p:nvPr/>
        </p:nvSpPr>
        <p:spPr bwMode="auto">
          <a:xfrm>
            <a:off x="1790111" y="3819866"/>
            <a:ext cx="1018228" cy="1287927"/>
          </a:xfrm>
          <a:custGeom>
            <a:avLst/>
            <a:gdLst>
              <a:gd name="T0" fmla="*/ 438 w 556"/>
              <a:gd name="T1" fmla="*/ 575 h 639"/>
              <a:gd name="T2" fmla="*/ 515 w 556"/>
              <a:gd name="T3" fmla="*/ 54 h 639"/>
              <a:gd name="T4" fmla="*/ 144 w 556"/>
              <a:gd name="T5" fmla="*/ 0 h 639"/>
              <a:gd name="T6" fmla="*/ 133 w 556"/>
              <a:gd name="T7" fmla="*/ 49 h 639"/>
              <a:gd name="T8" fmla="*/ 117 w 556"/>
              <a:gd name="T9" fmla="*/ 86 h 639"/>
              <a:gd name="T10" fmla="*/ 111 w 556"/>
              <a:gd name="T11" fmla="*/ 86 h 639"/>
              <a:gd name="T12" fmla="*/ 106 w 556"/>
              <a:gd name="T13" fmla="*/ 81 h 639"/>
              <a:gd name="T14" fmla="*/ 106 w 556"/>
              <a:gd name="T15" fmla="*/ 76 h 639"/>
              <a:gd name="T16" fmla="*/ 100 w 556"/>
              <a:gd name="T17" fmla="*/ 70 h 639"/>
              <a:gd name="T18" fmla="*/ 83 w 556"/>
              <a:gd name="T19" fmla="*/ 65 h 639"/>
              <a:gd name="T20" fmla="*/ 72 w 556"/>
              <a:gd name="T21" fmla="*/ 70 h 639"/>
              <a:gd name="T22" fmla="*/ 67 w 556"/>
              <a:gd name="T23" fmla="*/ 76 h 639"/>
              <a:gd name="T24" fmla="*/ 72 w 556"/>
              <a:gd name="T25" fmla="*/ 92 h 639"/>
              <a:gd name="T26" fmla="*/ 67 w 556"/>
              <a:gd name="T27" fmla="*/ 135 h 639"/>
              <a:gd name="T28" fmla="*/ 72 w 556"/>
              <a:gd name="T29" fmla="*/ 140 h 639"/>
              <a:gd name="T30" fmla="*/ 67 w 556"/>
              <a:gd name="T31" fmla="*/ 161 h 639"/>
              <a:gd name="T32" fmla="*/ 61 w 556"/>
              <a:gd name="T33" fmla="*/ 166 h 639"/>
              <a:gd name="T34" fmla="*/ 61 w 556"/>
              <a:gd name="T35" fmla="*/ 172 h 639"/>
              <a:gd name="T36" fmla="*/ 61 w 556"/>
              <a:gd name="T37" fmla="*/ 183 h 639"/>
              <a:gd name="T38" fmla="*/ 61 w 556"/>
              <a:gd name="T39" fmla="*/ 188 h 639"/>
              <a:gd name="T40" fmla="*/ 61 w 556"/>
              <a:gd name="T41" fmla="*/ 193 h 639"/>
              <a:gd name="T42" fmla="*/ 67 w 556"/>
              <a:gd name="T43" fmla="*/ 204 h 639"/>
              <a:gd name="T44" fmla="*/ 67 w 556"/>
              <a:gd name="T45" fmla="*/ 215 h 639"/>
              <a:gd name="T46" fmla="*/ 72 w 556"/>
              <a:gd name="T47" fmla="*/ 220 h 639"/>
              <a:gd name="T48" fmla="*/ 72 w 556"/>
              <a:gd name="T49" fmla="*/ 231 h 639"/>
              <a:gd name="T50" fmla="*/ 78 w 556"/>
              <a:gd name="T51" fmla="*/ 231 h 639"/>
              <a:gd name="T52" fmla="*/ 83 w 556"/>
              <a:gd name="T53" fmla="*/ 242 h 639"/>
              <a:gd name="T54" fmla="*/ 83 w 556"/>
              <a:gd name="T55" fmla="*/ 247 h 639"/>
              <a:gd name="T56" fmla="*/ 83 w 556"/>
              <a:gd name="T57" fmla="*/ 253 h 639"/>
              <a:gd name="T58" fmla="*/ 78 w 556"/>
              <a:gd name="T59" fmla="*/ 247 h 639"/>
              <a:gd name="T60" fmla="*/ 72 w 556"/>
              <a:gd name="T61" fmla="*/ 258 h 639"/>
              <a:gd name="T62" fmla="*/ 61 w 556"/>
              <a:gd name="T63" fmla="*/ 258 h 639"/>
              <a:gd name="T64" fmla="*/ 50 w 556"/>
              <a:gd name="T65" fmla="*/ 274 h 639"/>
              <a:gd name="T66" fmla="*/ 44 w 556"/>
              <a:gd name="T67" fmla="*/ 296 h 639"/>
              <a:gd name="T68" fmla="*/ 28 w 556"/>
              <a:gd name="T69" fmla="*/ 318 h 639"/>
              <a:gd name="T70" fmla="*/ 22 w 556"/>
              <a:gd name="T71" fmla="*/ 318 h 639"/>
              <a:gd name="T72" fmla="*/ 22 w 556"/>
              <a:gd name="T73" fmla="*/ 323 h 639"/>
              <a:gd name="T74" fmla="*/ 22 w 556"/>
              <a:gd name="T75" fmla="*/ 328 h 639"/>
              <a:gd name="T76" fmla="*/ 22 w 556"/>
              <a:gd name="T77" fmla="*/ 334 h 639"/>
              <a:gd name="T78" fmla="*/ 17 w 556"/>
              <a:gd name="T79" fmla="*/ 344 h 639"/>
              <a:gd name="T80" fmla="*/ 22 w 556"/>
              <a:gd name="T81" fmla="*/ 349 h 639"/>
              <a:gd name="T82" fmla="*/ 33 w 556"/>
              <a:gd name="T83" fmla="*/ 360 h 639"/>
              <a:gd name="T84" fmla="*/ 33 w 556"/>
              <a:gd name="T85" fmla="*/ 360 h 639"/>
              <a:gd name="T86" fmla="*/ 33 w 556"/>
              <a:gd name="T87" fmla="*/ 365 h 639"/>
              <a:gd name="T88" fmla="*/ 28 w 556"/>
              <a:gd name="T89" fmla="*/ 371 h 639"/>
              <a:gd name="T90" fmla="*/ 22 w 556"/>
              <a:gd name="T91" fmla="*/ 376 h 639"/>
              <a:gd name="T92" fmla="*/ 17 w 556"/>
              <a:gd name="T93" fmla="*/ 376 h 639"/>
              <a:gd name="T94" fmla="*/ 6 w 556"/>
              <a:gd name="T95" fmla="*/ 376 h 639"/>
              <a:gd name="T96" fmla="*/ 0 w 556"/>
              <a:gd name="T97" fmla="*/ 398 h 639"/>
              <a:gd name="T98" fmla="*/ 277 w 556"/>
              <a:gd name="T99" fmla="*/ 553 h 639"/>
              <a:gd name="T100" fmla="*/ 438 w 556"/>
              <a:gd name="T101" fmla="*/ 575 h 639"/>
              <a:gd name="T102" fmla="*/ 438 w 556"/>
              <a:gd name="T103" fmla="*/ 575 h 63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56"/>
              <a:gd name="T157" fmla="*/ 0 h 639"/>
              <a:gd name="T158" fmla="*/ 556 w 556"/>
              <a:gd name="T159" fmla="*/ 639 h 63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56" h="639">
                <a:moveTo>
                  <a:pt x="473" y="639"/>
                </a:moveTo>
                <a:lnTo>
                  <a:pt x="556" y="60"/>
                </a:lnTo>
                <a:lnTo>
                  <a:pt x="156" y="0"/>
                </a:lnTo>
                <a:lnTo>
                  <a:pt x="144" y="54"/>
                </a:lnTo>
                <a:lnTo>
                  <a:pt x="126" y="96"/>
                </a:lnTo>
                <a:lnTo>
                  <a:pt x="120" y="96"/>
                </a:lnTo>
                <a:lnTo>
                  <a:pt x="114" y="90"/>
                </a:lnTo>
                <a:lnTo>
                  <a:pt x="114" y="84"/>
                </a:lnTo>
                <a:lnTo>
                  <a:pt x="108" y="78"/>
                </a:lnTo>
                <a:lnTo>
                  <a:pt x="90" y="72"/>
                </a:lnTo>
                <a:lnTo>
                  <a:pt x="78" y="78"/>
                </a:lnTo>
                <a:lnTo>
                  <a:pt x="72" y="84"/>
                </a:lnTo>
                <a:lnTo>
                  <a:pt x="78" y="102"/>
                </a:lnTo>
                <a:lnTo>
                  <a:pt x="72" y="150"/>
                </a:lnTo>
                <a:lnTo>
                  <a:pt x="78" y="156"/>
                </a:lnTo>
                <a:lnTo>
                  <a:pt x="72" y="179"/>
                </a:lnTo>
                <a:lnTo>
                  <a:pt x="66" y="185"/>
                </a:lnTo>
                <a:lnTo>
                  <a:pt x="66" y="191"/>
                </a:lnTo>
                <a:lnTo>
                  <a:pt x="66" y="203"/>
                </a:lnTo>
                <a:lnTo>
                  <a:pt x="66" y="209"/>
                </a:lnTo>
                <a:lnTo>
                  <a:pt x="66" y="215"/>
                </a:lnTo>
                <a:lnTo>
                  <a:pt x="72" y="227"/>
                </a:lnTo>
                <a:lnTo>
                  <a:pt x="72" y="239"/>
                </a:lnTo>
                <a:lnTo>
                  <a:pt x="78" y="245"/>
                </a:lnTo>
                <a:lnTo>
                  <a:pt x="78" y="257"/>
                </a:lnTo>
                <a:lnTo>
                  <a:pt x="84" y="257"/>
                </a:lnTo>
                <a:lnTo>
                  <a:pt x="90" y="269"/>
                </a:lnTo>
                <a:lnTo>
                  <a:pt x="90" y="275"/>
                </a:lnTo>
                <a:lnTo>
                  <a:pt x="90" y="281"/>
                </a:lnTo>
                <a:lnTo>
                  <a:pt x="84" y="275"/>
                </a:lnTo>
                <a:lnTo>
                  <a:pt x="78" y="287"/>
                </a:lnTo>
                <a:lnTo>
                  <a:pt x="66" y="287"/>
                </a:lnTo>
                <a:lnTo>
                  <a:pt x="54" y="305"/>
                </a:lnTo>
                <a:lnTo>
                  <a:pt x="48" y="329"/>
                </a:lnTo>
                <a:lnTo>
                  <a:pt x="30" y="353"/>
                </a:lnTo>
                <a:lnTo>
                  <a:pt x="24" y="353"/>
                </a:lnTo>
                <a:lnTo>
                  <a:pt x="24" y="359"/>
                </a:lnTo>
                <a:lnTo>
                  <a:pt x="24" y="365"/>
                </a:lnTo>
                <a:lnTo>
                  <a:pt x="24" y="371"/>
                </a:lnTo>
                <a:lnTo>
                  <a:pt x="18" y="382"/>
                </a:lnTo>
                <a:lnTo>
                  <a:pt x="24" y="388"/>
                </a:lnTo>
                <a:lnTo>
                  <a:pt x="36" y="400"/>
                </a:lnTo>
                <a:lnTo>
                  <a:pt x="36" y="406"/>
                </a:lnTo>
                <a:lnTo>
                  <a:pt x="30" y="412"/>
                </a:lnTo>
                <a:lnTo>
                  <a:pt x="24" y="418"/>
                </a:lnTo>
                <a:lnTo>
                  <a:pt x="18" y="418"/>
                </a:lnTo>
                <a:lnTo>
                  <a:pt x="6" y="418"/>
                </a:lnTo>
                <a:lnTo>
                  <a:pt x="0" y="442"/>
                </a:lnTo>
                <a:lnTo>
                  <a:pt x="299" y="615"/>
                </a:lnTo>
                <a:lnTo>
                  <a:pt x="473" y="639"/>
                </a:lnTo>
              </a:path>
            </a:pathLst>
          </a:custGeom>
          <a:solidFill>
            <a:srgbClr val="FF7C8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5" name="Freeform 51"/>
          <p:cNvSpPr>
            <a:spLocks/>
          </p:cNvSpPr>
          <p:nvPr/>
        </p:nvSpPr>
        <p:spPr bwMode="auto">
          <a:xfrm>
            <a:off x="858881" y="1588953"/>
            <a:ext cx="1208035" cy="1106497"/>
          </a:xfrm>
          <a:custGeom>
            <a:avLst/>
            <a:gdLst>
              <a:gd name="T0" fmla="*/ 6 w 658"/>
              <a:gd name="T1" fmla="*/ 365 h 549"/>
              <a:gd name="T2" fmla="*/ 6 w 658"/>
              <a:gd name="T3" fmla="*/ 338 h 549"/>
              <a:gd name="T4" fmla="*/ 11 w 658"/>
              <a:gd name="T5" fmla="*/ 317 h 549"/>
              <a:gd name="T6" fmla="*/ 17 w 658"/>
              <a:gd name="T7" fmla="*/ 279 h 549"/>
              <a:gd name="T8" fmla="*/ 22 w 658"/>
              <a:gd name="T9" fmla="*/ 274 h 549"/>
              <a:gd name="T10" fmla="*/ 33 w 658"/>
              <a:gd name="T11" fmla="*/ 257 h 549"/>
              <a:gd name="T12" fmla="*/ 33 w 658"/>
              <a:gd name="T13" fmla="*/ 247 h 549"/>
              <a:gd name="T14" fmla="*/ 61 w 658"/>
              <a:gd name="T15" fmla="*/ 204 h 549"/>
              <a:gd name="T16" fmla="*/ 95 w 658"/>
              <a:gd name="T17" fmla="*/ 129 h 549"/>
              <a:gd name="T18" fmla="*/ 116 w 658"/>
              <a:gd name="T19" fmla="*/ 75 h 549"/>
              <a:gd name="T20" fmla="*/ 138 w 658"/>
              <a:gd name="T21" fmla="*/ 22 h 549"/>
              <a:gd name="T22" fmla="*/ 138 w 658"/>
              <a:gd name="T23" fmla="*/ 5 h 549"/>
              <a:gd name="T24" fmla="*/ 155 w 658"/>
              <a:gd name="T25" fmla="*/ 5 h 549"/>
              <a:gd name="T26" fmla="*/ 172 w 658"/>
              <a:gd name="T27" fmla="*/ 5 h 549"/>
              <a:gd name="T28" fmla="*/ 177 w 658"/>
              <a:gd name="T29" fmla="*/ 16 h 549"/>
              <a:gd name="T30" fmla="*/ 205 w 658"/>
              <a:gd name="T31" fmla="*/ 27 h 549"/>
              <a:gd name="T32" fmla="*/ 205 w 658"/>
              <a:gd name="T33" fmla="*/ 49 h 549"/>
              <a:gd name="T34" fmla="*/ 205 w 658"/>
              <a:gd name="T35" fmla="*/ 75 h 549"/>
              <a:gd name="T36" fmla="*/ 250 w 658"/>
              <a:gd name="T37" fmla="*/ 85 h 549"/>
              <a:gd name="T38" fmla="*/ 278 w 658"/>
              <a:gd name="T39" fmla="*/ 85 h 549"/>
              <a:gd name="T40" fmla="*/ 306 w 658"/>
              <a:gd name="T41" fmla="*/ 102 h 549"/>
              <a:gd name="T42" fmla="*/ 350 w 658"/>
              <a:gd name="T43" fmla="*/ 102 h 549"/>
              <a:gd name="T44" fmla="*/ 367 w 658"/>
              <a:gd name="T45" fmla="*/ 107 h 549"/>
              <a:gd name="T46" fmla="*/ 383 w 658"/>
              <a:gd name="T47" fmla="*/ 102 h 549"/>
              <a:gd name="T48" fmla="*/ 405 w 658"/>
              <a:gd name="T49" fmla="*/ 107 h 549"/>
              <a:gd name="T50" fmla="*/ 416 w 658"/>
              <a:gd name="T51" fmla="*/ 102 h 549"/>
              <a:gd name="T52" fmla="*/ 433 w 658"/>
              <a:gd name="T53" fmla="*/ 107 h 549"/>
              <a:gd name="T54" fmla="*/ 444 w 658"/>
              <a:gd name="T55" fmla="*/ 107 h 549"/>
              <a:gd name="T56" fmla="*/ 589 w 658"/>
              <a:gd name="T57" fmla="*/ 134 h 549"/>
              <a:gd name="T58" fmla="*/ 594 w 658"/>
              <a:gd name="T59" fmla="*/ 150 h 549"/>
              <a:gd name="T60" fmla="*/ 611 w 658"/>
              <a:gd name="T61" fmla="*/ 156 h 549"/>
              <a:gd name="T62" fmla="*/ 578 w 658"/>
              <a:gd name="T63" fmla="*/ 220 h 549"/>
              <a:gd name="T64" fmla="*/ 572 w 658"/>
              <a:gd name="T65" fmla="*/ 231 h 549"/>
              <a:gd name="T66" fmla="*/ 555 w 658"/>
              <a:gd name="T67" fmla="*/ 241 h 549"/>
              <a:gd name="T68" fmla="*/ 533 w 658"/>
              <a:gd name="T69" fmla="*/ 279 h 549"/>
              <a:gd name="T70" fmla="*/ 544 w 658"/>
              <a:gd name="T71" fmla="*/ 290 h 549"/>
              <a:gd name="T72" fmla="*/ 550 w 658"/>
              <a:gd name="T73" fmla="*/ 301 h 549"/>
              <a:gd name="T74" fmla="*/ 544 w 658"/>
              <a:gd name="T75" fmla="*/ 306 h 549"/>
              <a:gd name="T76" fmla="*/ 533 w 658"/>
              <a:gd name="T77" fmla="*/ 328 h 549"/>
              <a:gd name="T78" fmla="*/ 294 w 658"/>
              <a:gd name="T79" fmla="*/ 445 h 54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58"/>
              <a:gd name="T121" fmla="*/ 0 h 549"/>
              <a:gd name="T122" fmla="*/ 658 w 658"/>
              <a:gd name="T123" fmla="*/ 549 h 54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58" h="549">
                <a:moveTo>
                  <a:pt x="12" y="412"/>
                </a:moveTo>
                <a:lnTo>
                  <a:pt x="6" y="406"/>
                </a:lnTo>
                <a:lnTo>
                  <a:pt x="0" y="388"/>
                </a:lnTo>
                <a:lnTo>
                  <a:pt x="6" y="376"/>
                </a:lnTo>
                <a:lnTo>
                  <a:pt x="6" y="370"/>
                </a:lnTo>
                <a:lnTo>
                  <a:pt x="12" y="352"/>
                </a:lnTo>
                <a:lnTo>
                  <a:pt x="12" y="322"/>
                </a:lnTo>
                <a:lnTo>
                  <a:pt x="18" y="310"/>
                </a:lnTo>
                <a:lnTo>
                  <a:pt x="24" y="310"/>
                </a:lnTo>
                <a:lnTo>
                  <a:pt x="24" y="304"/>
                </a:lnTo>
                <a:lnTo>
                  <a:pt x="30" y="292"/>
                </a:lnTo>
                <a:lnTo>
                  <a:pt x="36" y="286"/>
                </a:lnTo>
                <a:lnTo>
                  <a:pt x="36" y="274"/>
                </a:lnTo>
                <a:lnTo>
                  <a:pt x="60" y="251"/>
                </a:lnTo>
                <a:lnTo>
                  <a:pt x="66" y="227"/>
                </a:lnTo>
                <a:lnTo>
                  <a:pt x="84" y="197"/>
                </a:lnTo>
                <a:lnTo>
                  <a:pt x="102" y="143"/>
                </a:lnTo>
                <a:lnTo>
                  <a:pt x="113" y="119"/>
                </a:lnTo>
                <a:lnTo>
                  <a:pt x="125" y="83"/>
                </a:lnTo>
                <a:lnTo>
                  <a:pt x="143" y="36"/>
                </a:lnTo>
                <a:lnTo>
                  <a:pt x="149" y="24"/>
                </a:lnTo>
                <a:lnTo>
                  <a:pt x="149" y="6"/>
                </a:lnTo>
                <a:lnTo>
                  <a:pt x="155" y="0"/>
                </a:lnTo>
                <a:lnTo>
                  <a:pt x="167" y="6"/>
                </a:lnTo>
                <a:lnTo>
                  <a:pt x="173" y="0"/>
                </a:lnTo>
                <a:lnTo>
                  <a:pt x="185" y="6"/>
                </a:lnTo>
                <a:lnTo>
                  <a:pt x="191" y="12"/>
                </a:lnTo>
                <a:lnTo>
                  <a:pt x="191" y="18"/>
                </a:lnTo>
                <a:lnTo>
                  <a:pt x="203" y="18"/>
                </a:lnTo>
                <a:lnTo>
                  <a:pt x="221" y="30"/>
                </a:lnTo>
                <a:lnTo>
                  <a:pt x="221" y="48"/>
                </a:lnTo>
                <a:lnTo>
                  <a:pt x="221" y="54"/>
                </a:lnTo>
                <a:lnTo>
                  <a:pt x="215" y="77"/>
                </a:lnTo>
                <a:lnTo>
                  <a:pt x="221" y="83"/>
                </a:lnTo>
                <a:lnTo>
                  <a:pt x="245" y="95"/>
                </a:lnTo>
                <a:lnTo>
                  <a:pt x="269" y="95"/>
                </a:lnTo>
                <a:lnTo>
                  <a:pt x="281" y="95"/>
                </a:lnTo>
                <a:lnTo>
                  <a:pt x="299" y="95"/>
                </a:lnTo>
                <a:lnTo>
                  <a:pt x="323" y="107"/>
                </a:lnTo>
                <a:lnTo>
                  <a:pt x="329" y="113"/>
                </a:lnTo>
                <a:lnTo>
                  <a:pt x="365" y="113"/>
                </a:lnTo>
                <a:lnTo>
                  <a:pt x="377" y="113"/>
                </a:lnTo>
                <a:lnTo>
                  <a:pt x="377" y="119"/>
                </a:lnTo>
                <a:lnTo>
                  <a:pt x="395" y="119"/>
                </a:lnTo>
                <a:lnTo>
                  <a:pt x="407" y="119"/>
                </a:lnTo>
                <a:lnTo>
                  <a:pt x="412" y="113"/>
                </a:lnTo>
                <a:lnTo>
                  <a:pt x="424" y="113"/>
                </a:lnTo>
                <a:lnTo>
                  <a:pt x="436" y="119"/>
                </a:lnTo>
                <a:lnTo>
                  <a:pt x="442" y="113"/>
                </a:lnTo>
                <a:lnTo>
                  <a:pt x="448" y="113"/>
                </a:lnTo>
                <a:lnTo>
                  <a:pt x="454" y="119"/>
                </a:lnTo>
                <a:lnTo>
                  <a:pt x="466" y="119"/>
                </a:lnTo>
                <a:lnTo>
                  <a:pt x="472" y="119"/>
                </a:lnTo>
                <a:lnTo>
                  <a:pt x="478" y="119"/>
                </a:lnTo>
                <a:lnTo>
                  <a:pt x="490" y="113"/>
                </a:lnTo>
                <a:lnTo>
                  <a:pt x="634" y="149"/>
                </a:lnTo>
                <a:lnTo>
                  <a:pt x="634" y="155"/>
                </a:lnTo>
                <a:lnTo>
                  <a:pt x="640" y="167"/>
                </a:lnTo>
                <a:lnTo>
                  <a:pt x="646" y="167"/>
                </a:lnTo>
                <a:lnTo>
                  <a:pt x="658" y="173"/>
                </a:lnTo>
                <a:lnTo>
                  <a:pt x="658" y="191"/>
                </a:lnTo>
                <a:lnTo>
                  <a:pt x="622" y="245"/>
                </a:lnTo>
                <a:lnTo>
                  <a:pt x="616" y="251"/>
                </a:lnTo>
                <a:lnTo>
                  <a:pt x="616" y="257"/>
                </a:lnTo>
                <a:lnTo>
                  <a:pt x="610" y="268"/>
                </a:lnTo>
                <a:lnTo>
                  <a:pt x="598" y="268"/>
                </a:lnTo>
                <a:lnTo>
                  <a:pt x="580" y="298"/>
                </a:lnTo>
                <a:lnTo>
                  <a:pt x="574" y="310"/>
                </a:lnTo>
                <a:lnTo>
                  <a:pt x="580" y="316"/>
                </a:lnTo>
                <a:lnTo>
                  <a:pt x="586" y="322"/>
                </a:lnTo>
                <a:lnTo>
                  <a:pt x="592" y="328"/>
                </a:lnTo>
                <a:lnTo>
                  <a:pt x="592" y="334"/>
                </a:lnTo>
                <a:lnTo>
                  <a:pt x="592" y="340"/>
                </a:lnTo>
                <a:lnTo>
                  <a:pt x="586" y="340"/>
                </a:lnTo>
                <a:lnTo>
                  <a:pt x="586" y="352"/>
                </a:lnTo>
                <a:lnTo>
                  <a:pt x="574" y="364"/>
                </a:lnTo>
                <a:lnTo>
                  <a:pt x="538" y="549"/>
                </a:lnTo>
                <a:lnTo>
                  <a:pt x="317" y="495"/>
                </a:lnTo>
                <a:lnTo>
                  <a:pt x="12" y="412"/>
                </a:lnTo>
              </a:path>
            </a:pathLst>
          </a:custGeom>
          <a:solidFill>
            <a:srgbClr val="FF7C8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6" name="Freeform 53"/>
          <p:cNvSpPr>
            <a:spLocks/>
          </p:cNvSpPr>
          <p:nvPr/>
        </p:nvSpPr>
        <p:spPr bwMode="auto">
          <a:xfrm>
            <a:off x="771886" y="2422182"/>
            <a:ext cx="1182331" cy="2239871"/>
          </a:xfrm>
          <a:custGeom>
            <a:avLst/>
            <a:gdLst>
              <a:gd name="T0" fmla="*/ 338 w 646"/>
              <a:gd name="T1" fmla="*/ 978 h 1110"/>
              <a:gd name="T2" fmla="*/ 338 w 646"/>
              <a:gd name="T3" fmla="*/ 962 h 1110"/>
              <a:gd name="T4" fmla="*/ 332 w 646"/>
              <a:gd name="T5" fmla="*/ 952 h 1110"/>
              <a:gd name="T6" fmla="*/ 316 w 646"/>
              <a:gd name="T7" fmla="*/ 887 h 1110"/>
              <a:gd name="T8" fmla="*/ 282 w 646"/>
              <a:gd name="T9" fmla="*/ 850 h 1110"/>
              <a:gd name="T10" fmla="*/ 266 w 646"/>
              <a:gd name="T11" fmla="*/ 833 h 1110"/>
              <a:gd name="T12" fmla="*/ 260 w 646"/>
              <a:gd name="T13" fmla="*/ 817 h 1110"/>
              <a:gd name="T14" fmla="*/ 216 w 646"/>
              <a:gd name="T15" fmla="*/ 801 h 1110"/>
              <a:gd name="T16" fmla="*/ 182 w 646"/>
              <a:gd name="T17" fmla="*/ 769 h 1110"/>
              <a:gd name="T18" fmla="*/ 122 w 646"/>
              <a:gd name="T19" fmla="*/ 742 h 1110"/>
              <a:gd name="T20" fmla="*/ 122 w 646"/>
              <a:gd name="T21" fmla="*/ 721 h 1110"/>
              <a:gd name="T22" fmla="*/ 128 w 646"/>
              <a:gd name="T23" fmla="*/ 694 h 1110"/>
              <a:gd name="T24" fmla="*/ 117 w 646"/>
              <a:gd name="T25" fmla="*/ 667 h 1110"/>
              <a:gd name="T26" fmla="*/ 122 w 646"/>
              <a:gd name="T27" fmla="*/ 650 h 1110"/>
              <a:gd name="T28" fmla="*/ 89 w 646"/>
              <a:gd name="T29" fmla="*/ 596 h 1110"/>
              <a:gd name="T30" fmla="*/ 67 w 646"/>
              <a:gd name="T31" fmla="*/ 554 h 1110"/>
              <a:gd name="T32" fmla="*/ 78 w 646"/>
              <a:gd name="T33" fmla="*/ 527 h 1110"/>
              <a:gd name="T34" fmla="*/ 78 w 646"/>
              <a:gd name="T35" fmla="*/ 495 h 1110"/>
              <a:gd name="T36" fmla="*/ 50 w 646"/>
              <a:gd name="T37" fmla="*/ 468 h 1110"/>
              <a:gd name="T38" fmla="*/ 50 w 646"/>
              <a:gd name="T39" fmla="*/ 424 h 1110"/>
              <a:gd name="T40" fmla="*/ 61 w 646"/>
              <a:gd name="T41" fmla="*/ 409 h 1110"/>
              <a:gd name="T42" fmla="*/ 67 w 646"/>
              <a:gd name="T43" fmla="*/ 430 h 1110"/>
              <a:gd name="T44" fmla="*/ 83 w 646"/>
              <a:gd name="T45" fmla="*/ 424 h 1110"/>
              <a:gd name="T46" fmla="*/ 78 w 646"/>
              <a:gd name="T47" fmla="*/ 387 h 1110"/>
              <a:gd name="T48" fmla="*/ 61 w 646"/>
              <a:gd name="T49" fmla="*/ 398 h 1110"/>
              <a:gd name="T50" fmla="*/ 39 w 646"/>
              <a:gd name="T51" fmla="*/ 382 h 1110"/>
              <a:gd name="T52" fmla="*/ 33 w 646"/>
              <a:gd name="T53" fmla="*/ 333 h 1110"/>
              <a:gd name="T54" fmla="*/ 6 w 646"/>
              <a:gd name="T55" fmla="*/ 279 h 1110"/>
              <a:gd name="T56" fmla="*/ 6 w 646"/>
              <a:gd name="T57" fmla="*/ 252 h 1110"/>
              <a:gd name="T58" fmla="*/ 22 w 646"/>
              <a:gd name="T59" fmla="*/ 221 h 1110"/>
              <a:gd name="T60" fmla="*/ 6 w 646"/>
              <a:gd name="T61" fmla="*/ 177 h 1110"/>
              <a:gd name="T62" fmla="*/ 0 w 646"/>
              <a:gd name="T63" fmla="*/ 156 h 1110"/>
              <a:gd name="T64" fmla="*/ 0 w 646"/>
              <a:gd name="T65" fmla="*/ 134 h 1110"/>
              <a:gd name="T66" fmla="*/ 33 w 646"/>
              <a:gd name="T67" fmla="*/ 80 h 1110"/>
              <a:gd name="T68" fmla="*/ 50 w 646"/>
              <a:gd name="T69" fmla="*/ 53 h 1110"/>
              <a:gd name="T70" fmla="*/ 50 w 646"/>
              <a:gd name="T71" fmla="*/ 5 h 1110"/>
              <a:gd name="T72" fmla="*/ 266 w 646"/>
              <a:gd name="T73" fmla="*/ 350 h 1110"/>
              <a:gd name="T74" fmla="*/ 576 w 646"/>
              <a:gd name="T75" fmla="*/ 812 h 1110"/>
              <a:gd name="T76" fmla="*/ 581 w 646"/>
              <a:gd name="T77" fmla="*/ 839 h 1110"/>
              <a:gd name="T78" fmla="*/ 592 w 646"/>
              <a:gd name="T79" fmla="*/ 855 h 1110"/>
              <a:gd name="T80" fmla="*/ 598 w 646"/>
              <a:gd name="T81" fmla="*/ 877 h 1110"/>
              <a:gd name="T82" fmla="*/ 576 w 646"/>
              <a:gd name="T83" fmla="*/ 882 h 1110"/>
              <a:gd name="T84" fmla="*/ 542 w 646"/>
              <a:gd name="T85" fmla="*/ 941 h 1110"/>
              <a:gd name="T86" fmla="*/ 537 w 646"/>
              <a:gd name="T87" fmla="*/ 952 h 1110"/>
              <a:gd name="T88" fmla="*/ 537 w 646"/>
              <a:gd name="T89" fmla="*/ 973 h 1110"/>
              <a:gd name="T90" fmla="*/ 548 w 646"/>
              <a:gd name="T91" fmla="*/ 989 h 1110"/>
              <a:gd name="T92" fmla="*/ 531 w 646"/>
              <a:gd name="T93" fmla="*/ 1000 h 111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46"/>
              <a:gd name="T142" fmla="*/ 0 h 1110"/>
              <a:gd name="T143" fmla="*/ 646 w 646"/>
              <a:gd name="T144" fmla="*/ 1110 h 111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46" h="1110">
                <a:moveTo>
                  <a:pt x="562" y="1110"/>
                </a:moveTo>
                <a:lnTo>
                  <a:pt x="365" y="1092"/>
                </a:lnTo>
                <a:lnTo>
                  <a:pt x="365" y="1086"/>
                </a:lnTo>
                <a:lnTo>
                  <a:pt x="365" y="1074"/>
                </a:lnTo>
                <a:lnTo>
                  <a:pt x="365" y="1068"/>
                </a:lnTo>
                <a:lnTo>
                  <a:pt x="359" y="1068"/>
                </a:lnTo>
                <a:lnTo>
                  <a:pt x="359" y="1057"/>
                </a:lnTo>
                <a:lnTo>
                  <a:pt x="359" y="1021"/>
                </a:lnTo>
                <a:lnTo>
                  <a:pt x="341" y="985"/>
                </a:lnTo>
                <a:lnTo>
                  <a:pt x="329" y="979"/>
                </a:lnTo>
                <a:lnTo>
                  <a:pt x="323" y="961"/>
                </a:lnTo>
                <a:lnTo>
                  <a:pt x="305" y="943"/>
                </a:lnTo>
                <a:lnTo>
                  <a:pt x="293" y="943"/>
                </a:lnTo>
                <a:lnTo>
                  <a:pt x="287" y="937"/>
                </a:lnTo>
                <a:lnTo>
                  <a:pt x="287" y="925"/>
                </a:lnTo>
                <a:lnTo>
                  <a:pt x="287" y="919"/>
                </a:lnTo>
                <a:lnTo>
                  <a:pt x="287" y="913"/>
                </a:lnTo>
                <a:lnTo>
                  <a:pt x="281" y="907"/>
                </a:lnTo>
                <a:lnTo>
                  <a:pt x="257" y="907"/>
                </a:lnTo>
                <a:lnTo>
                  <a:pt x="245" y="901"/>
                </a:lnTo>
                <a:lnTo>
                  <a:pt x="233" y="889"/>
                </a:lnTo>
                <a:lnTo>
                  <a:pt x="221" y="865"/>
                </a:lnTo>
                <a:lnTo>
                  <a:pt x="209" y="854"/>
                </a:lnTo>
                <a:lnTo>
                  <a:pt x="197" y="854"/>
                </a:lnTo>
                <a:lnTo>
                  <a:pt x="161" y="836"/>
                </a:lnTo>
                <a:lnTo>
                  <a:pt x="150" y="836"/>
                </a:lnTo>
                <a:lnTo>
                  <a:pt x="132" y="824"/>
                </a:lnTo>
                <a:lnTo>
                  <a:pt x="126" y="818"/>
                </a:lnTo>
                <a:lnTo>
                  <a:pt x="126" y="806"/>
                </a:lnTo>
                <a:lnTo>
                  <a:pt x="132" y="800"/>
                </a:lnTo>
                <a:lnTo>
                  <a:pt x="132" y="782"/>
                </a:lnTo>
                <a:lnTo>
                  <a:pt x="138" y="770"/>
                </a:lnTo>
                <a:lnTo>
                  <a:pt x="138" y="752"/>
                </a:lnTo>
                <a:lnTo>
                  <a:pt x="126" y="752"/>
                </a:lnTo>
                <a:lnTo>
                  <a:pt x="126" y="740"/>
                </a:lnTo>
                <a:lnTo>
                  <a:pt x="126" y="734"/>
                </a:lnTo>
                <a:lnTo>
                  <a:pt x="132" y="734"/>
                </a:lnTo>
                <a:lnTo>
                  <a:pt x="132" y="722"/>
                </a:lnTo>
                <a:lnTo>
                  <a:pt x="120" y="716"/>
                </a:lnTo>
                <a:lnTo>
                  <a:pt x="96" y="674"/>
                </a:lnTo>
                <a:lnTo>
                  <a:pt x="96" y="662"/>
                </a:lnTo>
                <a:lnTo>
                  <a:pt x="90" y="651"/>
                </a:lnTo>
                <a:lnTo>
                  <a:pt x="90" y="639"/>
                </a:lnTo>
                <a:lnTo>
                  <a:pt x="72" y="615"/>
                </a:lnTo>
                <a:lnTo>
                  <a:pt x="72" y="591"/>
                </a:lnTo>
                <a:lnTo>
                  <a:pt x="78" y="585"/>
                </a:lnTo>
                <a:lnTo>
                  <a:pt x="84" y="585"/>
                </a:lnTo>
                <a:lnTo>
                  <a:pt x="90" y="573"/>
                </a:lnTo>
                <a:lnTo>
                  <a:pt x="90" y="555"/>
                </a:lnTo>
                <a:lnTo>
                  <a:pt x="84" y="549"/>
                </a:lnTo>
                <a:lnTo>
                  <a:pt x="72" y="543"/>
                </a:lnTo>
                <a:lnTo>
                  <a:pt x="60" y="531"/>
                </a:lnTo>
                <a:lnTo>
                  <a:pt x="54" y="519"/>
                </a:lnTo>
                <a:lnTo>
                  <a:pt x="54" y="489"/>
                </a:lnTo>
                <a:lnTo>
                  <a:pt x="60" y="483"/>
                </a:lnTo>
                <a:lnTo>
                  <a:pt x="54" y="471"/>
                </a:lnTo>
                <a:lnTo>
                  <a:pt x="60" y="471"/>
                </a:lnTo>
                <a:lnTo>
                  <a:pt x="66" y="454"/>
                </a:lnTo>
                <a:lnTo>
                  <a:pt x="72" y="459"/>
                </a:lnTo>
                <a:lnTo>
                  <a:pt x="72" y="471"/>
                </a:lnTo>
                <a:lnTo>
                  <a:pt x="72" y="477"/>
                </a:lnTo>
                <a:lnTo>
                  <a:pt x="84" y="483"/>
                </a:lnTo>
                <a:lnTo>
                  <a:pt x="90" y="471"/>
                </a:lnTo>
                <a:lnTo>
                  <a:pt x="84" y="454"/>
                </a:lnTo>
                <a:lnTo>
                  <a:pt x="78" y="442"/>
                </a:lnTo>
                <a:lnTo>
                  <a:pt x="84" y="430"/>
                </a:lnTo>
                <a:lnTo>
                  <a:pt x="78" y="430"/>
                </a:lnTo>
                <a:lnTo>
                  <a:pt x="72" y="436"/>
                </a:lnTo>
                <a:lnTo>
                  <a:pt x="66" y="442"/>
                </a:lnTo>
                <a:lnTo>
                  <a:pt x="66" y="448"/>
                </a:lnTo>
                <a:lnTo>
                  <a:pt x="54" y="442"/>
                </a:lnTo>
                <a:lnTo>
                  <a:pt x="42" y="424"/>
                </a:lnTo>
                <a:lnTo>
                  <a:pt x="30" y="424"/>
                </a:lnTo>
                <a:lnTo>
                  <a:pt x="36" y="412"/>
                </a:lnTo>
                <a:lnTo>
                  <a:pt x="36" y="370"/>
                </a:lnTo>
                <a:lnTo>
                  <a:pt x="24" y="358"/>
                </a:lnTo>
                <a:lnTo>
                  <a:pt x="12" y="340"/>
                </a:lnTo>
                <a:lnTo>
                  <a:pt x="6" y="310"/>
                </a:lnTo>
                <a:lnTo>
                  <a:pt x="12" y="298"/>
                </a:lnTo>
                <a:lnTo>
                  <a:pt x="6" y="292"/>
                </a:lnTo>
                <a:lnTo>
                  <a:pt x="6" y="280"/>
                </a:lnTo>
                <a:lnTo>
                  <a:pt x="12" y="262"/>
                </a:lnTo>
                <a:lnTo>
                  <a:pt x="18" y="251"/>
                </a:lnTo>
                <a:lnTo>
                  <a:pt x="24" y="245"/>
                </a:lnTo>
                <a:lnTo>
                  <a:pt x="18" y="221"/>
                </a:lnTo>
                <a:lnTo>
                  <a:pt x="12" y="203"/>
                </a:lnTo>
                <a:lnTo>
                  <a:pt x="6" y="197"/>
                </a:lnTo>
                <a:lnTo>
                  <a:pt x="6" y="191"/>
                </a:lnTo>
                <a:lnTo>
                  <a:pt x="0" y="185"/>
                </a:lnTo>
                <a:lnTo>
                  <a:pt x="0" y="173"/>
                </a:lnTo>
                <a:lnTo>
                  <a:pt x="0" y="161"/>
                </a:lnTo>
                <a:lnTo>
                  <a:pt x="0" y="155"/>
                </a:lnTo>
                <a:lnTo>
                  <a:pt x="0" y="149"/>
                </a:lnTo>
                <a:lnTo>
                  <a:pt x="6" y="131"/>
                </a:lnTo>
                <a:lnTo>
                  <a:pt x="36" y="95"/>
                </a:lnTo>
                <a:lnTo>
                  <a:pt x="36" y="89"/>
                </a:lnTo>
                <a:lnTo>
                  <a:pt x="42" y="77"/>
                </a:lnTo>
                <a:lnTo>
                  <a:pt x="48" y="71"/>
                </a:lnTo>
                <a:lnTo>
                  <a:pt x="54" y="59"/>
                </a:lnTo>
                <a:lnTo>
                  <a:pt x="54" y="36"/>
                </a:lnTo>
                <a:lnTo>
                  <a:pt x="48" y="18"/>
                </a:lnTo>
                <a:lnTo>
                  <a:pt x="54" y="6"/>
                </a:lnTo>
                <a:lnTo>
                  <a:pt x="60" y="0"/>
                </a:lnTo>
                <a:lnTo>
                  <a:pt x="365" y="83"/>
                </a:lnTo>
                <a:lnTo>
                  <a:pt x="287" y="388"/>
                </a:lnTo>
                <a:lnTo>
                  <a:pt x="622" y="883"/>
                </a:lnTo>
                <a:lnTo>
                  <a:pt x="622" y="895"/>
                </a:lnTo>
                <a:lnTo>
                  <a:pt x="622" y="901"/>
                </a:lnTo>
                <a:lnTo>
                  <a:pt x="622" y="907"/>
                </a:lnTo>
                <a:lnTo>
                  <a:pt x="628" y="919"/>
                </a:lnTo>
                <a:lnTo>
                  <a:pt x="628" y="931"/>
                </a:lnTo>
                <a:lnTo>
                  <a:pt x="634" y="937"/>
                </a:lnTo>
                <a:lnTo>
                  <a:pt x="634" y="949"/>
                </a:lnTo>
                <a:lnTo>
                  <a:pt x="640" y="949"/>
                </a:lnTo>
                <a:lnTo>
                  <a:pt x="646" y="961"/>
                </a:lnTo>
                <a:lnTo>
                  <a:pt x="646" y="967"/>
                </a:lnTo>
                <a:lnTo>
                  <a:pt x="646" y="973"/>
                </a:lnTo>
                <a:lnTo>
                  <a:pt x="640" y="967"/>
                </a:lnTo>
                <a:lnTo>
                  <a:pt x="634" y="979"/>
                </a:lnTo>
                <a:lnTo>
                  <a:pt x="622" y="979"/>
                </a:lnTo>
                <a:lnTo>
                  <a:pt x="610" y="997"/>
                </a:lnTo>
                <a:lnTo>
                  <a:pt x="604" y="1021"/>
                </a:lnTo>
                <a:lnTo>
                  <a:pt x="586" y="1045"/>
                </a:lnTo>
                <a:lnTo>
                  <a:pt x="580" y="1045"/>
                </a:lnTo>
                <a:lnTo>
                  <a:pt x="580" y="1051"/>
                </a:lnTo>
                <a:lnTo>
                  <a:pt x="580" y="1057"/>
                </a:lnTo>
                <a:lnTo>
                  <a:pt x="580" y="1063"/>
                </a:lnTo>
                <a:lnTo>
                  <a:pt x="574" y="1074"/>
                </a:lnTo>
                <a:lnTo>
                  <a:pt x="580" y="1080"/>
                </a:lnTo>
                <a:lnTo>
                  <a:pt x="592" y="1092"/>
                </a:lnTo>
                <a:lnTo>
                  <a:pt x="592" y="1098"/>
                </a:lnTo>
                <a:lnTo>
                  <a:pt x="586" y="1104"/>
                </a:lnTo>
                <a:lnTo>
                  <a:pt x="580" y="1110"/>
                </a:lnTo>
                <a:lnTo>
                  <a:pt x="574" y="1110"/>
                </a:lnTo>
                <a:lnTo>
                  <a:pt x="562" y="1110"/>
                </a:lnTo>
              </a:path>
            </a:pathLst>
          </a:custGeom>
          <a:solidFill>
            <a:srgbClr val="FF7C8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7" name="Freeform 55"/>
          <p:cNvSpPr>
            <a:spLocks/>
          </p:cNvSpPr>
          <p:nvPr/>
        </p:nvSpPr>
        <p:spPr bwMode="auto">
          <a:xfrm>
            <a:off x="1845471" y="1277606"/>
            <a:ext cx="887736" cy="1590308"/>
          </a:xfrm>
          <a:custGeom>
            <a:avLst/>
            <a:gdLst>
              <a:gd name="T0" fmla="*/ 33 w 484"/>
              <a:gd name="T1" fmla="*/ 468 h 788"/>
              <a:gd name="T2" fmla="*/ 45 w 484"/>
              <a:gd name="T3" fmla="*/ 446 h 788"/>
              <a:gd name="T4" fmla="*/ 50 w 484"/>
              <a:gd name="T5" fmla="*/ 441 h 788"/>
              <a:gd name="T6" fmla="*/ 45 w 484"/>
              <a:gd name="T7" fmla="*/ 430 h 788"/>
              <a:gd name="T8" fmla="*/ 33 w 484"/>
              <a:gd name="T9" fmla="*/ 419 h 788"/>
              <a:gd name="T10" fmla="*/ 56 w 484"/>
              <a:gd name="T11" fmla="*/ 381 h 788"/>
              <a:gd name="T12" fmla="*/ 72 w 484"/>
              <a:gd name="T13" fmla="*/ 371 h 788"/>
              <a:gd name="T14" fmla="*/ 78 w 484"/>
              <a:gd name="T15" fmla="*/ 360 h 788"/>
              <a:gd name="T16" fmla="*/ 111 w 484"/>
              <a:gd name="T17" fmla="*/ 296 h 788"/>
              <a:gd name="T18" fmla="*/ 95 w 484"/>
              <a:gd name="T19" fmla="*/ 290 h 788"/>
              <a:gd name="T20" fmla="*/ 89 w 484"/>
              <a:gd name="T21" fmla="*/ 274 h 788"/>
              <a:gd name="T22" fmla="*/ 89 w 484"/>
              <a:gd name="T23" fmla="*/ 258 h 788"/>
              <a:gd name="T24" fmla="*/ 89 w 484"/>
              <a:gd name="T25" fmla="*/ 247 h 788"/>
              <a:gd name="T26" fmla="*/ 89 w 484"/>
              <a:gd name="T27" fmla="*/ 236 h 788"/>
              <a:gd name="T28" fmla="*/ 145 w 484"/>
              <a:gd name="T29" fmla="*/ 0 h 788"/>
              <a:gd name="T30" fmla="*/ 183 w 484"/>
              <a:gd name="T31" fmla="*/ 107 h 788"/>
              <a:gd name="T32" fmla="*/ 199 w 484"/>
              <a:gd name="T33" fmla="*/ 145 h 788"/>
              <a:gd name="T34" fmla="*/ 194 w 484"/>
              <a:gd name="T35" fmla="*/ 156 h 788"/>
              <a:gd name="T36" fmla="*/ 205 w 484"/>
              <a:gd name="T37" fmla="*/ 172 h 788"/>
              <a:gd name="T38" fmla="*/ 233 w 484"/>
              <a:gd name="T39" fmla="*/ 214 h 788"/>
              <a:gd name="T40" fmla="*/ 238 w 484"/>
              <a:gd name="T41" fmla="*/ 236 h 788"/>
              <a:gd name="T42" fmla="*/ 250 w 484"/>
              <a:gd name="T43" fmla="*/ 241 h 788"/>
              <a:gd name="T44" fmla="*/ 272 w 484"/>
              <a:gd name="T45" fmla="*/ 252 h 788"/>
              <a:gd name="T46" fmla="*/ 255 w 484"/>
              <a:gd name="T47" fmla="*/ 285 h 788"/>
              <a:gd name="T48" fmla="*/ 250 w 484"/>
              <a:gd name="T49" fmla="*/ 306 h 788"/>
              <a:gd name="T50" fmla="*/ 250 w 484"/>
              <a:gd name="T51" fmla="*/ 312 h 788"/>
              <a:gd name="T52" fmla="*/ 238 w 484"/>
              <a:gd name="T53" fmla="*/ 328 h 788"/>
              <a:gd name="T54" fmla="*/ 238 w 484"/>
              <a:gd name="T55" fmla="*/ 344 h 788"/>
              <a:gd name="T56" fmla="*/ 255 w 484"/>
              <a:gd name="T57" fmla="*/ 355 h 788"/>
              <a:gd name="T58" fmla="*/ 277 w 484"/>
              <a:gd name="T59" fmla="*/ 339 h 788"/>
              <a:gd name="T60" fmla="*/ 283 w 484"/>
              <a:gd name="T61" fmla="*/ 344 h 788"/>
              <a:gd name="T62" fmla="*/ 289 w 484"/>
              <a:gd name="T63" fmla="*/ 350 h 788"/>
              <a:gd name="T64" fmla="*/ 289 w 484"/>
              <a:gd name="T65" fmla="*/ 381 h 788"/>
              <a:gd name="T66" fmla="*/ 300 w 484"/>
              <a:gd name="T67" fmla="*/ 403 h 788"/>
              <a:gd name="T68" fmla="*/ 294 w 484"/>
              <a:gd name="T69" fmla="*/ 414 h 788"/>
              <a:gd name="T70" fmla="*/ 311 w 484"/>
              <a:gd name="T71" fmla="*/ 430 h 788"/>
              <a:gd name="T72" fmla="*/ 316 w 484"/>
              <a:gd name="T73" fmla="*/ 441 h 788"/>
              <a:gd name="T74" fmla="*/ 316 w 484"/>
              <a:gd name="T75" fmla="*/ 457 h 788"/>
              <a:gd name="T76" fmla="*/ 327 w 484"/>
              <a:gd name="T77" fmla="*/ 473 h 788"/>
              <a:gd name="T78" fmla="*/ 339 w 484"/>
              <a:gd name="T79" fmla="*/ 462 h 788"/>
              <a:gd name="T80" fmla="*/ 361 w 484"/>
              <a:gd name="T81" fmla="*/ 468 h 788"/>
              <a:gd name="T82" fmla="*/ 372 w 484"/>
              <a:gd name="T83" fmla="*/ 462 h 788"/>
              <a:gd name="T84" fmla="*/ 394 w 484"/>
              <a:gd name="T85" fmla="*/ 468 h 788"/>
              <a:gd name="T86" fmla="*/ 405 w 484"/>
              <a:gd name="T87" fmla="*/ 468 h 788"/>
              <a:gd name="T88" fmla="*/ 422 w 484"/>
              <a:gd name="T89" fmla="*/ 462 h 788"/>
              <a:gd name="T90" fmla="*/ 439 w 484"/>
              <a:gd name="T91" fmla="*/ 468 h 788"/>
              <a:gd name="T92" fmla="*/ 449 w 484"/>
              <a:gd name="T93" fmla="*/ 484 h 788"/>
              <a:gd name="T94" fmla="*/ 417 w 484"/>
              <a:gd name="T95" fmla="*/ 710 h 788"/>
              <a:gd name="T96" fmla="*/ 0 w 484"/>
              <a:gd name="T97" fmla="*/ 634 h 78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84"/>
              <a:gd name="T148" fmla="*/ 0 h 788"/>
              <a:gd name="T149" fmla="*/ 484 w 484"/>
              <a:gd name="T150" fmla="*/ 788 h 78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84" h="788">
                <a:moveTo>
                  <a:pt x="0" y="704"/>
                </a:moveTo>
                <a:lnTo>
                  <a:pt x="36" y="519"/>
                </a:lnTo>
                <a:lnTo>
                  <a:pt x="48" y="507"/>
                </a:lnTo>
                <a:lnTo>
                  <a:pt x="48" y="495"/>
                </a:lnTo>
                <a:lnTo>
                  <a:pt x="54" y="495"/>
                </a:lnTo>
                <a:lnTo>
                  <a:pt x="54" y="489"/>
                </a:lnTo>
                <a:lnTo>
                  <a:pt x="54" y="483"/>
                </a:lnTo>
                <a:lnTo>
                  <a:pt x="48" y="477"/>
                </a:lnTo>
                <a:lnTo>
                  <a:pt x="42" y="471"/>
                </a:lnTo>
                <a:lnTo>
                  <a:pt x="36" y="465"/>
                </a:lnTo>
                <a:lnTo>
                  <a:pt x="42" y="453"/>
                </a:lnTo>
                <a:lnTo>
                  <a:pt x="60" y="423"/>
                </a:lnTo>
                <a:lnTo>
                  <a:pt x="72" y="423"/>
                </a:lnTo>
                <a:lnTo>
                  <a:pt x="78" y="412"/>
                </a:lnTo>
                <a:lnTo>
                  <a:pt x="78" y="406"/>
                </a:lnTo>
                <a:lnTo>
                  <a:pt x="84" y="400"/>
                </a:lnTo>
                <a:lnTo>
                  <a:pt x="120" y="346"/>
                </a:lnTo>
                <a:lnTo>
                  <a:pt x="120" y="328"/>
                </a:lnTo>
                <a:lnTo>
                  <a:pt x="108" y="322"/>
                </a:lnTo>
                <a:lnTo>
                  <a:pt x="102" y="322"/>
                </a:lnTo>
                <a:lnTo>
                  <a:pt x="96" y="310"/>
                </a:lnTo>
                <a:lnTo>
                  <a:pt x="96" y="304"/>
                </a:lnTo>
                <a:lnTo>
                  <a:pt x="96" y="292"/>
                </a:lnTo>
                <a:lnTo>
                  <a:pt x="96" y="286"/>
                </a:lnTo>
                <a:lnTo>
                  <a:pt x="96" y="280"/>
                </a:lnTo>
                <a:lnTo>
                  <a:pt x="96" y="274"/>
                </a:lnTo>
                <a:lnTo>
                  <a:pt x="96" y="262"/>
                </a:lnTo>
                <a:lnTo>
                  <a:pt x="156" y="0"/>
                </a:lnTo>
                <a:lnTo>
                  <a:pt x="215" y="17"/>
                </a:lnTo>
                <a:lnTo>
                  <a:pt x="197" y="119"/>
                </a:lnTo>
                <a:lnTo>
                  <a:pt x="209" y="143"/>
                </a:lnTo>
                <a:lnTo>
                  <a:pt x="215" y="161"/>
                </a:lnTo>
                <a:lnTo>
                  <a:pt x="209" y="173"/>
                </a:lnTo>
                <a:lnTo>
                  <a:pt x="215" y="179"/>
                </a:lnTo>
                <a:lnTo>
                  <a:pt x="221" y="191"/>
                </a:lnTo>
                <a:lnTo>
                  <a:pt x="239" y="209"/>
                </a:lnTo>
                <a:lnTo>
                  <a:pt x="251" y="238"/>
                </a:lnTo>
                <a:lnTo>
                  <a:pt x="251" y="250"/>
                </a:lnTo>
                <a:lnTo>
                  <a:pt x="257" y="262"/>
                </a:lnTo>
                <a:lnTo>
                  <a:pt x="269" y="262"/>
                </a:lnTo>
                <a:lnTo>
                  <a:pt x="269" y="268"/>
                </a:lnTo>
                <a:lnTo>
                  <a:pt x="287" y="274"/>
                </a:lnTo>
                <a:lnTo>
                  <a:pt x="293" y="280"/>
                </a:lnTo>
                <a:lnTo>
                  <a:pt x="275" y="310"/>
                </a:lnTo>
                <a:lnTo>
                  <a:pt x="275" y="316"/>
                </a:lnTo>
                <a:lnTo>
                  <a:pt x="269" y="322"/>
                </a:lnTo>
                <a:lnTo>
                  <a:pt x="269" y="340"/>
                </a:lnTo>
                <a:lnTo>
                  <a:pt x="269" y="346"/>
                </a:lnTo>
                <a:lnTo>
                  <a:pt x="257" y="358"/>
                </a:lnTo>
                <a:lnTo>
                  <a:pt x="257" y="364"/>
                </a:lnTo>
                <a:lnTo>
                  <a:pt x="257" y="370"/>
                </a:lnTo>
                <a:lnTo>
                  <a:pt x="257" y="382"/>
                </a:lnTo>
                <a:lnTo>
                  <a:pt x="269" y="394"/>
                </a:lnTo>
                <a:lnTo>
                  <a:pt x="275" y="394"/>
                </a:lnTo>
                <a:lnTo>
                  <a:pt x="293" y="376"/>
                </a:lnTo>
                <a:lnTo>
                  <a:pt x="299" y="376"/>
                </a:lnTo>
                <a:lnTo>
                  <a:pt x="305" y="382"/>
                </a:lnTo>
                <a:lnTo>
                  <a:pt x="311" y="388"/>
                </a:lnTo>
                <a:lnTo>
                  <a:pt x="305" y="400"/>
                </a:lnTo>
                <a:lnTo>
                  <a:pt x="311" y="423"/>
                </a:lnTo>
                <a:lnTo>
                  <a:pt x="311" y="435"/>
                </a:lnTo>
                <a:lnTo>
                  <a:pt x="323" y="447"/>
                </a:lnTo>
                <a:lnTo>
                  <a:pt x="323" y="453"/>
                </a:lnTo>
                <a:lnTo>
                  <a:pt x="317" y="459"/>
                </a:lnTo>
                <a:lnTo>
                  <a:pt x="323" y="477"/>
                </a:lnTo>
                <a:lnTo>
                  <a:pt x="335" y="477"/>
                </a:lnTo>
                <a:lnTo>
                  <a:pt x="341" y="483"/>
                </a:lnTo>
                <a:lnTo>
                  <a:pt x="341" y="489"/>
                </a:lnTo>
                <a:lnTo>
                  <a:pt x="341" y="507"/>
                </a:lnTo>
                <a:lnTo>
                  <a:pt x="347" y="519"/>
                </a:lnTo>
                <a:lnTo>
                  <a:pt x="353" y="525"/>
                </a:lnTo>
                <a:lnTo>
                  <a:pt x="359" y="513"/>
                </a:lnTo>
                <a:lnTo>
                  <a:pt x="365" y="513"/>
                </a:lnTo>
                <a:lnTo>
                  <a:pt x="383" y="519"/>
                </a:lnTo>
                <a:lnTo>
                  <a:pt x="389" y="519"/>
                </a:lnTo>
                <a:lnTo>
                  <a:pt x="395" y="513"/>
                </a:lnTo>
                <a:lnTo>
                  <a:pt x="401" y="513"/>
                </a:lnTo>
                <a:lnTo>
                  <a:pt x="401" y="519"/>
                </a:lnTo>
                <a:lnTo>
                  <a:pt x="425" y="519"/>
                </a:lnTo>
                <a:lnTo>
                  <a:pt x="431" y="519"/>
                </a:lnTo>
                <a:lnTo>
                  <a:pt x="437" y="519"/>
                </a:lnTo>
                <a:lnTo>
                  <a:pt x="455" y="519"/>
                </a:lnTo>
                <a:lnTo>
                  <a:pt x="455" y="513"/>
                </a:lnTo>
                <a:lnTo>
                  <a:pt x="461" y="507"/>
                </a:lnTo>
                <a:lnTo>
                  <a:pt x="473" y="519"/>
                </a:lnTo>
                <a:lnTo>
                  <a:pt x="478" y="531"/>
                </a:lnTo>
                <a:lnTo>
                  <a:pt x="484" y="537"/>
                </a:lnTo>
                <a:lnTo>
                  <a:pt x="449" y="788"/>
                </a:lnTo>
                <a:lnTo>
                  <a:pt x="221" y="752"/>
                </a:lnTo>
                <a:lnTo>
                  <a:pt x="0" y="704"/>
                </a:lnTo>
              </a:path>
            </a:pathLst>
          </a:custGeom>
          <a:solidFill>
            <a:srgbClr val="FF7C8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8" name="Freeform 57"/>
          <p:cNvSpPr>
            <a:spLocks/>
          </p:cNvSpPr>
          <p:nvPr/>
        </p:nvSpPr>
        <p:spPr bwMode="auto">
          <a:xfrm>
            <a:off x="2203341" y="1313447"/>
            <a:ext cx="1526353" cy="1072899"/>
          </a:xfrm>
          <a:custGeom>
            <a:avLst/>
            <a:gdLst>
              <a:gd name="T0" fmla="*/ 272 w 832"/>
              <a:gd name="T1" fmla="*/ 420 h 532"/>
              <a:gd name="T2" fmla="*/ 261 w 832"/>
              <a:gd name="T3" fmla="*/ 463 h 532"/>
              <a:gd name="T4" fmla="*/ 245 w 832"/>
              <a:gd name="T5" fmla="*/ 441 h 532"/>
              <a:gd name="T6" fmla="*/ 239 w 832"/>
              <a:gd name="T7" fmla="*/ 452 h 532"/>
              <a:gd name="T8" fmla="*/ 217 w 832"/>
              <a:gd name="T9" fmla="*/ 452 h 532"/>
              <a:gd name="T10" fmla="*/ 189 w 832"/>
              <a:gd name="T11" fmla="*/ 452 h 532"/>
              <a:gd name="T12" fmla="*/ 184 w 832"/>
              <a:gd name="T13" fmla="*/ 447 h 532"/>
              <a:gd name="T14" fmla="*/ 173 w 832"/>
              <a:gd name="T15" fmla="*/ 452 h 532"/>
              <a:gd name="T16" fmla="*/ 150 w 832"/>
              <a:gd name="T17" fmla="*/ 447 h 532"/>
              <a:gd name="T18" fmla="*/ 139 w 832"/>
              <a:gd name="T19" fmla="*/ 452 h 532"/>
              <a:gd name="T20" fmla="*/ 134 w 832"/>
              <a:gd name="T21" fmla="*/ 441 h 532"/>
              <a:gd name="T22" fmla="*/ 134 w 832"/>
              <a:gd name="T23" fmla="*/ 420 h 532"/>
              <a:gd name="T24" fmla="*/ 117 w 832"/>
              <a:gd name="T25" fmla="*/ 414 h 532"/>
              <a:gd name="T26" fmla="*/ 117 w 832"/>
              <a:gd name="T27" fmla="*/ 393 h 532"/>
              <a:gd name="T28" fmla="*/ 106 w 832"/>
              <a:gd name="T29" fmla="*/ 376 h 532"/>
              <a:gd name="T30" fmla="*/ 100 w 832"/>
              <a:gd name="T31" fmla="*/ 345 h 532"/>
              <a:gd name="T32" fmla="*/ 100 w 832"/>
              <a:gd name="T33" fmla="*/ 329 h 532"/>
              <a:gd name="T34" fmla="*/ 95 w 832"/>
              <a:gd name="T35" fmla="*/ 323 h 532"/>
              <a:gd name="T36" fmla="*/ 89 w 832"/>
              <a:gd name="T37" fmla="*/ 323 h 532"/>
              <a:gd name="T38" fmla="*/ 67 w 832"/>
              <a:gd name="T39" fmla="*/ 339 h 532"/>
              <a:gd name="T40" fmla="*/ 56 w 832"/>
              <a:gd name="T41" fmla="*/ 318 h 532"/>
              <a:gd name="T42" fmla="*/ 56 w 832"/>
              <a:gd name="T43" fmla="*/ 307 h 532"/>
              <a:gd name="T44" fmla="*/ 67 w 832"/>
              <a:gd name="T45" fmla="*/ 291 h 532"/>
              <a:gd name="T46" fmla="*/ 67 w 832"/>
              <a:gd name="T47" fmla="*/ 275 h 532"/>
              <a:gd name="T48" fmla="*/ 72 w 832"/>
              <a:gd name="T49" fmla="*/ 264 h 532"/>
              <a:gd name="T50" fmla="*/ 84 w 832"/>
              <a:gd name="T51" fmla="*/ 231 h 532"/>
              <a:gd name="T52" fmla="*/ 67 w 832"/>
              <a:gd name="T53" fmla="*/ 221 h 532"/>
              <a:gd name="T54" fmla="*/ 50 w 832"/>
              <a:gd name="T55" fmla="*/ 210 h 532"/>
              <a:gd name="T56" fmla="*/ 39 w 832"/>
              <a:gd name="T57" fmla="*/ 173 h 532"/>
              <a:gd name="T58" fmla="*/ 17 w 832"/>
              <a:gd name="T59" fmla="*/ 146 h 532"/>
              <a:gd name="T60" fmla="*/ 11 w 832"/>
              <a:gd name="T61" fmla="*/ 140 h 532"/>
              <a:gd name="T62" fmla="*/ 11 w 832"/>
              <a:gd name="T63" fmla="*/ 113 h 532"/>
              <a:gd name="T64" fmla="*/ 17 w 832"/>
              <a:gd name="T65" fmla="*/ 0 h 532"/>
              <a:gd name="T66" fmla="*/ 277 w 832"/>
              <a:gd name="T67" fmla="*/ 43 h 532"/>
              <a:gd name="T68" fmla="*/ 772 w 832"/>
              <a:gd name="T69" fmla="*/ 108 h 532"/>
              <a:gd name="T70" fmla="*/ 744 w 832"/>
              <a:gd name="T71" fmla="*/ 479 h 53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32"/>
              <a:gd name="T109" fmla="*/ 0 h 532"/>
              <a:gd name="T110" fmla="*/ 832 w 832"/>
              <a:gd name="T111" fmla="*/ 532 h 53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32" h="532">
                <a:moveTo>
                  <a:pt x="802" y="532"/>
                </a:moveTo>
                <a:lnTo>
                  <a:pt x="293" y="466"/>
                </a:lnTo>
                <a:lnTo>
                  <a:pt x="287" y="520"/>
                </a:lnTo>
                <a:lnTo>
                  <a:pt x="281" y="514"/>
                </a:lnTo>
                <a:lnTo>
                  <a:pt x="276" y="502"/>
                </a:lnTo>
                <a:lnTo>
                  <a:pt x="264" y="490"/>
                </a:lnTo>
                <a:lnTo>
                  <a:pt x="258" y="496"/>
                </a:lnTo>
                <a:lnTo>
                  <a:pt x="258" y="502"/>
                </a:lnTo>
                <a:lnTo>
                  <a:pt x="240" y="502"/>
                </a:lnTo>
                <a:lnTo>
                  <a:pt x="234" y="502"/>
                </a:lnTo>
                <a:lnTo>
                  <a:pt x="228" y="502"/>
                </a:lnTo>
                <a:lnTo>
                  <a:pt x="204" y="502"/>
                </a:lnTo>
                <a:lnTo>
                  <a:pt x="204" y="496"/>
                </a:lnTo>
                <a:lnTo>
                  <a:pt x="198" y="496"/>
                </a:lnTo>
                <a:lnTo>
                  <a:pt x="192" y="502"/>
                </a:lnTo>
                <a:lnTo>
                  <a:pt x="186" y="502"/>
                </a:lnTo>
                <a:lnTo>
                  <a:pt x="168" y="496"/>
                </a:lnTo>
                <a:lnTo>
                  <a:pt x="162" y="496"/>
                </a:lnTo>
                <a:lnTo>
                  <a:pt x="156" y="508"/>
                </a:lnTo>
                <a:lnTo>
                  <a:pt x="150" y="502"/>
                </a:lnTo>
                <a:lnTo>
                  <a:pt x="144" y="490"/>
                </a:lnTo>
                <a:lnTo>
                  <a:pt x="144" y="472"/>
                </a:lnTo>
                <a:lnTo>
                  <a:pt x="144" y="466"/>
                </a:lnTo>
                <a:lnTo>
                  <a:pt x="138" y="460"/>
                </a:lnTo>
                <a:lnTo>
                  <a:pt x="126" y="460"/>
                </a:lnTo>
                <a:lnTo>
                  <a:pt x="120" y="442"/>
                </a:lnTo>
                <a:lnTo>
                  <a:pt x="126" y="436"/>
                </a:lnTo>
                <a:lnTo>
                  <a:pt x="126" y="430"/>
                </a:lnTo>
                <a:lnTo>
                  <a:pt x="114" y="418"/>
                </a:lnTo>
                <a:lnTo>
                  <a:pt x="114" y="406"/>
                </a:lnTo>
                <a:lnTo>
                  <a:pt x="108" y="383"/>
                </a:lnTo>
                <a:lnTo>
                  <a:pt x="114" y="371"/>
                </a:lnTo>
                <a:lnTo>
                  <a:pt x="108" y="365"/>
                </a:lnTo>
                <a:lnTo>
                  <a:pt x="102" y="359"/>
                </a:lnTo>
                <a:lnTo>
                  <a:pt x="96" y="359"/>
                </a:lnTo>
                <a:lnTo>
                  <a:pt x="78" y="377"/>
                </a:lnTo>
                <a:lnTo>
                  <a:pt x="72" y="377"/>
                </a:lnTo>
                <a:lnTo>
                  <a:pt x="60" y="365"/>
                </a:lnTo>
                <a:lnTo>
                  <a:pt x="60" y="353"/>
                </a:lnTo>
                <a:lnTo>
                  <a:pt x="60" y="347"/>
                </a:lnTo>
                <a:lnTo>
                  <a:pt x="60" y="341"/>
                </a:lnTo>
                <a:lnTo>
                  <a:pt x="72" y="329"/>
                </a:lnTo>
                <a:lnTo>
                  <a:pt x="72" y="323"/>
                </a:lnTo>
                <a:lnTo>
                  <a:pt x="72" y="305"/>
                </a:lnTo>
                <a:lnTo>
                  <a:pt x="78" y="299"/>
                </a:lnTo>
                <a:lnTo>
                  <a:pt x="78" y="293"/>
                </a:lnTo>
                <a:lnTo>
                  <a:pt x="96" y="263"/>
                </a:lnTo>
                <a:lnTo>
                  <a:pt x="90" y="257"/>
                </a:lnTo>
                <a:lnTo>
                  <a:pt x="72" y="251"/>
                </a:lnTo>
                <a:lnTo>
                  <a:pt x="72" y="245"/>
                </a:lnTo>
                <a:lnTo>
                  <a:pt x="60" y="245"/>
                </a:lnTo>
                <a:lnTo>
                  <a:pt x="54" y="233"/>
                </a:lnTo>
                <a:lnTo>
                  <a:pt x="54" y="221"/>
                </a:lnTo>
                <a:lnTo>
                  <a:pt x="42" y="192"/>
                </a:lnTo>
                <a:lnTo>
                  <a:pt x="24" y="174"/>
                </a:lnTo>
                <a:lnTo>
                  <a:pt x="18" y="162"/>
                </a:lnTo>
                <a:lnTo>
                  <a:pt x="12" y="156"/>
                </a:lnTo>
                <a:lnTo>
                  <a:pt x="18" y="144"/>
                </a:lnTo>
                <a:lnTo>
                  <a:pt x="12" y="126"/>
                </a:lnTo>
                <a:lnTo>
                  <a:pt x="0" y="102"/>
                </a:lnTo>
                <a:lnTo>
                  <a:pt x="18" y="0"/>
                </a:lnTo>
                <a:lnTo>
                  <a:pt x="96" y="12"/>
                </a:lnTo>
                <a:lnTo>
                  <a:pt x="299" y="48"/>
                </a:lnTo>
                <a:lnTo>
                  <a:pt x="509" y="84"/>
                </a:lnTo>
                <a:lnTo>
                  <a:pt x="832" y="120"/>
                </a:lnTo>
                <a:lnTo>
                  <a:pt x="808" y="430"/>
                </a:lnTo>
                <a:lnTo>
                  <a:pt x="802" y="532"/>
                </a:lnTo>
              </a:path>
            </a:pathLst>
          </a:custGeom>
          <a:solidFill>
            <a:srgbClr val="FF7C8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9" name="Freeform 60"/>
          <p:cNvSpPr>
            <a:spLocks/>
          </p:cNvSpPr>
          <p:nvPr/>
        </p:nvSpPr>
        <p:spPr bwMode="auto">
          <a:xfrm>
            <a:off x="1297807" y="2587933"/>
            <a:ext cx="952983" cy="1614947"/>
          </a:xfrm>
          <a:custGeom>
            <a:avLst/>
            <a:gdLst>
              <a:gd name="T0" fmla="*/ 72 w 520"/>
              <a:gd name="T1" fmla="*/ 0 h 800"/>
              <a:gd name="T2" fmla="*/ 0 w 520"/>
              <a:gd name="T3" fmla="*/ 275 h 800"/>
              <a:gd name="T4" fmla="*/ 311 w 520"/>
              <a:gd name="T5" fmla="*/ 721 h 800"/>
              <a:gd name="T6" fmla="*/ 311 w 520"/>
              <a:gd name="T7" fmla="*/ 716 h 800"/>
              <a:gd name="T8" fmla="*/ 316 w 520"/>
              <a:gd name="T9" fmla="*/ 710 h 800"/>
              <a:gd name="T10" fmla="*/ 322 w 520"/>
              <a:gd name="T11" fmla="*/ 689 h 800"/>
              <a:gd name="T12" fmla="*/ 316 w 520"/>
              <a:gd name="T13" fmla="*/ 684 h 800"/>
              <a:gd name="T14" fmla="*/ 322 w 520"/>
              <a:gd name="T15" fmla="*/ 641 h 800"/>
              <a:gd name="T16" fmla="*/ 316 w 520"/>
              <a:gd name="T17" fmla="*/ 625 h 800"/>
              <a:gd name="T18" fmla="*/ 322 w 520"/>
              <a:gd name="T19" fmla="*/ 619 h 800"/>
              <a:gd name="T20" fmla="*/ 333 w 520"/>
              <a:gd name="T21" fmla="*/ 614 h 800"/>
              <a:gd name="T22" fmla="*/ 349 w 520"/>
              <a:gd name="T23" fmla="*/ 619 h 800"/>
              <a:gd name="T24" fmla="*/ 355 w 520"/>
              <a:gd name="T25" fmla="*/ 625 h 800"/>
              <a:gd name="T26" fmla="*/ 355 w 520"/>
              <a:gd name="T27" fmla="*/ 630 h 800"/>
              <a:gd name="T28" fmla="*/ 361 w 520"/>
              <a:gd name="T29" fmla="*/ 635 h 800"/>
              <a:gd name="T30" fmla="*/ 366 w 520"/>
              <a:gd name="T31" fmla="*/ 635 h 800"/>
              <a:gd name="T32" fmla="*/ 383 w 520"/>
              <a:gd name="T33" fmla="*/ 598 h 800"/>
              <a:gd name="T34" fmla="*/ 394 w 520"/>
              <a:gd name="T35" fmla="*/ 549 h 800"/>
              <a:gd name="T36" fmla="*/ 482 w 520"/>
              <a:gd name="T37" fmla="*/ 92 h 800"/>
              <a:gd name="T38" fmla="*/ 277 w 520"/>
              <a:gd name="T39" fmla="*/ 49 h 800"/>
              <a:gd name="T40" fmla="*/ 72 w 520"/>
              <a:gd name="T41" fmla="*/ 0 h 800"/>
              <a:gd name="T42" fmla="*/ 72 w 520"/>
              <a:gd name="T43" fmla="*/ 0 h 8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20"/>
              <a:gd name="T67" fmla="*/ 0 h 800"/>
              <a:gd name="T68" fmla="*/ 520 w 520"/>
              <a:gd name="T69" fmla="*/ 800 h 8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20" h="800">
                <a:moveTo>
                  <a:pt x="78" y="0"/>
                </a:moveTo>
                <a:lnTo>
                  <a:pt x="0" y="305"/>
                </a:lnTo>
                <a:lnTo>
                  <a:pt x="335" y="800"/>
                </a:lnTo>
                <a:lnTo>
                  <a:pt x="335" y="794"/>
                </a:lnTo>
                <a:lnTo>
                  <a:pt x="341" y="788"/>
                </a:lnTo>
                <a:lnTo>
                  <a:pt x="347" y="765"/>
                </a:lnTo>
                <a:lnTo>
                  <a:pt x="341" y="759"/>
                </a:lnTo>
                <a:lnTo>
                  <a:pt x="347" y="711"/>
                </a:lnTo>
                <a:lnTo>
                  <a:pt x="341" y="693"/>
                </a:lnTo>
                <a:lnTo>
                  <a:pt x="347" y="687"/>
                </a:lnTo>
                <a:lnTo>
                  <a:pt x="359" y="681"/>
                </a:lnTo>
                <a:lnTo>
                  <a:pt x="377" y="687"/>
                </a:lnTo>
                <a:lnTo>
                  <a:pt x="383" y="693"/>
                </a:lnTo>
                <a:lnTo>
                  <a:pt x="383" y="699"/>
                </a:lnTo>
                <a:lnTo>
                  <a:pt x="389" y="705"/>
                </a:lnTo>
                <a:lnTo>
                  <a:pt x="395" y="705"/>
                </a:lnTo>
                <a:lnTo>
                  <a:pt x="413" y="663"/>
                </a:lnTo>
                <a:lnTo>
                  <a:pt x="425" y="609"/>
                </a:lnTo>
                <a:lnTo>
                  <a:pt x="520" y="102"/>
                </a:lnTo>
                <a:lnTo>
                  <a:pt x="299" y="54"/>
                </a:lnTo>
                <a:lnTo>
                  <a:pt x="78" y="0"/>
                </a:lnTo>
                <a:close/>
              </a:path>
            </a:pathLst>
          </a:custGeom>
          <a:solidFill>
            <a:srgbClr val="FF7C8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0" name="Freeform 112"/>
          <p:cNvSpPr>
            <a:spLocks/>
          </p:cNvSpPr>
          <p:nvPr/>
        </p:nvSpPr>
        <p:spPr bwMode="auto">
          <a:xfrm>
            <a:off x="7844121" y="2359469"/>
            <a:ext cx="494285" cy="288943"/>
          </a:xfrm>
          <a:custGeom>
            <a:avLst/>
            <a:gdLst>
              <a:gd name="T0" fmla="*/ 50 w 269"/>
              <a:gd name="T1" fmla="*/ 43 h 143"/>
              <a:gd name="T2" fmla="*/ 134 w 269"/>
              <a:gd name="T3" fmla="*/ 22 h 143"/>
              <a:gd name="T4" fmla="*/ 139 w 269"/>
              <a:gd name="T5" fmla="*/ 22 h 143"/>
              <a:gd name="T6" fmla="*/ 139 w 269"/>
              <a:gd name="T7" fmla="*/ 16 h 143"/>
              <a:gd name="T8" fmla="*/ 151 w 269"/>
              <a:gd name="T9" fmla="*/ 0 h 143"/>
              <a:gd name="T10" fmla="*/ 162 w 269"/>
              <a:gd name="T11" fmla="*/ 0 h 143"/>
              <a:gd name="T12" fmla="*/ 173 w 269"/>
              <a:gd name="T13" fmla="*/ 22 h 143"/>
              <a:gd name="T14" fmla="*/ 178 w 269"/>
              <a:gd name="T15" fmla="*/ 27 h 143"/>
              <a:gd name="T16" fmla="*/ 167 w 269"/>
              <a:gd name="T17" fmla="*/ 38 h 143"/>
              <a:gd name="T18" fmla="*/ 162 w 269"/>
              <a:gd name="T19" fmla="*/ 54 h 143"/>
              <a:gd name="T20" fmla="*/ 184 w 269"/>
              <a:gd name="T21" fmla="*/ 60 h 143"/>
              <a:gd name="T22" fmla="*/ 201 w 269"/>
              <a:gd name="T23" fmla="*/ 80 h 143"/>
              <a:gd name="T24" fmla="*/ 228 w 269"/>
              <a:gd name="T25" fmla="*/ 91 h 143"/>
              <a:gd name="T26" fmla="*/ 244 w 269"/>
              <a:gd name="T27" fmla="*/ 75 h 143"/>
              <a:gd name="T28" fmla="*/ 233 w 269"/>
              <a:gd name="T29" fmla="*/ 70 h 143"/>
              <a:gd name="T30" fmla="*/ 223 w 269"/>
              <a:gd name="T31" fmla="*/ 60 h 143"/>
              <a:gd name="T32" fmla="*/ 233 w 269"/>
              <a:gd name="T33" fmla="*/ 60 h 143"/>
              <a:gd name="T34" fmla="*/ 250 w 269"/>
              <a:gd name="T35" fmla="*/ 91 h 143"/>
              <a:gd name="T36" fmla="*/ 244 w 269"/>
              <a:gd name="T37" fmla="*/ 91 h 143"/>
              <a:gd name="T38" fmla="*/ 223 w 269"/>
              <a:gd name="T39" fmla="*/ 107 h 143"/>
              <a:gd name="T40" fmla="*/ 206 w 269"/>
              <a:gd name="T41" fmla="*/ 113 h 143"/>
              <a:gd name="T42" fmla="*/ 206 w 269"/>
              <a:gd name="T43" fmla="*/ 107 h 143"/>
              <a:gd name="T44" fmla="*/ 201 w 269"/>
              <a:gd name="T45" fmla="*/ 102 h 143"/>
              <a:gd name="T46" fmla="*/ 190 w 269"/>
              <a:gd name="T47" fmla="*/ 124 h 143"/>
              <a:gd name="T48" fmla="*/ 178 w 269"/>
              <a:gd name="T49" fmla="*/ 118 h 143"/>
              <a:gd name="T50" fmla="*/ 178 w 269"/>
              <a:gd name="T51" fmla="*/ 118 h 143"/>
              <a:gd name="T52" fmla="*/ 167 w 269"/>
              <a:gd name="T53" fmla="*/ 113 h 143"/>
              <a:gd name="T54" fmla="*/ 156 w 269"/>
              <a:gd name="T55" fmla="*/ 107 h 143"/>
              <a:gd name="T56" fmla="*/ 151 w 269"/>
              <a:gd name="T57" fmla="*/ 97 h 143"/>
              <a:gd name="T58" fmla="*/ 117 w 269"/>
              <a:gd name="T59" fmla="*/ 91 h 143"/>
              <a:gd name="T60" fmla="*/ 50 w 269"/>
              <a:gd name="T61" fmla="*/ 113 h 143"/>
              <a:gd name="T62" fmla="*/ 45 w 269"/>
              <a:gd name="T63" fmla="*/ 107 h 143"/>
              <a:gd name="T64" fmla="*/ 0 w 269"/>
              <a:gd name="T65" fmla="*/ 118 h 143"/>
              <a:gd name="T66" fmla="*/ 0 w 269"/>
              <a:gd name="T67" fmla="*/ 54 h 14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69"/>
              <a:gd name="T103" fmla="*/ 0 h 143"/>
              <a:gd name="T104" fmla="*/ 269 w 269"/>
              <a:gd name="T105" fmla="*/ 143 h 14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69" h="143">
                <a:moveTo>
                  <a:pt x="0" y="60"/>
                </a:moveTo>
                <a:lnTo>
                  <a:pt x="54" y="48"/>
                </a:lnTo>
                <a:lnTo>
                  <a:pt x="144" y="24"/>
                </a:lnTo>
                <a:lnTo>
                  <a:pt x="150" y="24"/>
                </a:lnTo>
                <a:lnTo>
                  <a:pt x="150" y="18"/>
                </a:lnTo>
                <a:lnTo>
                  <a:pt x="156" y="12"/>
                </a:lnTo>
                <a:lnTo>
                  <a:pt x="162" y="0"/>
                </a:lnTo>
                <a:lnTo>
                  <a:pt x="168" y="0"/>
                </a:lnTo>
                <a:lnTo>
                  <a:pt x="174" y="0"/>
                </a:lnTo>
                <a:lnTo>
                  <a:pt x="180" y="18"/>
                </a:lnTo>
                <a:lnTo>
                  <a:pt x="186" y="24"/>
                </a:lnTo>
                <a:lnTo>
                  <a:pt x="192" y="30"/>
                </a:lnTo>
                <a:lnTo>
                  <a:pt x="186" y="36"/>
                </a:lnTo>
                <a:lnTo>
                  <a:pt x="180" y="42"/>
                </a:lnTo>
                <a:lnTo>
                  <a:pt x="174" y="54"/>
                </a:lnTo>
                <a:lnTo>
                  <a:pt x="174" y="60"/>
                </a:lnTo>
                <a:lnTo>
                  <a:pt x="186" y="60"/>
                </a:lnTo>
                <a:lnTo>
                  <a:pt x="198" y="66"/>
                </a:lnTo>
                <a:lnTo>
                  <a:pt x="216" y="83"/>
                </a:lnTo>
                <a:lnTo>
                  <a:pt x="216" y="89"/>
                </a:lnTo>
                <a:lnTo>
                  <a:pt x="228" y="101"/>
                </a:lnTo>
                <a:lnTo>
                  <a:pt x="245" y="101"/>
                </a:lnTo>
                <a:lnTo>
                  <a:pt x="257" y="95"/>
                </a:lnTo>
                <a:lnTo>
                  <a:pt x="263" y="83"/>
                </a:lnTo>
                <a:lnTo>
                  <a:pt x="257" y="83"/>
                </a:lnTo>
                <a:lnTo>
                  <a:pt x="251" y="78"/>
                </a:lnTo>
                <a:lnTo>
                  <a:pt x="240" y="72"/>
                </a:lnTo>
                <a:lnTo>
                  <a:pt x="240" y="66"/>
                </a:lnTo>
                <a:lnTo>
                  <a:pt x="251" y="66"/>
                </a:lnTo>
                <a:lnTo>
                  <a:pt x="263" y="83"/>
                </a:lnTo>
                <a:lnTo>
                  <a:pt x="269" y="101"/>
                </a:lnTo>
                <a:lnTo>
                  <a:pt x="269" y="107"/>
                </a:lnTo>
                <a:lnTo>
                  <a:pt x="263" y="101"/>
                </a:lnTo>
                <a:lnTo>
                  <a:pt x="257" y="113"/>
                </a:lnTo>
                <a:lnTo>
                  <a:pt x="240" y="119"/>
                </a:lnTo>
                <a:lnTo>
                  <a:pt x="228" y="125"/>
                </a:lnTo>
                <a:lnTo>
                  <a:pt x="222" y="125"/>
                </a:lnTo>
                <a:lnTo>
                  <a:pt x="222" y="119"/>
                </a:lnTo>
                <a:lnTo>
                  <a:pt x="222" y="113"/>
                </a:lnTo>
                <a:lnTo>
                  <a:pt x="216" y="113"/>
                </a:lnTo>
                <a:lnTo>
                  <a:pt x="210" y="125"/>
                </a:lnTo>
                <a:lnTo>
                  <a:pt x="204" y="137"/>
                </a:lnTo>
                <a:lnTo>
                  <a:pt x="198" y="143"/>
                </a:lnTo>
                <a:lnTo>
                  <a:pt x="192" y="131"/>
                </a:lnTo>
                <a:lnTo>
                  <a:pt x="186" y="125"/>
                </a:lnTo>
                <a:lnTo>
                  <a:pt x="180" y="125"/>
                </a:lnTo>
                <a:lnTo>
                  <a:pt x="180" y="119"/>
                </a:lnTo>
                <a:lnTo>
                  <a:pt x="168" y="119"/>
                </a:lnTo>
                <a:lnTo>
                  <a:pt x="162" y="107"/>
                </a:lnTo>
                <a:lnTo>
                  <a:pt x="156" y="95"/>
                </a:lnTo>
                <a:lnTo>
                  <a:pt x="126" y="101"/>
                </a:lnTo>
                <a:lnTo>
                  <a:pt x="60" y="119"/>
                </a:lnTo>
                <a:lnTo>
                  <a:pt x="54" y="125"/>
                </a:lnTo>
                <a:lnTo>
                  <a:pt x="48" y="119"/>
                </a:lnTo>
                <a:lnTo>
                  <a:pt x="6" y="131"/>
                </a:lnTo>
                <a:lnTo>
                  <a:pt x="0" y="131"/>
                </a:lnTo>
                <a:lnTo>
                  <a:pt x="0" y="60"/>
                </a:lnTo>
                <a:close/>
              </a:path>
            </a:pathLst>
          </a:custGeom>
          <a:solidFill>
            <a:srgbClr val="FF7C8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1" name="Freeform 113"/>
          <p:cNvSpPr>
            <a:spLocks/>
          </p:cNvSpPr>
          <p:nvPr/>
        </p:nvSpPr>
        <p:spPr bwMode="auto">
          <a:xfrm>
            <a:off x="8075447" y="2552090"/>
            <a:ext cx="132469" cy="159032"/>
          </a:xfrm>
          <a:custGeom>
            <a:avLst/>
            <a:gdLst>
              <a:gd name="T0" fmla="*/ 0 w 72"/>
              <a:gd name="T1" fmla="*/ 5 h 78"/>
              <a:gd name="T2" fmla="*/ 17 w 72"/>
              <a:gd name="T3" fmla="*/ 60 h 78"/>
              <a:gd name="T4" fmla="*/ 17 w 72"/>
              <a:gd name="T5" fmla="*/ 66 h 78"/>
              <a:gd name="T6" fmla="*/ 11 w 72"/>
              <a:gd name="T7" fmla="*/ 66 h 78"/>
              <a:gd name="T8" fmla="*/ 17 w 72"/>
              <a:gd name="T9" fmla="*/ 71 h 78"/>
              <a:gd name="T10" fmla="*/ 17 w 72"/>
              <a:gd name="T11" fmla="*/ 71 h 78"/>
              <a:gd name="T12" fmla="*/ 17 w 72"/>
              <a:gd name="T13" fmla="*/ 71 h 78"/>
              <a:gd name="T14" fmla="*/ 34 w 72"/>
              <a:gd name="T15" fmla="*/ 66 h 78"/>
              <a:gd name="T16" fmla="*/ 39 w 72"/>
              <a:gd name="T17" fmla="*/ 55 h 78"/>
              <a:gd name="T18" fmla="*/ 39 w 72"/>
              <a:gd name="T19" fmla="*/ 49 h 78"/>
              <a:gd name="T20" fmla="*/ 39 w 72"/>
              <a:gd name="T21" fmla="*/ 44 h 78"/>
              <a:gd name="T22" fmla="*/ 39 w 72"/>
              <a:gd name="T23" fmla="*/ 38 h 78"/>
              <a:gd name="T24" fmla="*/ 45 w 72"/>
              <a:gd name="T25" fmla="*/ 33 h 78"/>
              <a:gd name="T26" fmla="*/ 45 w 72"/>
              <a:gd name="T27" fmla="*/ 33 h 78"/>
              <a:gd name="T28" fmla="*/ 45 w 72"/>
              <a:gd name="T29" fmla="*/ 38 h 78"/>
              <a:gd name="T30" fmla="*/ 45 w 72"/>
              <a:gd name="T31" fmla="*/ 49 h 78"/>
              <a:gd name="T32" fmla="*/ 50 w 72"/>
              <a:gd name="T33" fmla="*/ 55 h 78"/>
              <a:gd name="T34" fmla="*/ 50 w 72"/>
              <a:gd name="T35" fmla="*/ 55 h 78"/>
              <a:gd name="T36" fmla="*/ 50 w 72"/>
              <a:gd name="T37" fmla="*/ 49 h 78"/>
              <a:gd name="T38" fmla="*/ 56 w 72"/>
              <a:gd name="T39" fmla="*/ 49 h 78"/>
              <a:gd name="T40" fmla="*/ 61 w 72"/>
              <a:gd name="T41" fmla="*/ 44 h 78"/>
              <a:gd name="T42" fmla="*/ 67 w 72"/>
              <a:gd name="T43" fmla="*/ 44 h 78"/>
              <a:gd name="T44" fmla="*/ 67 w 72"/>
              <a:gd name="T45" fmla="*/ 44 h 78"/>
              <a:gd name="T46" fmla="*/ 61 w 72"/>
              <a:gd name="T47" fmla="*/ 33 h 78"/>
              <a:gd name="T48" fmla="*/ 61 w 72"/>
              <a:gd name="T49" fmla="*/ 33 h 78"/>
              <a:gd name="T50" fmla="*/ 61 w 72"/>
              <a:gd name="T51" fmla="*/ 33 h 78"/>
              <a:gd name="T52" fmla="*/ 56 w 72"/>
              <a:gd name="T53" fmla="*/ 27 h 78"/>
              <a:gd name="T54" fmla="*/ 50 w 72"/>
              <a:gd name="T55" fmla="*/ 27 h 78"/>
              <a:gd name="T56" fmla="*/ 50 w 72"/>
              <a:gd name="T57" fmla="*/ 22 h 78"/>
              <a:gd name="T58" fmla="*/ 39 w 72"/>
              <a:gd name="T59" fmla="*/ 22 h 78"/>
              <a:gd name="T60" fmla="*/ 34 w 72"/>
              <a:gd name="T61" fmla="*/ 11 h 78"/>
              <a:gd name="T62" fmla="*/ 34 w 72"/>
              <a:gd name="T63" fmla="*/ 11 h 78"/>
              <a:gd name="T64" fmla="*/ 28 w 72"/>
              <a:gd name="T65" fmla="*/ 0 h 78"/>
              <a:gd name="T66" fmla="*/ 0 w 72"/>
              <a:gd name="T67" fmla="*/ 5 h 78"/>
              <a:gd name="T68" fmla="*/ 0 w 72"/>
              <a:gd name="T69" fmla="*/ 5 h 7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2"/>
              <a:gd name="T106" fmla="*/ 0 h 78"/>
              <a:gd name="T107" fmla="*/ 72 w 72"/>
              <a:gd name="T108" fmla="*/ 78 h 7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2" h="78">
                <a:moveTo>
                  <a:pt x="0" y="6"/>
                </a:moveTo>
                <a:lnTo>
                  <a:pt x="18" y="66"/>
                </a:lnTo>
                <a:lnTo>
                  <a:pt x="18" y="72"/>
                </a:lnTo>
                <a:lnTo>
                  <a:pt x="12" y="72"/>
                </a:lnTo>
                <a:lnTo>
                  <a:pt x="18" y="78"/>
                </a:lnTo>
                <a:lnTo>
                  <a:pt x="36" y="72"/>
                </a:lnTo>
                <a:lnTo>
                  <a:pt x="42" y="60"/>
                </a:lnTo>
                <a:lnTo>
                  <a:pt x="42" y="54"/>
                </a:lnTo>
                <a:lnTo>
                  <a:pt x="42" y="48"/>
                </a:lnTo>
                <a:lnTo>
                  <a:pt x="42" y="42"/>
                </a:lnTo>
                <a:lnTo>
                  <a:pt x="48" y="36"/>
                </a:lnTo>
                <a:lnTo>
                  <a:pt x="48" y="42"/>
                </a:lnTo>
                <a:lnTo>
                  <a:pt x="48" y="54"/>
                </a:lnTo>
                <a:lnTo>
                  <a:pt x="54" y="60"/>
                </a:lnTo>
                <a:lnTo>
                  <a:pt x="54" y="54"/>
                </a:lnTo>
                <a:lnTo>
                  <a:pt x="60" y="54"/>
                </a:lnTo>
                <a:lnTo>
                  <a:pt x="66" y="48"/>
                </a:lnTo>
                <a:lnTo>
                  <a:pt x="72" y="48"/>
                </a:lnTo>
                <a:lnTo>
                  <a:pt x="66" y="36"/>
                </a:lnTo>
                <a:lnTo>
                  <a:pt x="60" y="30"/>
                </a:lnTo>
                <a:lnTo>
                  <a:pt x="54" y="30"/>
                </a:lnTo>
                <a:lnTo>
                  <a:pt x="54" y="24"/>
                </a:lnTo>
                <a:lnTo>
                  <a:pt x="42" y="24"/>
                </a:lnTo>
                <a:lnTo>
                  <a:pt x="36" y="12"/>
                </a:lnTo>
                <a:lnTo>
                  <a:pt x="30" y="0"/>
                </a:lnTo>
                <a:lnTo>
                  <a:pt x="0" y="6"/>
                </a:lnTo>
                <a:close/>
              </a:path>
            </a:pathLst>
          </a:custGeom>
          <a:solidFill>
            <a:srgbClr val="FF7C8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2" name="Freeform 116"/>
          <p:cNvSpPr>
            <a:spLocks/>
          </p:cNvSpPr>
          <p:nvPr/>
        </p:nvSpPr>
        <p:spPr bwMode="auto">
          <a:xfrm>
            <a:off x="7919253" y="1880134"/>
            <a:ext cx="243189" cy="580127"/>
          </a:xfrm>
          <a:custGeom>
            <a:avLst/>
            <a:gdLst>
              <a:gd name="T0" fmla="*/ 123 w 132"/>
              <a:gd name="T1" fmla="*/ 216 h 287"/>
              <a:gd name="T2" fmla="*/ 117 w 132"/>
              <a:gd name="T3" fmla="*/ 216 h 287"/>
              <a:gd name="T4" fmla="*/ 112 w 132"/>
              <a:gd name="T5" fmla="*/ 216 h 287"/>
              <a:gd name="T6" fmla="*/ 106 w 132"/>
              <a:gd name="T7" fmla="*/ 227 h 287"/>
              <a:gd name="T8" fmla="*/ 101 w 132"/>
              <a:gd name="T9" fmla="*/ 232 h 287"/>
              <a:gd name="T10" fmla="*/ 101 w 132"/>
              <a:gd name="T11" fmla="*/ 237 h 287"/>
              <a:gd name="T12" fmla="*/ 101 w 132"/>
              <a:gd name="T13" fmla="*/ 237 h 287"/>
              <a:gd name="T14" fmla="*/ 101 w 132"/>
              <a:gd name="T15" fmla="*/ 237 h 287"/>
              <a:gd name="T16" fmla="*/ 95 w 132"/>
              <a:gd name="T17" fmla="*/ 237 h 287"/>
              <a:gd name="T18" fmla="*/ 95 w 132"/>
              <a:gd name="T19" fmla="*/ 237 h 287"/>
              <a:gd name="T20" fmla="*/ 11 w 132"/>
              <a:gd name="T21" fmla="*/ 259 h 287"/>
              <a:gd name="T22" fmla="*/ 11 w 132"/>
              <a:gd name="T23" fmla="*/ 254 h 287"/>
              <a:gd name="T24" fmla="*/ 6 w 132"/>
              <a:gd name="T25" fmla="*/ 248 h 287"/>
              <a:gd name="T26" fmla="*/ 6 w 132"/>
              <a:gd name="T27" fmla="*/ 237 h 287"/>
              <a:gd name="T28" fmla="*/ 11 w 132"/>
              <a:gd name="T29" fmla="*/ 232 h 287"/>
              <a:gd name="T30" fmla="*/ 6 w 132"/>
              <a:gd name="T31" fmla="*/ 227 h 287"/>
              <a:gd name="T32" fmla="*/ 0 w 132"/>
              <a:gd name="T33" fmla="*/ 189 h 287"/>
              <a:gd name="T34" fmla="*/ 0 w 132"/>
              <a:gd name="T35" fmla="*/ 178 h 287"/>
              <a:gd name="T36" fmla="*/ 6 w 132"/>
              <a:gd name="T37" fmla="*/ 156 h 287"/>
              <a:gd name="T38" fmla="*/ 11 w 132"/>
              <a:gd name="T39" fmla="*/ 140 h 287"/>
              <a:gd name="T40" fmla="*/ 11 w 132"/>
              <a:gd name="T41" fmla="*/ 129 h 287"/>
              <a:gd name="T42" fmla="*/ 6 w 132"/>
              <a:gd name="T43" fmla="*/ 124 h 287"/>
              <a:gd name="T44" fmla="*/ 6 w 132"/>
              <a:gd name="T45" fmla="*/ 113 h 287"/>
              <a:gd name="T46" fmla="*/ 11 w 132"/>
              <a:gd name="T47" fmla="*/ 107 h 287"/>
              <a:gd name="T48" fmla="*/ 28 w 132"/>
              <a:gd name="T49" fmla="*/ 97 h 287"/>
              <a:gd name="T50" fmla="*/ 34 w 132"/>
              <a:gd name="T51" fmla="*/ 76 h 287"/>
              <a:gd name="T52" fmla="*/ 28 w 132"/>
              <a:gd name="T53" fmla="*/ 65 h 287"/>
              <a:gd name="T54" fmla="*/ 22 w 132"/>
              <a:gd name="T55" fmla="*/ 60 h 287"/>
              <a:gd name="T56" fmla="*/ 28 w 132"/>
              <a:gd name="T57" fmla="*/ 54 h 287"/>
              <a:gd name="T58" fmla="*/ 28 w 132"/>
              <a:gd name="T59" fmla="*/ 49 h 287"/>
              <a:gd name="T60" fmla="*/ 22 w 132"/>
              <a:gd name="T61" fmla="*/ 38 h 287"/>
              <a:gd name="T62" fmla="*/ 28 w 132"/>
              <a:gd name="T63" fmla="*/ 22 h 287"/>
              <a:gd name="T64" fmla="*/ 22 w 132"/>
              <a:gd name="T65" fmla="*/ 16 h 287"/>
              <a:gd name="T66" fmla="*/ 22 w 132"/>
              <a:gd name="T67" fmla="*/ 11 h 287"/>
              <a:gd name="T68" fmla="*/ 28 w 132"/>
              <a:gd name="T69" fmla="*/ 11 h 287"/>
              <a:gd name="T70" fmla="*/ 34 w 132"/>
              <a:gd name="T71" fmla="*/ 5 h 287"/>
              <a:gd name="T72" fmla="*/ 34 w 132"/>
              <a:gd name="T73" fmla="*/ 5 h 287"/>
              <a:gd name="T74" fmla="*/ 39 w 132"/>
              <a:gd name="T75" fmla="*/ 5 h 287"/>
              <a:gd name="T76" fmla="*/ 45 w 132"/>
              <a:gd name="T77" fmla="*/ 0 h 287"/>
              <a:gd name="T78" fmla="*/ 101 w 132"/>
              <a:gd name="T79" fmla="*/ 162 h 287"/>
              <a:gd name="T80" fmla="*/ 101 w 132"/>
              <a:gd name="T81" fmla="*/ 162 h 287"/>
              <a:gd name="T82" fmla="*/ 101 w 132"/>
              <a:gd name="T83" fmla="*/ 167 h 287"/>
              <a:gd name="T84" fmla="*/ 101 w 132"/>
              <a:gd name="T85" fmla="*/ 172 h 287"/>
              <a:gd name="T86" fmla="*/ 112 w 132"/>
              <a:gd name="T87" fmla="*/ 183 h 287"/>
              <a:gd name="T88" fmla="*/ 117 w 132"/>
              <a:gd name="T89" fmla="*/ 183 h 287"/>
              <a:gd name="T90" fmla="*/ 117 w 132"/>
              <a:gd name="T91" fmla="*/ 189 h 287"/>
              <a:gd name="T92" fmla="*/ 117 w 132"/>
              <a:gd name="T93" fmla="*/ 189 h 287"/>
              <a:gd name="T94" fmla="*/ 123 w 132"/>
              <a:gd name="T95" fmla="*/ 205 h 287"/>
              <a:gd name="T96" fmla="*/ 123 w 132"/>
              <a:gd name="T97" fmla="*/ 205 h 287"/>
              <a:gd name="T98" fmla="*/ 123 w 132"/>
              <a:gd name="T99" fmla="*/ 216 h 287"/>
              <a:gd name="T100" fmla="*/ 123 w 132"/>
              <a:gd name="T101" fmla="*/ 216 h 28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32"/>
              <a:gd name="T154" fmla="*/ 0 h 287"/>
              <a:gd name="T155" fmla="*/ 132 w 132"/>
              <a:gd name="T156" fmla="*/ 287 h 28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32" h="287">
                <a:moveTo>
                  <a:pt x="132" y="239"/>
                </a:moveTo>
                <a:lnTo>
                  <a:pt x="126" y="239"/>
                </a:lnTo>
                <a:lnTo>
                  <a:pt x="120" y="239"/>
                </a:lnTo>
                <a:lnTo>
                  <a:pt x="114" y="251"/>
                </a:lnTo>
                <a:lnTo>
                  <a:pt x="108" y="257"/>
                </a:lnTo>
                <a:lnTo>
                  <a:pt x="108" y="263"/>
                </a:lnTo>
                <a:lnTo>
                  <a:pt x="102" y="263"/>
                </a:lnTo>
                <a:lnTo>
                  <a:pt x="12" y="287"/>
                </a:lnTo>
                <a:lnTo>
                  <a:pt x="12" y="281"/>
                </a:lnTo>
                <a:lnTo>
                  <a:pt x="6" y="275"/>
                </a:lnTo>
                <a:lnTo>
                  <a:pt x="6" y="263"/>
                </a:lnTo>
                <a:lnTo>
                  <a:pt x="12" y="257"/>
                </a:lnTo>
                <a:lnTo>
                  <a:pt x="6" y="251"/>
                </a:lnTo>
                <a:lnTo>
                  <a:pt x="0" y="209"/>
                </a:lnTo>
                <a:lnTo>
                  <a:pt x="0" y="197"/>
                </a:lnTo>
                <a:lnTo>
                  <a:pt x="6" y="173"/>
                </a:lnTo>
                <a:lnTo>
                  <a:pt x="12" y="155"/>
                </a:lnTo>
                <a:lnTo>
                  <a:pt x="12" y="143"/>
                </a:lnTo>
                <a:lnTo>
                  <a:pt x="6" y="137"/>
                </a:lnTo>
                <a:lnTo>
                  <a:pt x="6" y="125"/>
                </a:lnTo>
                <a:lnTo>
                  <a:pt x="12" y="119"/>
                </a:lnTo>
                <a:lnTo>
                  <a:pt x="30" y="108"/>
                </a:lnTo>
                <a:lnTo>
                  <a:pt x="36" y="84"/>
                </a:lnTo>
                <a:lnTo>
                  <a:pt x="30" y="72"/>
                </a:lnTo>
                <a:lnTo>
                  <a:pt x="24" y="66"/>
                </a:lnTo>
                <a:lnTo>
                  <a:pt x="30" y="60"/>
                </a:lnTo>
                <a:lnTo>
                  <a:pt x="30" y="54"/>
                </a:lnTo>
                <a:lnTo>
                  <a:pt x="24" y="42"/>
                </a:lnTo>
                <a:lnTo>
                  <a:pt x="30" y="24"/>
                </a:lnTo>
                <a:lnTo>
                  <a:pt x="24" y="18"/>
                </a:lnTo>
                <a:lnTo>
                  <a:pt x="24" y="12"/>
                </a:lnTo>
                <a:lnTo>
                  <a:pt x="30" y="12"/>
                </a:lnTo>
                <a:lnTo>
                  <a:pt x="36" y="6"/>
                </a:lnTo>
                <a:lnTo>
                  <a:pt x="42" y="6"/>
                </a:lnTo>
                <a:lnTo>
                  <a:pt x="48" y="0"/>
                </a:lnTo>
                <a:lnTo>
                  <a:pt x="108" y="179"/>
                </a:lnTo>
                <a:lnTo>
                  <a:pt x="108" y="185"/>
                </a:lnTo>
                <a:lnTo>
                  <a:pt x="108" y="191"/>
                </a:lnTo>
                <a:lnTo>
                  <a:pt x="120" y="203"/>
                </a:lnTo>
                <a:lnTo>
                  <a:pt x="126" y="203"/>
                </a:lnTo>
                <a:lnTo>
                  <a:pt x="126" y="209"/>
                </a:lnTo>
                <a:lnTo>
                  <a:pt x="132" y="227"/>
                </a:lnTo>
                <a:lnTo>
                  <a:pt x="132" y="239"/>
                </a:lnTo>
              </a:path>
            </a:pathLst>
          </a:custGeom>
          <a:solidFill>
            <a:srgbClr val="FF7C8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3" name="Freeform 117"/>
          <p:cNvSpPr>
            <a:spLocks/>
          </p:cNvSpPr>
          <p:nvPr/>
        </p:nvSpPr>
        <p:spPr bwMode="auto">
          <a:xfrm>
            <a:off x="7998606" y="1347349"/>
            <a:ext cx="545691" cy="974345"/>
          </a:xfrm>
          <a:custGeom>
            <a:avLst/>
            <a:gdLst>
              <a:gd name="T0" fmla="*/ 55 w 299"/>
              <a:gd name="T1" fmla="*/ 392 h 484"/>
              <a:gd name="T2" fmla="*/ 55 w 299"/>
              <a:gd name="T3" fmla="*/ 397 h 484"/>
              <a:gd name="T4" fmla="*/ 66 w 299"/>
              <a:gd name="T5" fmla="*/ 413 h 484"/>
              <a:gd name="T6" fmla="*/ 72 w 299"/>
              <a:gd name="T7" fmla="*/ 419 h 484"/>
              <a:gd name="T8" fmla="*/ 78 w 299"/>
              <a:gd name="T9" fmla="*/ 435 h 484"/>
              <a:gd name="T10" fmla="*/ 83 w 299"/>
              <a:gd name="T11" fmla="*/ 419 h 484"/>
              <a:gd name="T12" fmla="*/ 89 w 299"/>
              <a:gd name="T13" fmla="*/ 397 h 484"/>
              <a:gd name="T14" fmla="*/ 100 w 299"/>
              <a:gd name="T15" fmla="*/ 376 h 484"/>
              <a:gd name="T16" fmla="*/ 100 w 299"/>
              <a:gd name="T17" fmla="*/ 370 h 484"/>
              <a:gd name="T18" fmla="*/ 111 w 299"/>
              <a:gd name="T19" fmla="*/ 343 h 484"/>
              <a:gd name="T20" fmla="*/ 116 w 299"/>
              <a:gd name="T21" fmla="*/ 354 h 484"/>
              <a:gd name="T22" fmla="*/ 122 w 299"/>
              <a:gd name="T23" fmla="*/ 349 h 484"/>
              <a:gd name="T24" fmla="*/ 122 w 299"/>
              <a:gd name="T25" fmla="*/ 338 h 484"/>
              <a:gd name="T26" fmla="*/ 143 w 299"/>
              <a:gd name="T27" fmla="*/ 333 h 484"/>
              <a:gd name="T28" fmla="*/ 143 w 299"/>
              <a:gd name="T29" fmla="*/ 323 h 484"/>
              <a:gd name="T30" fmla="*/ 154 w 299"/>
              <a:gd name="T31" fmla="*/ 323 h 484"/>
              <a:gd name="T32" fmla="*/ 160 w 299"/>
              <a:gd name="T33" fmla="*/ 306 h 484"/>
              <a:gd name="T34" fmla="*/ 171 w 299"/>
              <a:gd name="T35" fmla="*/ 290 h 484"/>
              <a:gd name="T36" fmla="*/ 171 w 299"/>
              <a:gd name="T37" fmla="*/ 285 h 484"/>
              <a:gd name="T38" fmla="*/ 187 w 299"/>
              <a:gd name="T39" fmla="*/ 280 h 484"/>
              <a:gd name="T40" fmla="*/ 193 w 299"/>
              <a:gd name="T41" fmla="*/ 269 h 484"/>
              <a:gd name="T42" fmla="*/ 204 w 299"/>
              <a:gd name="T43" fmla="*/ 258 h 484"/>
              <a:gd name="T44" fmla="*/ 221 w 299"/>
              <a:gd name="T45" fmla="*/ 263 h 484"/>
              <a:gd name="T46" fmla="*/ 237 w 299"/>
              <a:gd name="T47" fmla="*/ 242 h 484"/>
              <a:gd name="T48" fmla="*/ 259 w 299"/>
              <a:gd name="T49" fmla="*/ 226 h 484"/>
              <a:gd name="T50" fmla="*/ 265 w 299"/>
              <a:gd name="T51" fmla="*/ 220 h 484"/>
              <a:gd name="T52" fmla="*/ 276 w 299"/>
              <a:gd name="T53" fmla="*/ 209 h 484"/>
              <a:gd name="T54" fmla="*/ 265 w 299"/>
              <a:gd name="T55" fmla="*/ 204 h 484"/>
              <a:gd name="T56" fmla="*/ 265 w 299"/>
              <a:gd name="T57" fmla="*/ 199 h 484"/>
              <a:gd name="T58" fmla="*/ 265 w 299"/>
              <a:gd name="T59" fmla="*/ 193 h 484"/>
              <a:gd name="T60" fmla="*/ 259 w 299"/>
              <a:gd name="T61" fmla="*/ 177 h 484"/>
              <a:gd name="T62" fmla="*/ 248 w 299"/>
              <a:gd name="T63" fmla="*/ 172 h 484"/>
              <a:gd name="T64" fmla="*/ 243 w 299"/>
              <a:gd name="T65" fmla="*/ 177 h 484"/>
              <a:gd name="T66" fmla="*/ 226 w 299"/>
              <a:gd name="T67" fmla="*/ 151 h 484"/>
              <a:gd name="T68" fmla="*/ 232 w 299"/>
              <a:gd name="T69" fmla="*/ 146 h 484"/>
              <a:gd name="T70" fmla="*/ 221 w 299"/>
              <a:gd name="T71" fmla="*/ 146 h 484"/>
              <a:gd name="T72" fmla="*/ 210 w 299"/>
              <a:gd name="T73" fmla="*/ 140 h 484"/>
              <a:gd name="T74" fmla="*/ 204 w 299"/>
              <a:gd name="T75" fmla="*/ 140 h 484"/>
              <a:gd name="T76" fmla="*/ 198 w 299"/>
              <a:gd name="T77" fmla="*/ 124 h 484"/>
              <a:gd name="T78" fmla="*/ 133 w 299"/>
              <a:gd name="T79" fmla="*/ 5 h 484"/>
              <a:gd name="T80" fmla="*/ 122 w 299"/>
              <a:gd name="T81" fmla="*/ 5 h 484"/>
              <a:gd name="T82" fmla="*/ 116 w 299"/>
              <a:gd name="T83" fmla="*/ 11 h 484"/>
              <a:gd name="T84" fmla="*/ 100 w 299"/>
              <a:gd name="T85" fmla="*/ 16 h 484"/>
              <a:gd name="T86" fmla="*/ 83 w 299"/>
              <a:gd name="T87" fmla="*/ 32 h 484"/>
              <a:gd name="T88" fmla="*/ 78 w 299"/>
              <a:gd name="T89" fmla="*/ 11 h 484"/>
              <a:gd name="T90" fmla="*/ 72 w 299"/>
              <a:gd name="T91" fmla="*/ 11 h 484"/>
              <a:gd name="T92" fmla="*/ 33 w 299"/>
              <a:gd name="T93" fmla="*/ 92 h 484"/>
              <a:gd name="T94" fmla="*/ 39 w 299"/>
              <a:gd name="T95" fmla="*/ 108 h 484"/>
              <a:gd name="T96" fmla="*/ 39 w 299"/>
              <a:gd name="T97" fmla="*/ 124 h 484"/>
              <a:gd name="T98" fmla="*/ 28 w 299"/>
              <a:gd name="T99" fmla="*/ 135 h 484"/>
              <a:gd name="T100" fmla="*/ 33 w 299"/>
              <a:gd name="T101" fmla="*/ 177 h 484"/>
              <a:gd name="T102" fmla="*/ 22 w 299"/>
              <a:gd name="T103" fmla="*/ 199 h 484"/>
              <a:gd name="T104" fmla="*/ 22 w 299"/>
              <a:gd name="T105" fmla="*/ 215 h 484"/>
              <a:gd name="T106" fmla="*/ 17 w 299"/>
              <a:gd name="T107" fmla="*/ 220 h 484"/>
              <a:gd name="T108" fmla="*/ 17 w 299"/>
              <a:gd name="T109" fmla="*/ 231 h 484"/>
              <a:gd name="T110" fmla="*/ 6 w 299"/>
              <a:gd name="T111" fmla="*/ 231 h 484"/>
              <a:gd name="T112" fmla="*/ 0 w 299"/>
              <a:gd name="T113" fmla="*/ 231 h 48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99"/>
              <a:gd name="T172" fmla="*/ 0 h 484"/>
              <a:gd name="T173" fmla="*/ 299 w 299"/>
              <a:gd name="T174" fmla="*/ 484 h 48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99" h="484">
                <a:moveTo>
                  <a:pt x="0" y="257"/>
                </a:moveTo>
                <a:lnTo>
                  <a:pt x="60" y="436"/>
                </a:lnTo>
                <a:lnTo>
                  <a:pt x="60" y="442"/>
                </a:lnTo>
                <a:lnTo>
                  <a:pt x="60" y="448"/>
                </a:lnTo>
                <a:lnTo>
                  <a:pt x="72" y="460"/>
                </a:lnTo>
                <a:lnTo>
                  <a:pt x="78" y="460"/>
                </a:lnTo>
                <a:lnTo>
                  <a:pt x="78" y="466"/>
                </a:lnTo>
                <a:lnTo>
                  <a:pt x="84" y="484"/>
                </a:lnTo>
                <a:lnTo>
                  <a:pt x="90" y="478"/>
                </a:lnTo>
                <a:lnTo>
                  <a:pt x="90" y="466"/>
                </a:lnTo>
                <a:lnTo>
                  <a:pt x="90" y="454"/>
                </a:lnTo>
                <a:lnTo>
                  <a:pt x="96" y="442"/>
                </a:lnTo>
                <a:lnTo>
                  <a:pt x="102" y="424"/>
                </a:lnTo>
                <a:lnTo>
                  <a:pt x="108" y="418"/>
                </a:lnTo>
                <a:lnTo>
                  <a:pt x="108" y="412"/>
                </a:lnTo>
                <a:lnTo>
                  <a:pt x="102" y="400"/>
                </a:lnTo>
                <a:lnTo>
                  <a:pt x="120" y="382"/>
                </a:lnTo>
                <a:lnTo>
                  <a:pt x="126" y="382"/>
                </a:lnTo>
                <a:lnTo>
                  <a:pt x="126" y="394"/>
                </a:lnTo>
                <a:lnTo>
                  <a:pt x="132" y="394"/>
                </a:lnTo>
                <a:lnTo>
                  <a:pt x="132" y="388"/>
                </a:lnTo>
                <a:lnTo>
                  <a:pt x="132" y="382"/>
                </a:lnTo>
                <a:lnTo>
                  <a:pt x="132" y="376"/>
                </a:lnTo>
                <a:lnTo>
                  <a:pt x="150" y="376"/>
                </a:lnTo>
                <a:lnTo>
                  <a:pt x="155" y="371"/>
                </a:lnTo>
                <a:lnTo>
                  <a:pt x="155" y="365"/>
                </a:lnTo>
                <a:lnTo>
                  <a:pt x="155" y="359"/>
                </a:lnTo>
                <a:lnTo>
                  <a:pt x="161" y="359"/>
                </a:lnTo>
                <a:lnTo>
                  <a:pt x="167" y="359"/>
                </a:lnTo>
                <a:lnTo>
                  <a:pt x="173" y="353"/>
                </a:lnTo>
                <a:lnTo>
                  <a:pt x="173" y="341"/>
                </a:lnTo>
                <a:lnTo>
                  <a:pt x="173" y="329"/>
                </a:lnTo>
                <a:lnTo>
                  <a:pt x="185" y="323"/>
                </a:lnTo>
                <a:lnTo>
                  <a:pt x="185" y="317"/>
                </a:lnTo>
                <a:lnTo>
                  <a:pt x="197" y="317"/>
                </a:lnTo>
                <a:lnTo>
                  <a:pt x="203" y="311"/>
                </a:lnTo>
                <a:lnTo>
                  <a:pt x="203" y="305"/>
                </a:lnTo>
                <a:lnTo>
                  <a:pt x="209" y="299"/>
                </a:lnTo>
                <a:lnTo>
                  <a:pt x="215" y="299"/>
                </a:lnTo>
                <a:lnTo>
                  <a:pt x="221" y="287"/>
                </a:lnTo>
                <a:lnTo>
                  <a:pt x="233" y="287"/>
                </a:lnTo>
                <a:lnTo>
                  <a:pt x="239" y="293"/>
                </a:lnTo>
                <a:lnTo>
                  <a:pt x="251" y="275"/>
                </a:lnTo>
                <a:lnTo>
                  <a:pt x="257" y="269"/>
                </a:lnTo>
                <a:lnTo>
                  <a:pt x="275" y="257"/>
                </a:lnTo>
                <a:lnTo>
                  <a:pt x="281" y="251"/>
                </a:lnTo>
                <a:lnTo>
                  <a:pt x="281" y="245"/>
                </a:lnTo>
                <a:lnTo>
                  <a:pt x="287" y="245"/>
                </a:lnTo>
                <a:lnTo>
                  <a:pt x="293" y="245"/>
                </a:lnTo>
                <a:lnTo>
                  <a:pt x="299" y="233"/>
                </a:lnTo>
                <a:lnTo>
                  <a:pt x="293" y="227"/>
                </a:lnTo>
                <a:lnTo>
                  <a:pt x="287" y="227"/>
                </a:lnTo>
                <a:lnTo>
                  <a:pt x="287" y="221"/>
                </a:lnTo>
                <a:lnTo>
                  <a:pt x="287" y="215"/>
                </a:lnTo>
                <a:lnTo>
                  <a:pt x="287" y="209"/>
                </a:lnTo>
                <a:lnTo>
                  <a:pt x="281" y="197"/>
                </a:lnTo>
                <a:lnTo>
                  <a:pt x="275" y="191"/>
                </a:lnTo>
                <a:lnTo>
                  <a:pt x="269" y="191"/>
                </a:lnTo>
                <a:lnTo>
                  <a:pt x="269" y="197"/>
                </a:lnTo>
                <a:lnTo>
                  <a:pt x="263" y="197"/>
                </a:lnTo>
                <a:lnTo>
                  <a:pt x="257" y="197"/>
                </a:lnTo>
                <a:lnTo>
                  <a:pt x="245" y="168"/>
                </a:lnTo>
                <a:lnTo>
                  <a:pt x="251" y="168"/>
                </a:lnTo>
                <a:lnTo>
                  <a:pt x="251" y="162"/>
                </a:lnTo>
                <a:lnTo>
                  <a:pt x="245" y="162"/>
                </a:lnTo>
                <a:lnTo>
                  <a:pt x="239" y="162"/>
                </a:lnTo>
                <a:lnTo>
                  <a:pt x="227" y="156"/>
                </a:lnTo>
                <a:lnTo>
                  <a:pt x="221" y="156"/>
                </a:lnTo>
                <a:lnTo>
                  <a:pt x="215" y="138"/>
                </a:lnTo>
                <a:lnTo>
                  <a:pt x="179" y="24"/>
                </a:lnTo>
                <a:lnTo>
                  <a:pt x="144" y="6"/>
                </a:lnTo>
                <a:lnTo>
                  <a:pt x="138" y="0"/>
                </a:lnTo>
                <a:lnTo>
                  <a:pt x="132" y="6"/>
                </a:lnTo>
                <a:lnTo>
                  <a:pt x="126" y="6"/>
                </a:lnTo>
                <a:lnTo>
                  <a:pt x="126" y="12"/>
                </a:lnTo>
                <a:lnTo>
                  <a:pt x="120" y="12"/>
                </a:lnTo>
                <a:lnTo>
                  <a:pt x="108" y="18"/>
                </a:lnTo>
                <a:lnTo>
                  <a:pt x="96" y="30"/>
                </a:lnTo>
                <a:lnTo>
                  <a:pt x="90" y="36"/>
                </a:lnTo>
                <a:lnTo>
                  <a:pt x="84" y="24"/>
                </a:lnTo>
                <a:lnTo>
                  <a:pt x="84" y="12"/>
                </a:lnTo>
                <a:lnTo>
                  <a:pt x="78" y="12"/>
                </a:lnTo>
                <a:lnTo>
                  <a:pt x="66" y="12"/>
                </a:lnTo>
                <a:lnTo>
                  <a:pt x="36" y="102"/>
                </a:lnTo>
                <a:lnTo>
                  <a:pt x="36" y="114"/>
                </a:lnTo>
                <a:lnTo>
                  <a:pt x="42" y="120"/>
                </a:lnTo>
                <a:lnTo>
                  <a:pt x="42" y="132"/>
                </a:lnTo>
                <a:lnTo>
                  <a:pt x="42" y="138"/>
                </a:lnTo>
                <a:lnTo>
                  <a:pt x="36" y="144"/>
                </a:lnTo>
                <a:lnTo>
                  <a:pt x="30" y="150"/>
                </a:lnTo>
                <a:lnTo>
                  <a:pt x="42" y="185"/>
                </a:lnTo>
                <a:lnTo>
                  <a:pt x="36" y="197"/>
                </a:lnTo>
                <a:lnTo>
                  <a:pt x="36" y="203"/>
                </a:lnTo>
                <a:lnTo>
                  <a:pt x="24" y="221"/>
                </a:lnTo>
                <a:lnTo>
                  <a:pt x="24" y="227"/>
                </a:lnTo>
                <a:lnTo>
                  <a:pt x="24" y="239"/>
                </a:lnTo>
                <a:lnTo>
                  <a:pt x="24" y="245"/>
                </a:lnTo>
                <a:lnTo>
                  <a:pt x="18" y="245"/>
                </a:lnTo>
                <a:lnTo>
                  <a:pt x="18" y="251"/>
                </a:lnTo>
                <a:lnTo>
                  <a:pt x="18" y="257"/>
                </a:lnTo>
                <a:lnTo>
                  <a:pt x="12" y="257"/>
                </a:lnTo>
                <a:lnTo>
                  <a:pt x="6" y="257"/>
                </a:lnTo>
                <a:lnTo>
                  <a:pt x="0" y="257"/>
                </a:lnTo>
                <a:close/>
              </a:path>
            </a:pathLst>
          </a:custGeom>
          <a:solidFill>
            <a:srgbClr val="FF7C8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04" name="Group 167"/>
          <p:cNvGrpSpPr>
            <a:grpSpLocks/>
          </p:cNvGrpSpPr>
          <p:nvPr/>
        </p:nvGrpSpPr>
        <p:grpSpPr bwMode="auto">
          <a:xfrm>
            <a:off x="1861293" y="5275779"/>
            <a:ext cx="1059747" cy="774995"/>
            <a:chOff x="325" y="2191"/>
            <a:chExt cx="683" cy="443"/>
          </a:xfrm>
          <a:solidFill>
            <a:srgbClr val="FF7C80"/>
          </a:solidFill>
        </p:grpSpPr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858" y="2457"/>
              <a:ext cx="150" cy="177"/>
            </a:xfrm>
            <a:custGeom>
              <a:avLst/>
              <a:gdLst>
                <a:gd name="T0" fmla="*/ 0 w 194"/>
                <a:gd name="T1" fmla="*/ 59 h 229"/>
                <a:gd name="T2" fmla="*/ 15 w 194"/>
                <a:gd name="T3" fmla="*/ 118 h 229"/>
                <a:gd name="T4" fmla="*/ 15 w 194"/>
                <a:gd name="T5" fmla="*/ 148 h 229"/>
                <a:gd name="T6" fmla="*/ 60 w 194"/>
                <a:gd name="T7" fmla="*/ 177 h 229"/>
                <a:gd name="T8" fmla="*/ 74 w 194"/>
                <a:gd name="T9" fmla="*/ 148 h 229"/>
                <a:gd name="T10" fmla="*/ 150 w 194"/>
                <a:gd name="T11" fmla="*/ 104 h 229"/>
                <a:gd name="T12" fmla="*/ 120 w 194"/>
                <a:gd name="T13" fmla="*/ 45 h 229"/>
                <a:gd name="T14" fmla="*/ 29 w 194"/>
                <a:gd name="T15" fmla="*/ 0 h 229"/>
                <a:gd name="T16" fmla="*/ 29 w 194"/>
                <a:gd name="T17" fmla="*/ 45 h 229"/>
                <a:gd name="T18" fmla="*/ 0 w 194"/>
                <a:gd name="T19" fmla="*/ 59 h 2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229"/>
                <a:gd name="T32" fmla="*/ 194 w 194"/>
                <a:gd name="T33" fmla="*/ 229 h 2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229">
                  <a:moveTo>
                    <a:pt x="0" y="76"/>
                  </a:moveTo>
                  <a:lnTo>
                    <a:pt x="20" y="153"/>
                  </a:lnTo>
                  <a:lnTo>
                    <a:pt x="20" y="191"/>
                  </a:lnTo>
                  <a:lnTo>
                    <a:pt x="78" y="229"/>
                  </a:lnTo>
                  <a:lnTo>
                    <a:pt x="96" y="191"/>
                  </a:lnTo>
                  <a:lnTo>
                    <a:pt x="194" y="134"/>
                  </a:lnTo>
                  <a:lnTo>
                    <a:pt x="155" y="58"/>
                  </a:lnTo>
                  <a:lnTo>
                    <a:pt x="38" y="0"/>
                  </a:lnTo>
                  <a:lnTo>
                    <a:pt x="38" y="58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858" y="2457"/>
              <a:ext cx="150" cy="177"/>
            </a:xfrm>
            <a:custGeom>
              <a:avLst/>
              <a:gdLst>
                <a:gd name="T0" fmla="*/ 0 w 194"/>
                <a:gd name="T1" fmla="*/ 59 h 229"/>
                <a:gd name="T2" fmla="*/ 15 w 194"/>
                <a:gd name="T3" fmla="*/ 118 h 229"/>
                <a:gd name="T4" fmla="*/ 15 w 194"/>
                <a:gd name="T5" fmla="*/ 148 h 229"/>
                <a:gd name="T6" fmla="*/ 60 w 194"/>
                <a:gd name="T7" fmla="*/ 177 h 229"/>
                <a:gd name="T8" fmla="*/ 74 w 194"/>
                <a:gd name="T9" fmla="*/ 148 h 229"/>
                <a:gd name="T10" fmla="*/ 150 w 194"/>
                <a:gd name="T11" fmla="*/ 104 h 229"/>
                <a:gd name="T12" fmla="*/ 120 w 194"/>
                <a:gd name="T13" fmla="*/ 45 h 229"/>
                <a:gd name="T14" fmla="*/ 29 w 194"/>
                <a:gd name="T15" fmla="*/ 0 h 229"/>
                <a:gd name="T16" fmla="*/ 29 w 194"/>
                <a:gd name="T17" fmla="*/ 45 h 229"/>
                <a:gd name="T18" fmla="*/ 0 w 194"/>
                <a:gd name="T19" fmla="*/ 59 h 2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229"/>
                <a:gd name="T32" fmla="*/ 194 w 194"/>
                <a:gd name="T33" fmla="*/ 229 h 2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229">
                  <a:moveTo>
                    <a:pt x="0" y="76"/>
                  </a:moveTo>
                  <a:lnTo>
                    <a:pt x="20" y="153"/>
                  </a:lnTo>
                  <a:lnTo>
                    <a:pt x="20" y="191"/>
                  </a:lnTo>
                  <a:lnTo>
                    <a:pt x="78" y="229"/>
                  </a:lnTo>
                  <a:lnTo>
                    <a:pt x="96" y="191"/>
                  </a:lnTo>
                  <a:lnTo>
                    <a:pt x="194" y="134"/>
                  </a:lnTo>
                  <a:lnTo>
                    <a:pt x="155" y="58"/>
                  </a:lnTo>
                  <a:lnTo>
                    <a:pt x="38" y="0"/>
                  </a:lnTo>
                  <a:lnTo>
                    <a:pt x="38" y="58"/>
                  </a:lnTo>
                  <a:lnTo>
                    <a:pt x="0" y="76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784" y="2354"/>
              <a:ext cx="90" cy="59"/>
            </a:xfrm>
            <a:custGeom>
              <a:avLst/>
              <a:gdLst>
                <a:gd name="T0" fmla="*/ 31 w 115"/>
                <a:gd name="T1" fmla="*/ 59 h 77"/>
                <a:gd name="T2" fmla="*/ 74 w 115"/>
                <a:gd name="T3" fmla="*/ 59 h 77"/>
                <a:gd name="T4" fmla="*/ 90 w 115"/>
                <a:gd name="T5" fmla="*/ 30 h 77"/>
                <a:gd name="T6" fmla="*/ 45 w 115"/>
                <a:gd name="T7" fmla="*/ 15 h 77"/>
                <a:gd name="T8" fmla="*/ 31 w 115"/>
                <a:gd name="T9" fmla="*/ 15 h 77"/>
                <a:gd name="T10" fmla="*/ 14 w 115"/>
                <a:gd name="T11" fmla="*/ 0 h 77"/>
                <a:gd name="T12" fmla="*/ 0 w 115"/>
                <a:gd name="T13" fmla="*/ 15 h 77"/>
                <a:gd name="T14" fmla="*/ 14 w 115"/>
                <a:gd name="T15" fmla="*/ 44 h 77"/>
                <a:gd name="T16" fmla="*/ 31 w 115"/>
                <a:gd name="T17" fmla="*/ 59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"/>
                <a:gd name="T28" fmla="*/ 0 h 77"/>
                <a:gd name="T29" fmla="*/ 115 w 115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" h="77">
                  <a:moveTo>
                    <a:pt x="39" y="77"/>
                  </a:moveTo>
                  <a:lnTo>
                    <a:pt x="95" y="77"/>
                  </a:lnTo>
                  <a:lnTo>
                    <a:pt x="115" y="39"/>
                  </a:lnTo>
                  <a:lnTo>
                    <a:pt x="57" y="19"/>
                  </a:lnTo>
                  <a:lnTo>
                    <a:pt x="39" y="19"/>
                  </a:lnTo>
                  <a:lnTo>
                    <a:pt x="18" y="0"/>
                  </a:lnTo>
                  <a:lnTo>
                    <a:pt x="0" y="19"/>
                  </a:lnTo>
                  <a:lnTo>
                    <a:pt x="18" y="58"/>
                  </a:lnTo>
                  <a:lnTo>
                    <a:pt x="39" y="77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784" y="2354"/>
              <a:ext cx="90" cy="59"/>
            </a:xfrm>
            <a:custGeom>
              <a:avLst/>
              <a:gdLst>
                <a:gd name="T0" fmla="*/ 31 w 115"/>
                <a:gd name="T1" fmla="*/ 59 h 77"/>
                <a:gd name="T2" fmla="*/ 74 w 115"/>
                <a:gd name="T3" fmla="*/ 59 h 77"/>
                <a:gd name="T4" fmla="*/ 90 w 115"/>
                <a:gd name="T5" fmla="*/ 30 h 77"/>
                <a:gd name="T6" fmla="*/ 45 w 115"/>
                <a:gd name="T7" fmla="*/ 15 h 77"/>
                <a:gd name="T8" fmla="*/ 31 w 115"/>
                <a:gd name="T9" fmla="*/ 15 h 77"/>
                <a:gd name="T10" fmla="*/ 14 w 115"/>
                <a:gd name="T11" fmla="*/ 0 h 77"/>
                <a:gd name="T12" fmla="*/ 0 w 115"/>
                <a:gd name="T13" fmla="*/ 15 h 77"/>
                <a:gd name="T14" fmla="*/ 14 w 115"/>
                <a:gd name="T15" fmla="*/ 44 h 77"/>
                <a:gd name="T16" fmla="*/ 31 w 115"/>
                <a:gd name="T17" fmla="*/ 59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"/>
                <a:gd name="T28" fmla="*/ 0 h 77"/>
                <a:gd name="T29" fmla="*/ 115 w 115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" h="77">
                  <a:moveTo>
                    <a:pt x="39" y="77"/>
                  </a:moveTo>
                  <a:lnTo>
                    <a:pt x="95" y="77"/>
                  </a:lnTo>
                  <a:lnTo>
                    <a:pt x="115" y="39"/>
                  </a:lnTo>
                  <a:lnTo>
                    <a:pt x="57" y="19"/>
                  </a:lnTo>
                  <a:lnTo>
                    <a:pt x="39" y="19"/>
                  </a:lnTo>
                  <a:lnTo>
                    <a:pt x="18" y="0"/>
                  </a:lnTo>
                  <a:lnTo>
                    <a:pt x="0" y="19"/>
                  </a:lnTo>
                  <a:lnTo>
                    <a:pt x="18" y="58"/>
                  </a:lnTo>
                  <a:lnTo>
                    <a:pt x="39" y="77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770" y="2413"/>
              <a:ext cx="29" cy="13"/>
            </a:xfrm>
            <a:custGeom>
              <a:avLst/>
              <a:gdLst>
                <a:gd name="T0" fmla="*/ 0 w 38"/>
                <a:gd name="T1" fmla="*/ 13 h 19"/>
                <a:gd name="T2" fmla="*/ 29 w 38"/>
                <a:gd name="T3" fmla="*/ 0 h 19"/>
                <a:gd name="T4" fmla="*/ 29 w 38"/>
                <a:gd name="T5" fmla="*/ 13 h 19"/>
                <a:gd name="T6" fmla="*/ 0 w 38"/>
                <a:gd name="T7" fmla="*/ 13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19"/>
                <a:gd name="T14" fmla="*/ 38 w 38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19">
                  <a:moveTo>
                    <a:pt x="0" y="19"/>
                  </a:moveTo>
                  <a:lnTo>
                    <a:pt x="38" y="0"/>
                  </a:lnTo>
                  <a:lnTo>
                    <a:pt x="38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770" y="2413"/>
              <a:ext cx="29" cy="13"/>
            </a:xfrm>
            <a:custGeom>
              <a:avLst/>
              <a:gdLst>
                <a:gd name="T0" fmla="*/ 0 w 38"/>
                <a:gd name="T1" fmla="*/ 13 h 19"/>
                <a:gd name="T2" fmla="*/ 29 w 38"/>
                <a:gd name="T3" fmla="*/ 0 h 19"/>
                <a:gd name="T4" fmla="*/ 29 w 38"/>
                <a:gd name="T5" fmla="*/ 13 h 19"/>
                <a:gd name="T6" fmla="*/ 0 w 38"/>
                <a:gd name="T7" fmla="*/ 13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19"/>
                <a:gd name="T14" fmla="*/ 38 w 38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19">
                  <a:moveTo>
                    <a:pt x="0" y="19"/>
                  </a:moveTo>
                  <a:lnTo>
                    <a:pt x="38" y="0"/>
                  </a:lnTo>
                  <a:lnTo>
                    <a:pt x="38" y="19"/>
                  </a:lnTo>
                  <a:lnTo>
                    <a:pt x="0" y="19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742" y="2371"/>
              <a:ext cx="30" cy="29"/>
            </a:xfrm>
            <a:custGeom>
              <a:avLst/>
              <a:gdLst>
                <a:gd name="T0" fmla="*/ 15 w 38"/>
                <a:gd name="T1" fmla="*/ 0 h 37"/>
                <a:gd name="T2" fmla="*/ 21 w 38"/>
                <a:gd name="T3" fmla="*/ 1 h 37"/>
                <a:gd name="T4" fmla="*/ 25 w 38"/>
                <a:gd name="T5" fmla="*/ 5 h 37"/>
                <a:gd name="T6" fmla="*/ 28 w 38"/>
                <a:gd name="T7" fmla="*/ 9 h 37"/>
                <a:gd name="T8" fmla="*/ 30 w 38"/>
                <a:gd name="T9" fmla="*/ 15 h 37"/>
                <a:gd name="T10" fmla="*/ 28 w 38"/>
                <a:gd name="T11" fmla="*/ 21 h 37"/>
                <a:gd name="T12" fmla="*/ 25 w 38"/>
                <a:gd name="T13" fmla="*/ 26 h 37"/>
                <a:gd name="T14" fmla="*/ 21 w 38"/>
                <a:gd name="T15" fmla="*/ 28 h 37"/>
                <a:gd name="T16" fmla="*/ 15 w 38"/>
                <a:gd name="T17" fmla="*/ 29 h 37"/>
                <a:gd name="T18" fmla="*/ 9 w 38"/>
                <a:gd name="T19" fmla="*/ 28 h 37"/>
                <a:gd name="T20" fmla="*/ 4 w 38"/>
                <a:gd name="T21" fmla="*/ 26 h 37"/>
                <a:gd name="T22" fmla="*/ 1 w 38"/>
                <a:gd name="T23" fmla="*/ 21 h 37"/>
                <a:gd name="T24" fmla="*/ 0 w 38"/>
                <a:gd name="T25" fmla="*/ 15 h 37"/>
                <a:gd name="T26" fmla="*/ 1 w 38"/>
                <a:gd name="T27" fmla="*/ 9 h 37"/>
                <a:gd name="T28" fmla="*/ 4 w 38"/>
                <a:gd name="T29" fmla="*/ 5 h 37"/>
                <a:gd name="T30" fmla="*/ 9 w 38"/>
                <a:gd name="T31" fmla="*/ 1 h 37"/>
                <a:gd name="T32" fmla="*/ 15 w 38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7"/>
                <a:gd name="T53" fmla="*/ 38 w 38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7">
                  <a:moveTo>
                    <a:pt x="19" y="0"/>
                  </a:moveTo>
                  <a:lnTo>
                    <a:pt x="26" y="1"/>
                  </a:lnTo>
                  <a:lnTo>
                    <a:pt x="32" y="6"/>
                  </a:lnTo>
                  <a:lnTo>
                    <a:pt x="36" y="12"/>
                  </a:lnTo>
                  <a:lnTo>
                    <a:pt x="38" y="19"/>
                  </a:lnTo>
                  <a:lnTo>
                    <a:pt x="36" y="27"/>
                  </a:lnTo>
                  <a:lnTo>
                    <a:pt x="32" y="33"/>
                  </a:lnTo>
                  <a:lnTo>
                    <a:pt x="26" y="36"/>
                  </a:lnTo>
                  <a:lnTo>
                    <a:pt x="19" y="37"/>
                  </a:lnTo>
                  <a:lnTo>
                    <a:pt x="11" y="36"/>
                  </a:lnTo>
                  <a:lnTo>
                    <a:pt x="5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742" y="2371"/>
              <a:ext cx="30" cy="29"/>
            </a:xfrm>
            <a:custGeom>
              <a:avLst/>
              <a:gdLst>
                <a:gd name="T0" fmla="*/ 15 w 38"/>
                <a:gd name="T1" fmla="*/ 0 h 37"/>
                <a:gd name="T2" fmla="*/ 15 w 38"/>
                <a:gd name="T3" fmla="*/ 0 h 37"/>
                <a:gd name="T4" fmla="*/ 21 w 38"/>
                <a:gd name="T5" fmla="*/ 1 h 37"/>
                <a:gd name="T6" fmla="*/ 25 w 38"/>
                <a:gd name="T7" fmla="*/ 5 h 37"/>
                <a:gd name="T8" fmla="*/ 28 w 38"/>
                <a:gd name="T9" fmla="*/ 9 h 37"/>
                <a:gd name="T10" fmla="*/ 30 w 38"/>
                <a:gd name="T11" fmla="*/ 15 h 37"/>
                <a:gd name="T12" fmla="*/ 30 w 38"/>
                <a:gd name="T13" fmla="*/ 15 h 37"/>
                <a:gd name="T14" fmla="*/ 28 w 38"/>
                <a:gd name="T15" fmla="*/ 21 h 37"/>
                <a:gd name="T16" fmla="*/ 25 w 38"/>
                <a:gd name="T17" fmla="*/ 26 h 37"/>
                <a:gd name="T18" fmla="*/ 21 w 38"/>
                <a:gd name="T19" fmla="*/ 28 h 37"/>
                <a:gd name="T20" fmla="*/ 15 w 38"/>
                <a:gd name="T21" fmla="*/ 29 h 37"/>
                <a:gd name="T22" fmla="*/ 15 w 38"/>
                <a:gd name="T23" fmla="*/ 29 h 37"/>
                <a:gd name="T24" fmla="*/ 9 w 38"/>
                <a:gd name="T25" fmla="*/ 28 h 37"/>
                <a:gd name="T26" fmla="*/ 4 w 38"/>
                <a:gd name="T27" fmla="*/ 26 h 37"/>
                <a:gd name="T28" fmla="*/ 1 w 38"/>
                <a:gd name="T29" fmla="*/ 21 h 37"/>
                <a:gd name="T30" fmla="*/ 0 w 38"/>
                <a:gd name="T31" fmla="*/ 15 h 37"/>
                <a:gd name="T32" fmla="*/ 0 w 38"/>
                <a:gd name="T33" fmla="*/ 15 h 37"/>
                <a:gd name="T34" fmla="*/ 1 w 38"/>
                <a:gd name="T35" fmla="*/ 9 h 37"/>
                <a:gd name="T36" fmla="*/ 4 w 38"/>
                <a:gd name="T37" fmla="*/ 5 h 37"/>
                <a:gd name="T38" fmla="*/ 9 w 38"/>
                <a:gd name="T39" fmla="*/ 1 h 37"/>
                <a:gd name="T40" fmla="*/ 15 w 38"/>
                <a:gd name="T41" fmla="*/ 0 h 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37"/>
                <a:gd name="T65" fmla="*/ 38 w 38"/>
                <a:gd name="T66" fmla="*/ 37 h 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37">
                  <a:moveTo>
                    <a:pt x="19" y="0"/>
                  </a:moveTo>
                  <a:lnTo>
                    <a:pt x="19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6" y="12"/>
                  </a:lnTo>
                  <a:lnTo>
                    <a:pt x="38" y="19"/>
                  </a:lnTo>
                  <a:lnTo>
                    <a:pt x="36" y="27"/>
                  </a:lnTo>
                  <a:lnTo>
                    <a:pt x="32" y="33"/>
                  </a:lnTo>
                  <a:lnTo>
                    <a:pt x="26" y="36"/>
                  </a:lnTo>
                  <a:lnTo>
                    <a:pt x="19" y="37"/>
                  </a:lnTo>
                  <a:lnTo>
                    <a:pt x="11" y="36"/>
                  </a:lnTo>
                  <a:lnTo>
                    <a:pt x="5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696" y="2325"/>
              <a:ext cx="74" cy="29"/>
            </a:xfrm>
            <a:custGeom>
              <a:avLst/>
              <a:gdLst>
                <a:gd name="T0" fmla="*/ 0 w 95"/>
                <a:gd name="T1" fmla="*/ 29 h 38"/>
                <a:gd name="T2" fmla="*/ 60 w 95"/>
                <a:gd name="T3" fmla="*/ 29 h 38"/>
                <a:gd name="T4" fmla="*/ 74 w 95"/>
                <a:gd name="T5" fmla="*/ 0 h 38"/>
                <a:gd name="T6" fmla="*/ 15 w 95"/>
                <a:gd name="T7" fmla="*/ 0 h 38"/>
                <a:gd name="T8" fmla="*/ 0 w 95"/>
                <a:gd name="T9" fmla="*/ 29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38"/>
                <a:gd name="T17" fmla="*/ 95 w 9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38">
                  <a:moveTo>
                    <a:pt x="0" y="38"/>
                  </a:moveTo>
                  <a:lnTo>
                    <a:pt x="77" y="38"/>
                  </a:lnTo>
                  <a:lnTo>
                    <a:pt x="95" y="0"/>
                  </a:lnTo>
                  <a:lnTo>
                    <a:pt x="19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696" y="2325"/>
              <a:ext cx="74" cy="29"/>
            </a:xfrm>
            <a:custGeom>
              <a:avLst/>
              <a:gdLst>
                <a:gd name="T0" fmla="*/ 0 w 95"/>
                <a:gd name="T1" fmla="*/ 29 h 38"/>
                <a:gd name="T2" fmla="*/ 60 w 95"/>
                <a:gd name="T3" fmla="*/ 29 h 38"/>
                <a:gd name="T4" fmla="*/ 74 w 95"/>
                <a:gd name="T5" fmla="*/ 0 h 38"/>
                <a:gd name="T6" fmla="*/ 15 w 95"/>
                <a:gd name="T7" fmla="*/ 0 h 38"/>
                <a:gd name="T8" fmla="*/ 0 w 95"/>
                <a:gd name="T9" fmla="*/ 29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38"/>
                <a:gd name="T17" fmla="*/ 95 w 9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38">
                  <a:moveTo>
                    <a:pt x="0" y="38"/>
                  </a:moveTo>
                  <a:lnTo>
                    <a:pt x="77" y="38"/>
                  </a:lnTo>
                  <a:lnTo>
                    <a:pt x="95" y="0"/>
                  </a:lnTo>
                  <a:lnTo>
                    <a:pt x="19" y="0"/>
                  </a:lnTo>
                  <a:lnTo>
                    <a:pt x="0" y="38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385" y="2191"/>
              <a:ext cx="74" cy="46"/>
            </a:xfrm>
            <a:custGeom>
              <a:avLst/>
              <a:gdLst>
                <a:gd name="T0" fmla="*/ 0 w 96"/>
                <a:gd name="T1" fmla="*/ 30 h 59"/>
                <a:gd name="T2" fmla="*/ 29 w 96"/>
                <a:gd name="T3" fmla="*/ 46 h 59"/>
                <a:gd name="T4" fmla="*/ 59 w 96"/>
                <a:gd name="T5" fmla="*/ 46 h 59"/>
                <a:gd name="T6" fmla="*/ 74 w 96"/>
                <a:gd name="T7" fmla="*/ 16 h 59"/>
                <a:gd name="T8" fmla="*/ 44 w 96"/>
                <a:gd name="T9" fmla="*/ 0 h 59"/>
                <a:gd name="T10" fmla="*/ 15 w 96"/>
                <a:gd name="T11" fmla="*/ 16 h 59"/>
                <a:gd name="T12" fmla="*/ 0 w 96"/>
                <a:gd name="T13" fmla="*/ 30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59"/>
                <a:gd name="T23" fmla="*/ 96 w 96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59">
                  <a:moveTo>
                    <a:pt x="0" y="38"/>
                  </a:moveTo>
                  <a:lnTo>
                    <a:pt x="38" y="59"/>
                  </a:lnTo>
                  <a:lnTo>
                    <a:pt x="76" y="59"/>
                  </a:lnTo>
                  <a:lnTo>
                    <a:pt x="96" y="20"/>
                  </a:lnTo>
                  <a:lnTo>
                    <a:pt x="57" y="0"/>
                  </a:lnTo>
                  <a:lnTo>
                    <a:pt x="19" y="20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385" y="2191"/>
              <a:ext cx="74" cy="46"/>
            </a:xfrm>
            <a:custGeom>
              <a:avLst/>
              <a:gdLst>
                <a:gd name="T0" fmla="*/ 0 w 96"/>
                <a:gd name="T1" fmla="*/ 30 h 59"/>
                <a:gd name="T2" fmla="*/ 29 w 96"/>
                <a:gd name="T3" fmla="*/ 46 h 59"/>
                <a:gd name="T4" fmla="*/ 59 w 96"/>
                <a:gd name="T5" fmla="*/ 46 h 59"/>
                <a:gd name="T6" fmla="*/ 74 w 96"/>
                <a:gd name="T7" fmla="*/ 16 h 59"/>
                <a:gd name="T8" fmla="*/ 44 w 96"/>
                <a:gd name="T9" fmla="*/ 0 h 59"/>
                <a:gd name="T10" fmla="*/ 15 w 96"/>
                <a:gd name="T11" fmla="*/ 16 h 59"/>
                <a:gd name="T12" fmla="*/ 0 w 96"/>
                <a:gd name="T13" fmla="*/ 30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59"/>
                <a:gd name="T23" fmla="*/ 96 w 96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59">
                  <a:moveTo>
                    <a:pt x="0" y="38"/>
                  </a:moveTo>
                  <a:lnTo>
                    <a:pt x="38" y="59"/>
                  </a:lnTo>
                  <a:lnTo>
                    <a:pt x="76" y="59"/>
                  </a:lnTo>
                  <a:lnTo>
                    <a:pt x="96" y="20"/>
                  </a:lnTo>
                  <a:lnTo>
                    <a:pt x="57" y="0"/>
                  </a:lnTo>
                  <a:lnTo>
                    <a:pt x="19" y="20"/>
                  </a:lnTo>
                  <a:lnTo>
                    <a:pt x="0" y="38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325" y="2191"/>
              <a:ext cx="31" cy="46"/>
            </a:xfrm>
            <a:custGeom>
              <a:avLst/>
              <a:gdLst>
                <a:gd name="T0" fmla="*/ 0 w 39"/>
                <a:gd name="T1" fmla="*/ 46 h 59"/>
                <a:gd name="T2" fmla="*/ 31 w 39"/>
                <a:gd name="T3" fmla="*/ 16 h 59"/>
                <a:gd name="T4" fmla="*/ 31 w 39"/>
                <a:gd name="T5" fmla="*/ 0 h 59"/>
                <a:gd name="T6" fmla="*/ 0 w 39"/>
                <a:gd name="T7" fmla="*/ 30 h 59"/>
                <a:gd name="T8" fmla="*/ 0 w 39"/>
                <a:gd name="T9" fmla="*/ 4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9"/>
                <a:gd name="T17" fmla="*/ 39 w 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9">
                  <a:moveTo>
                    <a:pt x="0" y="59"/>
                  </a:moveTo>
                  <a:lnTo>
                    <a:pt x="39" y="20"/>
                  </a:lnTo>
                  <a:lnTo>
                    <a:pt x="39" y="0"/>
                  </a:lnTo>
                  <a:lnTo>
                    <a:pt x="0" y="38"/>
                  </a:lnTo>
                  <a:lnTo>
                    <a:pt x="0" y="59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325" y="2191"/>
              <a:ext cx="31" cy="46"/>
            </a:xfrm>
            <a:custGeom>
              <a:avLst/>
              <a:gdLst>
                <a:gd name="T0" fmla="*/ 0 w 39"/>
                <a:gd name="T1" fmla="*/ 46 h 59"/>
                <a:gd name="T2" fmla="*/ 31 w 39"/>
                <a:gd name="T3" fmla="*/ 16 h 59"/>
                <a:gd name="T4" fmla="*/ 31 w 39"/>
                <a:gd name="T5" fmla="*/ 0 h 59"/>
                <a:gd name="T6" fmla="*/ 0 w 39"/>
                <a:gd name="T7" fmla="*/ 30 h 59"/>
                <a:gd name="T8" fmla="*/ 0 w 39"/>
                <a:gd name="T9" fmla="*/ 4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9"/>
                <a:gd name="T17" fmla="*/ 39 w 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9">
                  <a:moveTo>
                    <a:pt x="0" y="59"/>
                  </a:moveTo>
                  <a:lnTo>
                    <a:pt x="39" y="20"/>
                  </a:lnTo>
                  <a:lnTo>
                    <a:pt x="39" y="0"/>
                  </a:lnTo>
                  <a:lnTo>
                    <a:pt x="0" y="38"/>
                  </a:lnTo>
                  <a:lnTo>
                    <a:pt x="0" y="59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577" y="2265"/>
              <a:ext cx="76" cy="60"/>
            </a:xfrm>
            <a:custGeom>
              <a:avLst/>
              <a:gdLst>
                <a:gd name="T0" fmla="*/ 31 w 97"/>
                <a:gd name="T1" fmla="*/ 60 h 77"/>
                <a:gd name="T2" fmla="*/ 76 w 97"/>
                <a:gd name="T3" fmla="*/ 60 h 77"/>
                <a:gd name="T4" fmla="*/ 76 w 97"/>
                <a:gd name="T5" fmla="*/ 30 h 77"/>
                <a:gd name="T6" fmla="*/ 45 w 97"/>
                <a:gd name="T7" fmla="*/ 0 h 77"/>
                <a:gd name="T8" fmla="*/ 0 w 97"/>
                <a:gd name="T9" fmla="*/ 14 h 77"/>
                <a:gd name="T10" fmla="*/ 31 w 97"/>
                <a:gd name="T11" fmla="*/ 6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77"/>
                <a:gd name="T20" fmla="*/ 97 w 97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77">
                  <a:moveTo>
                    <a:pt x="39" y="77"/>
                  </a:moveTo>
                  <a:lnTo>
                    <a:pt x="97" y="77"/>
                  </a:lnTo>
                  <a:lnTo>
                    <a:pt x="97" y="39"/>
                  </a:lnTo>
                  <a:lnTo>
                    <a:pt x="58" y="0"/>
                  </a:lnTo>
                  <a:lnTo>
                    <a:pt x="0" y="18"/>
                  </a:lnTo>
                  <a:lnTo>
                    <a:pt x="39" y="77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577" y="2265"/>
              <a:ext cx="76" cy="60"/>
            </a:xfrm>
            <a:custGeom>
              <a:avLst/>
              <a:gdLst>
                <a:gd name="T0" fmla="*/ 31 w 97"/>
                <a:gd name="T1" fmla="*/ 60 h 77"/>
                <a:gd name="T2" fmla="*/ 76 w 97"/>
                <a:gd name="T3" fmla="*/ 60 h 77"/>
                <a:gd name="T4" fmla="*/ 76 w 97"/>
                <a:gd name="T5" fmla="*/ 30 h 77"/>
                <a:gd name="T6" fmla="*/ 45 w 97"/>
                <a:gd name="T7" fmla="*/ 0 h 77"/>
                <a:gd name="T8" fmla="*/ 0 w 97"/>
                <a:gd name="T9" fmla="*/ 14 h 77"/>
                <a:gd name="T10" fmla="*/ 31 w 97"/>
                <a:gd name="T11" fmla="*/ 6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77"/>
                <a:gd name="T20" fmla="*/ 97 w 97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77">
                  <a:moveTo>
                    <a:pt x="39" y="77"/>
                  </a:moveTo>
                  <a:lnTo>
                    <a:pt x="97" y="77"/>
                  </a:lnTo>
                  <a:lnTo>
                    <a:pt x="97" y="39"/>
                  </a:lnTo>
                  <a:lnTo>
                    <a:pt x="58" y="0"/>
                  </a:lnTo>
                  <a:lnTo>
                    <a:pt x="0" y="18"/>
                  </a:lnTo>
                  <a:lnTo>
                    <a:pt x="39" y="77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1" name="Freeform 49"/>
          <p:cNvSpPr>
            <a:spLocks/>
          </p:cNvSpPr>
          <p:nvPr/>
        </p:nvSpPr>
        <p:spPr bwMode="auto">
          <a:xfrm>
            <a:off x="1127773" y="1097292"/>
            <a:ext cx="1002411" cy="795155"/>
          </a:xfrm>
          <a:custGeom>
            <a:avLst/>
            <a:gdLst>
              <a:gd name="T0" fmla="*/ 6 w 545"/>
              <a:gd name="T1" fmla="*/ 215 h 394"/>
              <a:gd name="T2" fmla="*/ 0 w 545"/>
              <a:gd name="T3" fmla="*/ 215 h 394"/>
              <a:gd name="T4" fmla="*/ 6 w 545"/>
              <a:gd name="T5" fmla="*/ 199 h 394"/>
              <a:gd name="T6" fmla="*/ 6 w 545"/>
              <a:gd name="T7" fmla="*/ 188 h 394"/>
              <a:gd name="T8" fmla="*/ 6 w 545"/>
              <a:gd name="T9" fmla="*/ 183 h 394"/>
              <a:gd name="T10" fmla="*/ 11 w 545"/>
              <a:gd name="T11" fmla="*/ 194 h 394"/>
              <a:gd name="T12" fmla="*/ 11 w 545"/>
              <a:gd name="T13" fmla="*/ 199 h 394"/>
              <a:gd name="T14" fmla="*/ 17 w 545"/>
              <a:gd name="T15" fmla="*/ 194 h 394"/>
              <a:gd name="T16" fmla="*/ 17 w 545"/>
              <a:gd name="T17" fmla="*/ 188 h 394"/>
              <a:gd name="T18" fmla="*/ 17 w 545"/>
              <a:gd name="T19" fmla="*/ 178 h 394"/>
              <a:gd name="T20" fmla="*/ 11 w 545"/>
              <a:gd name="T21" fmla="*/ 161 h 394"/>
              <a:gd name="T22" fmla="*/ 22 w 545"/>
              <a:gd name="T23" fmla="*/ 161 h 394"/>
              <a:gd name="T24" fmla="*/ 33 w 545"/>
              <a:gd name="T25" fmla="*/ 156 h 394"/>
              <a:gd name="T26" fmla="*/ 22 w 545"/>
              <a:gd name="T27" fmla="*/ 150 h 394"/>
              <a:gd name="T28" fmla="*/ 17 w 545"/>
              <a:gd name="T29" fmla="*/ 150 h 394"/>
              <a:gd name="T30" fmla="*/ 17 w 545"/>
              <a:gd name="T31" fmla="*/ 134 h 394"/>
              <a:gd name="T32" fmla="*/ 17 w 545"/>
              <a:gd name="T33" fmla="*/ 118 h 394"/>
              <a:gd name="T34" fmla="*/ 17 w 545"/>
              <a:gd name="T35" fmla="*/ 86 h 394"/>
              <a:gd name="T36" fmla="*/ 11 w 545"/>
              <a:gd name="T37" fmla="*/ 54 h 394"/>
              <a:gd name="T38" fmla="*/ 17 w 545"/>
              <a:gd name="T39" fmla="*/ 27 h 394"/>
              <a:gd name="T40" fmla="*/ 67 w 545"/>
              <a:gd name="T41" fmla="*/ 49 h 394"/>
              <a:gd name="T42" fmla="*/ 106 w 545"/>
              <a:gd name="T43" fmla="*/ 65 h 394"/>
              <a:gd name="T44" fmla="*/ 128 w 545"/>
              <a:gd name="T45" fmla="*/ 76 h 394"/>
              <a:gd name="T46" fmla="*/ 140 w 545"/>
              <a:gd name="T47" fmla="*/ 81 h 394"/>
              <a:gd name="T48" fmla="*/ 140 w 545"/>
              <a:gd name="T49" fmla="*/ 107 h 394"/>
              <a:gd name="T50" fmla="*/ 128 w 545"/>
              <a:gd name="T51" fmla="*/ 123 h 394"/>
              <a:gd name="T52" fmla="*/ 128 w 545"/>
              <a:gd name="T53" fmla="*/ 134 h 394"/>
              <a:gd name="T54" fmla="*/ 123 w 545"/>
              <a:gd name="T55" fmla="*/ 145 h 394"/>
              <a:gd name="T56" fmla="*/ 128 w 545"/>
              <a:gd name="T57" fmla="*/ 150 h 394"/>
              <a:gd name="T58" fmla="*/ 145 w 545"/>
              <a:gd name="T59" fmla="*/ 123 h 394"/>
              <a:gd name="T60" fmla="*/ 151 w 545"/>
              <a:gd name="T61" fmla="*/ 113 h 394"/>
              <a:gd name="T62" fmla="*/ 162 w 545"/>
              <a:gd name="T63" fmla="*/ 96 h 394"/>
              <a:gd name="T64" fmla="*/ 151 w 545"/>
              <a:gd name="T65" fmla="*/ 54 h 394"/>
              <a:gd name="T66" fmla="*/ 151 w 545"/>
              <a:gd name="T67" fmla="*/ 49 h 394"/>
              <a:gd name="T68" fmla="*/ 162 w 545"/>
              <a:gd name="T69" fmla="*/ 38 h 394"/>
              <a:gd name="T70" fmla="*/ 156 w 545"/>
              <a:gd name="T71" fmla="*/ 22 h 394"/>
              <a:gd name="T72" fmla="*/ 151 w 545"/>
              <a:gd name="T73" fmla="*/ 0 h 394"/>
              <a:gd name="T74" fmla="*/ 345 w 545"/>
              <a:gd name="T75" fmla="*/ 49 h 394"/>
              <a:gd name="T76" fmla="*/ 507 w 545"/>
              <a:gd name="T77" fmla="*/ 81 h 394"/>
              <a:gd name="T78" fmla="*/ 451 w 545"/>
              <a:gd name="T79" fmla="*/ 317 h 394"/>
              <a:gd name="T80" fmla="*/ 446 w 545"/>
              <a:gd name="T81" fmla="*/ 323 h 394"/>
              <a:gd name="T82" fmla="*/ 451 w 545"/>
              <a:gd name="T83" fmla="*/ 328 h 394"/>
              <a:gd name="T84" fmla="*/ 451 w 545"/>
              <a:gd name="T85" fmla="*/ 339 h 394"/>
              <a:gd name="T86" fmla="*/ 451 w 545"/>
              <a:gd name="T87" fmla="*/ 344 h 394"/>
              <a:gd name="T88" fmla="*/ 451 w 545"/>
              <a:gd name="T89" fmla="*/ 355 h 394"/>
              <a:gd name="T90" fmla="*/ 306 w 545"/>
              <a:gd name="T91" fmla="*/ 328 h 394"/>
              <a:gd name="T92" fmla="*/ 295 w 545"/>
              <a:gd name="T93" fmla="*/ 328 h 394"/>
              <a:gd name="T94" fmla="*/ 278 w 545"/>
              <a:gd name="T95" fmla="*/ 323 h 394"/>
              <a:gd name="T96" fmla="*/ 267 w 545"/>
              <a:gd name="T97" fmla="*/ 328 h 394"/>
              <a:gd name="T98" fmla="*/ 245 w 545"/>
              <a:gd name="T99" fmla="*/ 323 h 394"/>
              <a:gd name="T100" fmla="*/ 229 w 545"/>
              <a:gd name="T101" fmla="*/ 328 h 394"/>
              <a:gd name="T102" fmla="*/ 212 w 545"/>
              <a:gd name="T103" fmla="*/ 323 h 394"/>
              <a:gd name="T104" fmla="*/ 167 w 545"/>
              <a:gd name="T105" fmla="*/ 323 h 394"/>
              <a:gd name="T106" fmla="*/ 140 w 545"/>
              <a:gd name="T107" fmla="*/ 306 h 394"/>
              <a:gd name="T108" fmla="*/ 112 w 545"/>
              <a:gd name="T109" fmla="*/ 306 h 394"/>
              <a:gd name="T110" fmla="*/ 67 w 545"/>
              <a:gd name="T111" fmla="*/ 296 h 394"/>
              <a:gd name="T112" fmla="*/ 67 w 545"/>
              <a:gd name="T113" fmla="*/ 269 h 394"/>
              <a:gd name="T114" fmla="*/ 67 w 545"/>
              <a:gd name="T115" fmla="*/ 248 h 394"/>
              <a:gd name="T116" fmla="*/ 39 w 545"/>
              <a:gd name="T117" fmla="*/ 237 h 394"/>
              <a:gd name="T118" fmla="*/ 33 w 545"/>
              <a:gd name="T119" fmla="*/ 226 h 39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45"/>
              <a:gd name="T181" fmla="*/ 0 h 394"/>
              <a:gd name="T182" fmla="*/ 545 w 545"/>
              <a:gd name="T183" fmla="*/ 394 h 39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45" h="394">
                <a:moveTo>
                  <a:pt x="24" y="245"/>
                </a:moveTo>
                <a:lnTo>
                  <a:pt x="6" y="239"/>
                </a:lnTo>
                <a:lnTo>
                  <a:pt x="0" y="239"/>
                </a:lnTo>
                <a:lnTo>
                  <a:pt x="0" y="233"/>
                </a:lnTo>
                <a:lnTo>
                  <a:pt x="6" y="221"/>
                </a:lnTo>
                <a:lnTo>
                  <a:pt x="6" y="215"/>
                </a:lnTo>
                <a:lnTo>
                  <a:pt x="6" y="209"/>
                </a:lnTo>
                <a:lnTo>
                  <a:pt x="6" y="203"/>
                </a:lnTo>
                <a:lnTo>
                  <a:pt x="12" y="209"/>
                </a:lnTo>
                <a:lnTo>
                  <a:pt x="12" y="215"/>
                </a:lnTo>
                <a:lnTo>
                  <a:pt x="12" y="221"/>
                </a:lnTo>
                <a:lnTo>
                  <a:pt x="18" y="215"/>
                </a:lnTo>
                <a:lnTo>
                  <a:pt x="18" y="209"/>
                </a:lnTo>
                <a:lnTo>
                  <a:pt x="24" y="203"/>
                </a:lnTo>
                <a:lnTo>
                  <a:pt x="18" y="197"/>
                </a:lnTo>
                <a:lnTo>
                  <a:pt x="12" y="191"/>
                </a:lnTo>
                <a:lnTo>
                  <a:pt x="12" y="179"/>
                </a:lnTo>
                <a:lnTo>
                  <a:pt x="18" y="179"/>
                </a:lnTo>
                <a:lnTo>
                  <a:pt x="24" y="179"/>
                </a:lnTo>
                <a:lnTo>
                  <a:pt x="36" y="173"/>
                </a:lnTo>
                <a:lnTo>
                  <a:pt x="24" y="167"/>
                </a:lnTo>
                <a:lnTo>
                  <a:pt x="24" y="161"/>
                </a:lnTo>
                <a:lnTo>
                  <a:pt x="18" y="167"/>
                </a:lnTo>
                <a:lnTo>
                  <a:pt x="18" y="155"/>
                </a:lnTo>
                <a:lnTo>
                  <a:pt x="18" y="149"/>
                </a:lnTo>
                <a:lnTo>
                  <a:pt x="18" y="137"/>
                </a:lnTo>
                <a:lnTo>
                  <a:pt x="18" y="131"/>
                </a:lnTo>
                <a:lnTo>
                  <a:pt x="18" y="119"/>
                </a:lnTo>
                <a:lnTo>
                  <a:pt x="18" y="96"/>
                </a:lnTo>
                <a:lnTo>
                  <a:pt x="24" y="90"/>
                </a:lnTo>
                <a:lnTo>
                  <a:pt x="12" y="60"/>
                </a:lnTo>
                <a:lnTo>
                  <a:pt x="12" y="42"/>
                </a:lnTo>
                <a:lnTo>
                  <a:pt x="18" y="30"/>
                </a:lnTo>
                <a:lnTo>
                  <a:pt x="18" y="18"/>
                </a:lnTo>
                <a:lnTo>
                  <a:pt x="72" y="54"/>
                </a:lnTo>
                <a:lnTo>
                  <a:pt x="96" y="66"/>
                </a:lnTo>
                <a:lnTo>
                  <a:pt x="114" y="72"/>
                </a:lnTo>
                <a:lnTo>
                  <a:pt x="126" y="84"/>
                </a:lnTo>
                <a:lnTo>
                  <a:pt x="138" y="84"/>
                </a:lnTo>
                <a:lnTo>
                  <a:pt x="144" y="84"/>
                </a:lnTo>
                <a:lnTo>
                  <a:pt x="150" y="90"/>
                </a:lnTo>
                <a:lnTo>
                  <a:pt x="150" y="113"/>
                </a:lnTo>
                <a:lnTo>
                  <a:pt x="150" y="119"/>
                </a:lnTo>
                <a:lnTo>
                  <a:pt x="138" y="125"/>
                </a:lnTo>
                <a:lnTo>
                  <a:pt x="138" y="137"/>
                </a:lnTo>
                <a:lnTo>
                  <a:pt x="138" y="143"/>
                </a:lnTo>
                <a:lnTo>
                  <a:pt x="138" y="149"/>
                </a:lnTo>
                <a:lnTo>
                  <a:pt x="138" y="155"/>
                </a:lnTo>
                <a:lnTo>
                  <a:pt x="132" y="161"/>
                </a:lnTo>
                <a:lnTo>
                  <a:pt x="138" y="167"/>
                </a:lnTo>
                <a:lnTo>
                  <a:pt x="150" y="161"/>
                </a:lnTo>
                <a:lnTo>
                  <a:pt x="156" y="137"/>
                </a:lnTo>
                <a:lnTo>
                  <a:pt x="162" y="137"/>
                </a:lnTo>
                <a:lnTo>
                  <a:pt x="162" y="125"/>
                </a:lnTo>
                <a:lnTo>
                  <a:pt x="174" y="113"/>
                </a:lnTo>
                <a:lnTo>
                  <a:pt x="174" y="107"/>
                </a:lnTo>
                <a:lnTo>
                  <a:pt x="174" y="84"/>
                </a:lnTo>
                <a:lnTo>
                  <a:pt x="162" y="60"/>
                </a:lnTo>
                <a:lnTo>
                  <a:pt x="162" y="54"/>
                </a:lnTo>
                <a:lnTo>
                  <a:pt x="168" y="54"/>
                </a:lnTo>
                <a:lnTo>
                  <a:pt x="174" y="42"/>
                </a:lnTo>
                <a:lnTo>
                  <a:pt x="174" y="24"/>
                </a:lnTo>
                <a:lnTo>
                  <a:pt x="168" y="24"/>
                </a:lnTo>
                <a:lnTo>
                  <a:pt x="162" y="18"/>
                </a:lnTo>
                <a:lnTo>
                  <a:pt x="162" y="0"/>
                </a:lnTo>
                <a:lnTo>
                  <a:pt x="269" y="24"/>
                </a:lnTo>
                <a:lnTo>
                  <a:pt x="371" y="54"/>
                </a:lnTo>
                <a:lnTo>
                  <a:pt x="545" y="90"/>
                </a:lnTo>
                <a:lnTo>
                  <a:pt x="485" y="352"/>
                </a:lnTo>
                <a:lnTo>
                  <a:pt x="479" y="358"/>
                </a:lnTo>
                <a:lnTo>
                  <a:pt x="485" y="364"/>
                </a:lnTo>
                <a:lnTo>
                  <a:pt x="485" y="370"/>
                </a:lnTo>
                <a:lnTo>
                  <a:pt x="485" y="376"/>
                </a:lnTo>
                <a:lnTo>
                  <a:pt x="485" y="382"/>
                </a:lnTo>
                <a:lnTo>
                  <a:pt x="485" y="388"/>
                </a:lnTo>
                <a:lnTo>
                  <a:pt x="485" y="394"/>
                </a:lnTo>
                <a:lnTo>
                  <a:pt x="341" y="358"/>
                </a:lnTo>
                <a:lnTo>
                  <a:pt x="329" y="364"/>
                </a:lnTo>
                <a:lnTo>
                  <a:pt x="323" y="364"/>
                </a:lnTo>
                <a:lnTo>
                  <a:pt x="317" y="364"/>
                </a:lnTo>
                <a:lnTo>
                  <a:pt x="305" y="364"/>
                </a:lnTo>
                <a:lnTo>
                  <a:pt x="299" y="358"/>
                </a:lnTo>
                <a:lnTo>
                  <a:pt x="293" y="358"/>
                </a:lnTo>
                <a:lnTo>
                  <a:pt x="287" y="364"/>
                </a:lnTo>
                <a:lnTo>
                  <a:pt x="275" y="358"/>
                </a:lnTo>
                <a:lnTo>
                  <a:pt x="263" y="358"/>
                </a:lnTo>
                <a:lnTo>
                  <a:pt x="258" y="364"/>
                </a:lnTo>
                <a:lnTo>
                  <a:pt x="246" y="364"/>
                </a:lnTo>
                <a:lnTo>
                  <a:pt x="228" y="364"/>
                </a:lnTo>
                <a:lnTo>
                  <a:pt x="228" y="358"/>
                </a:lnTo>
                <a:lnTo>
                  <a:pt x="216" y="358"/>
                </a:lnTo>
                <a:lnTo>
                  <a:pt x="180" y="358"/>
                </a:lnTo>
                <a:lnTo>
                  <a:pt x="174" y="352"/>
                </a:lnTo>
                <a:lnTo>
                  <a:pt x="150" y="340"/>
                </a:lnTo>
                <a:lnTo>
                  <a:pt x="132" y="340"/>
                </a:lnTo>
                <a:lnTo>
                  <a:pt x="120" y="340"/>
                </a:lnTo>
                <a:lnTo>
                  <a:pt x="96" y="340"/>
                </a:lnTo>
                <a:lnTo>
                  <a:pt x="72" y="328"/>
                </a:lnTo>
                <a:lnTo>
                  <a:pt x="66" y="322"/>
                </a:lnTo>
                <a:lnTo>
                  <a:pt x="72" y="299"/>
                </a:lnTo>
                <a:lnTo>
                  <a:pt x="72" y="293"/>
                </a:lnTo>
                <a:lnTo>
                  <a:pt x="72" y="275"/>
                </a:lnTo>
                <a:lnTo>
                  <a:pt x="54" y="263"/>
                </a:lnTo>
                <a:lnTo>
                  <a:pt x="42" y="263"/>
                </a:lnTo>
                <a:lnTo>
                  <a:pt x="42" y="257"/>
                </a:lnTo>
                <a:lnTo>
                  <a:pt x="36" y="251"/>
                </a:lnTo>
                <a:lnTo>
                  <a:pt x="24" y="245"/>
                </a:lnTo>
              </a:path>
            </a:pathLst>
          </a:custGeom>
          <a:solidFill>
            <a:srgbClr val="FF7C8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2" name="Freeform 99"/>
          <p:cNvSpPr>
            <a:spLocks/>
          </p:cNvSpPr>
          <p:nvPr/>
        </p:nvSpPr>
        <p:spPr bwMode="auto">
          <a:xfrm>
            <a:off x="6475342" y="3839715"/>
            <a:ext cx="1314799" cy="629404"/>
          </a:xfrm>
          <a:custGeom>
            <a:avLst/>
            <a:gdLst>
              <a:gd name="T0" fmla="*/ 11 w 717"/>
              <a:gd name="T1" fmla="*/ 227 h 311"/>
              <a:gd name="T2" fmla="*/ 22 w 717"/>
              <a:gd name="T3" fmla="*/ 211 h 311"/>
              <a:gd name="T4" fmla="*/ 28 w 717"/>
              <a:gd name="T5" fmla="*/ 194 h 311"/>
              <a:gd name="T6" fmla="*/ 77 w 717"/>
              <a:gd name="T7" fmla="*/ 167 h 311"/>
              <a:gd name="T8" fmla="*/ 99 w 717"/>
              <a:gd name="T9" fmla="*/ 145 h 311"/>
              <a:gd name="T10" fmla="*/ 110 w 717"/>
              <a:gd name="T11" fmla="*/ 145 h 311"/>
              <a:gd name="T12" fmla="*/ 116 w 717"/>
              <a:gd name="T13" fmla="*/ 136 h 311"/>
              <a:gd name="T14" fmla="*/ 133 w 717"/>
              <a:gd name="T15" fmla="*/ 136 h 311"/>
              <a:gd name="T16" fmla="*/ 155 w 717"/>
              <a:gd name="T17" fmla="*/ 125 h 311"/>
              <a:gd name="T18" fmla="*/ 183 w 717"/>
              <a:gd name="T19" fmla="*/ 92 h 311"/>
              <a:gd name="T20" fmla="*/ 183 w 717"/>
              <a:gd name="T21" fmla="*/ 70 h 311"/>
              <a:gd name="T22" fmla="*/ 205 w 717"/>
              <a:gd name="T23" fmla="*/ 70 h 311"/>
              <a:gd name="T24" fmla="*/ 238 w 717"/>
              <a:gd name="T25" fmla="*/ 65 h 311"/>
              <a:gd name="T26" fmla="*/ 627 w 717"/>
              <a:gd name="T27" fmla="*/ 0 h 311"/>
              <a:gd name="T28" fmla="*/ 637 w 717"/>
              <a:gd name="T29" fmla="*/ 11 h 311"/>
              <a:gd name="T30" fmla="*/ 648 w 717"/>
              <a:gd name="T31" fmla="*/ 27 h 311"/>
              <a:gd name="T32" fmla="*/ 643 w 717"/>
              <a:gd name="T33" fmla="*/ 27 h 311"/>
              <a:gd name="T34" fmla="*/ 632 w 717"/>
              <a:gd name="T35" fmla="*/ 27 h 311"/>
              <a:gd name="T36" fmla="*/ 632 w 717"/>
              <a:gd name="T37" fmla="*/ 33 h 311"/>
              <a:gd name="T38" fmla="*/ 610 w 717"/>
              <a:gd name="T39" fmla="*/ 43 h 311"/>
              <a:gd name="T40" fmla="*/ 588 w 717"/>
              <a:gd name="T41" fmla="*/ 60 h 311"/>
              <a:gd name="T42" fmla="*/ 594 w 717"/>
              <a:gd name="T43" fmla="*/ 60 h 311"/>
              <a:gd name="T44" fmla="*/ 621 w 717"/>
              <a:gd name="T45" fmla="*/ 49 h 311"/>
              <a:gd name="T46" fmla="*/ 632 w 717"/>
              <a:gd name="T47" fmla="*/ 60 h 311"/>
              <a:gd name="T48" fmla="*/ 643 w 717"/>
              <a:gd name="T49" fmla="*/ 60 h 311"/>
              <a:gd name="T50" fmla="*/ 659 w 717"/>
              <a:gd name="T51" fmla="*/ 49 h 311"/>
              <a:gd name="T52" fmla="*/ 665 w 717"/>
              <a:gd name="T53" fmla="*/ 76 h 311"/>
              <a:gd name="T54" fmla="*/ 654 w 717"/>
              <a:gd name="T55" fmla="*/ 92 h 311"/>
              <a:gd name="T56" fmla="*/ 637 w 717"/>
              <a:gd name="T57" fmla="*/ 103 h 311"/>
              <a:gd name="T58" fmla="*/ 616 w 717"/>
              <a:gd name="T59" fmla="*/ 108 h 311"/>
              <a:gd name="T60" fmla="*/ 610 w 717"/>
              <a:gd name="T61" fmla="*/ 103 h 311"/>
              <a:gd name="T62" fmla="*/ 605 w 717"/>
              <a:gd name="T63" fmla="*/ 98 h 311"/>
              <a:gd name="T64" fmla="*/ 605 w 717"/>
              <a:gd name="T65" fmla="*/ 114 h 311"/>
              <a:gd name="T66" fmla="*/ 610 w 717"/>
              <a:gd name="T67" fmla="*/ 119 h 311"/>
              <a:gd name="T68" fmla="*/ 616 w 717"/>
              <a:gd name="T69" fmla="*/ 136 h 311"/>
              <a:gd name="T70" fmla="*/ 588 w 717"/>
              <a:gd name="T71" fmla="*/ 151 h 311"/>
              <a:gd name="T72" fmla="*/ 588 w 717"/>
              <a:gd name="T73" fmla="*/ 156 h 311"/>
              <a:gd name="T74" fmla="*/ 627 w 717"/>
              <a:gd name="T75" fmla="*/ 145 h 311"/>
              <a:gd name="T76" fmla="*/ 637 w 717"/>
              <a:gd name="T77" fmla="*/ 145 h 311"/>
              <a:gd name="T78" fmla="*/ 605 w 717"/>
              <a:gd name="T79" fmla="*/ 173 h 311"/>
              <a:gd name="T80" fmla="*/ 571 w 717"/>
              <a:gd name="T81" fmla="*/ 194 h 311"/>
              <a:gd name="T82" fmla="*/ 566 w 717"/>
              <a:gd name="T83" fmla="*/ 200 h 311"/>
              <a:gd name="T84" fmla="*/ 538 w 717"/>
              <a:gd name="T85" fmla="*/ 238 h 311"/>
              <a:gd name="T86" fmla="*/ 521 w 717"/>
              <a:gd name="T87" fmla="*/ 270 h 311"/>
              <a:gd name="T88" fmla="*/ 382 w 717"/>
              <a:gd name="T89" fmla="*/ 211 h 311"/>
              <a:gd name="T90" fmla="*/ 283 w 717"/>
              <a:gd name="T91" fmla="*/ 194 h 311"/>
              <a:gd name="T92" fmla="*/ 272 w 717"/>
              <a:gd name="T93" fmla="*/ 194 h 311"/>
              <a:gd name="T94" fmla="*/ 166 w 717"/>
              <a:gd name="T95" fmla="*/ 205 h 311"/>
              <a:gd name="T96" fmla="*/ 144 w 717"/>
              <a:gd name="T97" fmla="*/ 221 h 311"/>
              <a:gd name="T98" fmla="*/ 0 w 717"/>
              <a:gd name="T99" fmla="*/ 248 h 3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17"/>
              <a:gd name="T151" fmla="*/ 0 h 311"/>
              <a:gd name="T152" fmla="*/ 717 w 717"/>
              <a:gd name="T153" fmla="*/ 311 h 3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17" h="311">
                <a:moveTo>
                  <a:pt x="0" y="275"/>
                </a:moveTo>
                <a:lnTo>
                  <a:pt x="6" y="251"/>
                </a:lnTo>
                <a:lnTo>
                  <a:pt x="12" y="251"/>
                </a:lnTo>
                <a:lnTo>
                  <a:pt x="12" y="245"/>
                </a:lnTo>
                <a:lnTo>
                  <a:pt x="18" y="239"/>
                </a:lnTo>
                <a:lnTo>
                  <a:pt x="24" y="233"/>
                </a:lnTo>
                <a:lnTo>
                  <a:pt x="18" y="233"/>
                </a:lnTo>
                <a:lnTo>
                  <a:pt x="24" y="227"/>
                </a:lnTo>
                <a:lnTo>
                  <a:pt x="30" y="215"/>
                </a:lnTo>
                <a:lnTo>
                  <a:pt x="48" y="209"/>
                </a:lnTo>
                <a:lnTo>
                  <a:pt x="66" y="203"/>
                </a:lnTo>
                <a:lnTo>
                  <a:pt x="83" y="185"/>
                </a:lnTo>
                <a:lnTo>
                  <a:pt x="89" y="185"/>
                </a:lnTo>
                <a:lnTo>
                  <a:pt x="101" y="173"/>
                </a:lnTo>
                <a:lnTo>
                  <a:pt x="107" y="161"/>
                </a:lnTo>
                <a:lnTo>
                  <a:pt x="113" y="161"/>
                </a:lnTo>
                <a:lnTo>
                  <a:pt x="119" y="161"/>
                </a:lnTo>
                <a:lnTo>
                  <a:pt x="119" y="156"/>
                </a:lnTo>
                <a:lnTo>
                  <a:pt x="125" y="150"/>
                </a:lnTo>
                <a:lnTo>
                  <a:pt x="131" y="156"/>
                </a:lnTo>
                <a:lnTo>
                  <a:pt x="137" y="150"/>
                </a:lnTo>
                <a:lnTo>
                  <a:pt x="143" y="150"/>
                </a:lnTo>
                <a:lnTo>
                  <a:pt x="149" y="138"/>
                </a:lnTo>
                <a:lnTo>
                  <a:pt x="155" y="138"/>
                </a:lnTo>
                <a:lnTo>
                  <a:pt x="167" y="138"/>
                </a:lnTo>
                <a:lnTo>
                  <a:pt x="185" y="114"/>
                </a:lnTo>
                <a:lnTo>
                  <a:pt x="197" y="108"/>
                </a:lnTo>
                <a:lnTo>
                  <a:pt x="197" y="102"/>
                </a:lnTo>
                <a:lnTo>
                  <a:pt x="197" y="90"/>
                </a:lnTo>
                <a:lnTo>
                  <a:pt x="197" y="84"/>
                </a:lnTo>
                <a:lnTo>
                  <a:pt x="197" y="78"/>
                </a:lnTo>
                <a:lnTo>
                  <a:pt x="221" y="72"/>
                </a:lnTo>
                <a:lnTo>
                  <a:pt x="221" y="78"/>
                </a:lnTo>
                <a:lnTo>
                  <a:pt x="239" y="72"/>
                </a:lnTo>
                <a:lnTo>
                  <a:pt x="251" y="72"/>
                </a:lnTo>
                <a:lnTo>
                  <a:pt x="257" y="72"/>
                </a:lnTo>
                <a:lnTo>
                  <a:pt x="472" y="36"/>
                </a:lnTo>
                <a:lnTo>
                  <a:pt x="676" y="0"/>
                </a:lnTo>
                <a:lnTo>
                  <a:pt x="681" y="6"/>
                </a:lnTo>
                <a:lnTo>
                  <a:pt x="687" y="12"/>
                </a:lnTo>
                <a:lnTo>
                  <a:pt x="693" y="12"/>
                </a:lnTo>
                <a:lnTo>
                  <a:pt x="693" y="18"/>
                </a:lnTo>
                <a:lnTo>
                  <a:pt x="699" y="30"/>
                </a:lnTo>
                <a:lnTo>
                  <a:pt x="693" y="30"/>
                </a:lnTo>
                <a:lnTo>
                  <a:pt x="687" y="30"/>
                </a:lnTo>
                <a:lnTo>
                  <a:pt x="681" y="30"/>
                </a:lnTo>
                <a:lnTo>
                  <a:pt x="676" y="30"/>
                </a:lnTo>
                <a:lnTo>
                  <a:pt x="681" y="36"/>
                </a:lnTo>
                <a:lnTo>
                  <a:pt x="658" y="48"/>
                </a:lnTo>
                <a:lnTo>
                  <a:pt x="646" y="54"/>
                </a:lnTo>
                <a:lnTo>
                  <a:pt x="634" y="60"/>
                </a:lnTo>
                <a:lnTo>
                  <a:pt x="634" y="66"/>
                </a:lnTo>
                <a:lnTo>
                  <a:pt x="634" y="72"/>
                </a:lnTo>
                <a:lnTo>
                  <a:pt x="640" y="66"/>
                </a:lnTo>
                <a:lnTo>
                  <a:pt x="652" y="60"/>
                </a:lnTo>
                <a:lnTo>
                  <a:pt x="664" y="60"/>
                </a:lnTo>
                <a:lnTo>
                  <a:pt x="670" y="54"/>
                </a:lnTo>
                <a:lnTo>
                  <a:pt x="681" y="54"/>
                </a:lnTo>
                <a:lnTo>
                  <a:pt x="687" y="54"/>
                </a:lnTo>
                <a:lnTo>
                  <a:pt x="681" y="66"/>
                </a:lnTo>
                <a:lnTo>
                  <a:pt x="687" y="66"/>
                </a:lnTo>
                <a:lnTo>
                  <a:pt x="687" y="72"/>
                </a:lnTo>
                <a:lnTo>
                  <a:pt x="693" y="66"/>
                </a:lnTo>
                <a:lnTo>
                  <a:pt x="705" y="54"/>
                </a:lnTo>
                <a:lnTo>
                  <a:pt x="711" y="54"/>
                </a:lnTo>
                <a:lnTo>
                  <a:pt x="711" y="66"/>
                </a:lnTo>
                <a:lnTo>
                  <a:pt x="717" y="84"/>
                </a:lnTo>
                <a:lnTo>
                  <a:pt x="717" y="90"/>
                </a:lnTo>
                <a:lnTo>
                  <a:pt x="705" y="96"/>
                </a:lnTo>
                <a:lnTo>
                  <a:pt x="705" y="102"/>
                </a:lnTo>
                <a:lnTo>
                  <a:pt x="699" y="108"/>
                </a:lnTo>
                <a:lnTo>
                  <a:pt x="693" y="114"/>
                </a:lnTo>
                <a:lnTo>
                  <a:pt x="687" y="114"/>
                </a:lnTo>
                <a:lnTo>
                  <a:pt x="681" y="120"/>
                </a:lnTo>
                <a:lnTo>
                  <a:pt x="670" y="120"/>
                </a:lnTo>
                <a:lnTo>
                  <a:pt x="664" y="120"/>
                </a:lnTo>
                <a:lnTo>
                  <a:pt x="658" y="120"/>
                </a:lnTo>
                <a:lnTo>
                  <a:pt x="658" y="114"/>
                </a:lnTo>
                <a:lnTo>
                  <a:pt x="658" y="108"/>
                </a:lnTo>
                <a:lnTo>
                  <a:pt x="652" y="108"/>
                </a:lnTo>
                <a:lnTo>
                  <a:pt x="652" y="120"/>
                </a:lnTo>
                <a:lnTo>
                  <a:pt x="652" y="126"/>
                </a:lnTo>
                <a:lnTo>
                  <a:pt x="646" y="126"/>
                </a:lnTo>
                <a:lnTo>
                  <a:pt x="652" y="132"/>
                </a:lnTo>
                <a:lnTo>
                  <a:pt x="658" y="132"/>
                </a:lnTo>
                <a:lnTo>
                  <a:pt x="664" y="138"/>
                </a:lnTo>
                <a:lnTo>
                  <a:pt x="658" y="144"/>
                </a:lnTo>
                <a:lnTo>
                  <a:pt x="664" y="150"/>
                </a:lnTo>
                <a:lnTo>
                  <a:pt x="646" y="167"/>
                </a:lnTo>
                <a:lnTo>
                  <a:pt x="640" y="167"/>
                </a:lnTo>
                <a:lnTo>
                  <a:pt x="634" y="167"/>
                </a:lnTo>
                <a:lnTo>
                  <a:pt x="628" y="167"/>
                </a:lnTo>
                <a:lnTo>
                  <a:pt x="634" y="173"/>
                </a:lnTo>
                <a:lnTo>
                  <a:pt x="646" y="167"/>
                </a:lnTo>
                <a:lnTo>
                  <a:pt x="658" y="167"/>
                </a:lnTo>
                <a:lnTo>
                  <a:pt x="676" y="161"/>
                </a:lnTo>
                <a:lnTo>
                  <a:pt x="676" y="156"/>
                </a:lnTo>
                <a:lnTo>
                  <a:pt x="681" y="156"/>
                </a:lnTo>
                <a:lnTo>
                  <a:pt x="687" y="161"/>
                </a:lnTo>
                <a:lnTo>
                  <a:pt x="681" y="173"/>
                </a:lnTo>
                <a:lnTo>
                  <a:pt x="670" y="185"/>
                </a:lnTo>
                <a:lnTo>
                  <a:pt x="652" y="191"/>
                </a:lnTo>
                <a:lnTo>
                  <a:pt x="646" y="191"/>
                </a:lnTo>
                <a:lnTo>
                  <a:pt x="634" y="197"/>
                </a:lnTo>
                <a:lnTo>
                  <a:pt x="616" y="215"/>
                </a:lnTo>
                <a:lnTo>
                  <a:pt x="610" y="221"/>
                </a:lnTo>
                <a:lnTo>
                  <a:pt x="598" y="233"/>
                </a:lnTo>
                <a:lnTo>
                  <a:pt x="586" y="245"/>
                </a:lnTo>
                <a:lnTo>
                  <a:pt x="580" y="263"/>
                </a:lnTo>
                <a:lnTo>
                  <a:pt x="574" y="293"/>
                </a:lnTo>
                <a:lnTo>
                  <a:pt x="568" y="293"/>
                </a:lnTo>
                <a:lnTo>
                  <a:pt x="562" y="299"/>
                </a:lnTo>
                <a:lnTo>
                  <a:pt x="526" y="305"/>
                </a:lnTo>
                <a:lnTo>
                  <a:pt x="526" y="311"/>
                </a:lnTo>
                <a:lnTo>
                  <a:pt x="412" y="233"/>
                </a:lnTo>
                <a:lnTo>
                  <a:pt x="323" y="245"/>
                </a:lnTo>
                <a:lnTo>
                  <a:pt x="317" y="233"/>
                </a:lnTo>
                <a:lnTo>
                  <a:pt x="305" y="215"/>
                </a:lnTo>
                <a:lnTo>
                  <a:pt x="293" y="221"/>
                </a:lnTo>
                <a:lnTo>
                  <a:pt x="293" y="215"/>
                </a:lnTo>
                <a:lnTo>
                  <a:pt x="185" y="227"/>
                </a:lnTo>
                <a:lnTo>
                  <a:pt x="179" y="227"/>
                </a:lnTo>
                <a:lnTo>
                  <a:pt x="155" y="239"/>
                </a:lnTo>
                <a:lnTo>
                  <a:pt x="155" y="245"/>
                </a:lnTo>
                <a:lnTo>
                  <a:pt x="149" y="245"/>
                </a:lnTo>
                <a:lnTo>
                  <a:pt x="125" y="257"/>
                </a:lnTo>
                <a:lnTo>
                  <a:pt x="0" y="275"/>
                </a:lnTo>
                <a:close/>
              </a:path>
            </a:pathLst>
          </a:custGeom>
          <a:solidFill>
            <a:srgbClr val="CCFFFF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3" name="Freeform 63"/>
          <p:cNvSpPr>
            <a:spLocks/>
          </p:cNvSpPr>
          <p:nvPr/>
        </p:nvSpPr>
        <p:spPr bwMode="auto">
          <a:xfrm>
            <a:off x="3657887" y="1566297"/>
            <a:ext cx="1019807" cy="649463"/>
          </a:xfrm>
          <a:custGeom>
            <a:avLst/>
            <a:gdLst>
              <a:gd name="T0" fmla="*/ 0 w 538"/>
              <a:gd name="T1" fmla="*/ 280 h 334"/>
              <a:gd name="T2" fmla="*/ 22 w 538"/>
              <a:gd name="T3" fmla="*/ 0 h 334"/>
              <a:gd name="T4" fmla="*/ 244 w 538"/>
              <a:gd name="T5" fmla="*/ 16 h 334"/>
              <a:gd name="T6" fmla="*/ 454 w 538"/>
              <a:gd name="T7" fmla="*/ 22 h 334"/>
              <a:gd name="T8" fmla="*/ 454 w 538"/>
              <a:gd name="T9" fmla="*/ 27 h 334"/>
              <a:gd name="T10" fmla="*/ 466 w 538"/>
              <a:gd name="T11" fmla="*/ 49 h 334"/>
              <a:gd name="T12" fmla="*/ 460 w 538"/>
              <a:gd name="T13" fmla="*/ 54 h 334"/>
              <a:gd name="T14" fmla="*/ 460 w 538"/>
              <a:gd name="T15" fmla="*/ 70 h 334"/>
              <a:gd name="T16" fmla="*/ 460 w 538"/>
              <a:gd name="T17" fmla="*/ 97 h 334"/>
              <a:gd name="T18" fmla="*/ 466 w 538"/>
              <a:gd name="T19" fmla="*/ 124 h 334"/>
              <a:gd name="T20" fmla="*/ 477 w 538"/>
              <a:gd name="T21" fmla="*/ 135 h 334"/>
              <a:gd name="T22" fmla="*/ 482 w 538"/>
              <a:gd name="T23" fmla="*/ 162 h 334"/>
              <a:gd name="T24" fmla="*/ 482 w 538"/>
              <a:gd name="T25" fmla="*/ 211 h 334"/>
              <a:gd name="T26" fmla="*/ 482 w 538"/>
              <a:gd name="T27" fmla="*/ 216 h 334"/>
              <a:gd name="T28" fmla="*/ 482 w 538"/>
              <a:gd name="T29" fmla="*/ 232 h 334"/>
              <a:gd name="T30" fmla="*/ 482 w 538"/>
              <a:gd name="T31" fmla="*/ 243 h 334"/>
              <a:gd name="T32" fmla="*/ 499 w 538"/>
              <a:gd name="T33" fmla="*/ 275 h 334"/>
              <a:gd name="T34" fmla="*/ 493 w 538"/>
              <a:gd name="T35" fmla="*/ 286 h 334"/>
              <a:gd name="T36" fmla="*/ 493 w 538"/>
              <a:gd name="T37" fmla="*/ 302 h 334"/>
              <a:gd name="T38" fmla="*/ 0 w 538"/>
              <a:gd name="T39" fmla="*/ 280 h 334"/>
              <a:gd name="T40" fmla="*/ 0 w 538"/>
              <a:gd name="T41" fmla="*/ 280 h 33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38"/>
              <a:gd name="T64" fmla="*/ 0 h 334"/>
              <a:gd name="T65" fmla="*/ 538 w 538"/>
              <a:gd name="T66" fmla="*/ 334 h 33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38" h="334">
                <a:moveTo>
                  <a:pt x="0" y="310"/>
                </a:moveTo>
                <a:lnTo>
                  <a:pt x="24" y="0"/>
                </a:lnTo>
                <a:lnTo>
                  <a:pt x="263" y="18"/>
                </a:lnTo>
                <a:lnTo>
                  <a:pt x="490" y="24"/>
                </a:lnTo>
                <a:lnTo>
                  <a:pt x="490" y="30"/>
                </a:lnTo>
                <a:lnTo>
                  <a:pt x="502" y="54"/>
                </a:lnTo>
                <a:lnTo>
                  <a:pt x="496" y="60"/>
                </a:lnTo>
                <a:lnTo>
                  <a:pt x="496" y="77"/>
                </a:lnTo>
                <a:lnTo>
                  <a:pt x="496" y="107"/>
                </a:lnTo>
                <a:lnTo>
                  <a:pt x="502" y="137"/>
                </a:lnTo>
                <a:lnTo>
                  <a:pt x="514" y="149"/>
                </a:lnTo>
                <a:lnTo>
                  <a:pt x="520" y="179"/>
                </a:lnTo>
                <a:lnTo>
                  <a:pt x="520" y="233"/>
                </a:lnTo>
                <a:lnTo>
                  <a:pt x="520" y="239"/>
                </a:lnTo>
                <a:lnTo>
                  <a:pt x="520" y="257"/>
                </a:lnTo>
                <a:lnTo>
                  <a:pt x="520" y="269"/>
                </a:lnTo>
                <a:lnTo>
                  <a:pt x="538" y="304"/>
                </a:lnTo>
                <a:lnTo>
                  <a:pt x="532" y="316"/>
                </a:lnTo>
                <a:lnTo>
                  <a:pt x="532" y="334"/>
                </a:lnTo>
                <a:lnTo>
                  <a:pt x="0" y="310"/>
                </a:lnTo>
                <a:close/>
              </a:path>
            </a:pathLst>
          </a:custGeom>
          <a:solidFill>
            <a:srgbClr val="CCFFFF"/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4" name="Freeform 64"/>
          <p:cNvSpPr>
            <a:spLocks/>
          </p:cNvSpPr>
          <p:nvPr/>
        </p:nvSpPr>
        <p:spPr bwMode="auto">
          <a:xfrm>
            <a:off x="3637713" y="2181093"/>
            <a:ext cx="1039976" cy="768276"/>
          </a:xfrm>
          <a:custGeom>
            <a:avLst/>
            <a:gdLst>
              <a:gd name="T0" fmla="*/ 0 w 568"/>
              <a:gd name="T1" fmla="*/ 268 h 382"/>
              <a:gd name="T2" fmla="*/ 17 w 568"/>
              <a:gd name="T3" fmla="*/ 92 h 382"/>
              <a:gd name="T4" fmla="*/ 22 w 568"/>
              <a:gd name="T5" fmla="*/ 0 h 382"/>
              <a:gd name="T6" fmla="*/ 515 w 568"/>
              <a:gd name="T7" fmla="*/ 22 h 382"/>
              <a:gd name="T8" fmla="*/ 515 w 568"/>
              <a:gd name="T9" fmla="*/ 27 h 382"/>
              <a:gd name="T10" fmla="*/ 515 w 568"/>
              <a:gd name="T11" fmla="*/ 38 h 382"/>
              <a:gd name="T12" fmla="*/ 498 w 568"/>
              <a:gd name="T13" fmla="*/ 48 h 382"/>
              <a:gd name="T14" fmla="*/ 504 w 568"/>
              <a:gd name="T15" fmla="*/ 59 h 382"/>
              <a:gd name="T16" fmla="*/ 526 w 568"/>
              <a:gd name="T17" fmla="*/ 81 h 382"/>
              <a:gd name="T18" fmla="*/ 526 w 568"/>
              <a:gd name="T19" fmla="*/ 247 h 382"/>
              <a:gd name="T20" fmla="*/ 520 w 568"/>
              <a:gd name="T21" fmla="*/ 247 h 382"/>
              <a:gd name="T22" fmla="*/ 515 w 568"/>
              <a:gd name="T23" fmla="*/ 247 h 382"/>
              <a:gd name="T24" fmla="*/ 520 w 568"/>
              <a:gd name="T25" fmla="*/ 252 h 382"/>
              <a:gd name="T26" fmla="*/ 520 w 568"/>
              <a:gd name="T27" fmla="*/ 258 h 382"/>
              <a:gd name="T28" fmla="*/ 520 w 568"/>
              <a:gd name="T29" fmla="*/ 268 h 382"/>
              <a:gd name="T30" fmla="*/ 520 w 568"/>
              <a:gd name="T31" fmla="*/ 274 h 382"/>
              <a:gd name="T32" fmla="*/ 526 w 568"/>
              <a:gd name="T33" fmla="*/ 285 h 382"/>
              <a:gd name="T34" fmla="*/ 520 w 568"/>
              <a:gd name="T35" fmla="*/ 290 h 382"/>
              <a:gd name="T36" fmla="*/ 520 w 568"/>
              <a:gd name="T37" fmla="*/ 301 h 382"/>
              <a:gd name="T38" fmla="*/ 515 w 568"/>
              <a:gd name="T39" fmla="*/ 317 h 382"/>
              <a:gd name="T40" fmla="*/ 520 w 568"/>
              <a:gd name="T41" fmla="*/ 333 h 382"/>
              <a:gd name="T42" fmla="*/ 526 w 568"/>
              <a:gd name="T43" fmla="*/ 343 h 382"/>
              <a:gd name="T44" fmla="*/ 526 w 568"/>
              <a:gd name="T45" fmla="*/ 343 h 382"/>
              <a:gd name="T46" fmla="*/ 509 w 568"/>
              <a:gd name="T47" fmla="*/ 333 h 382"/>
              <a:gd name="T48" fmla="*/ 476 w 568"/>
              <a:gd name="T49" fmla="*/ 317 h 382"/>
              <a:gd name="T50" fmla="*/ 470 w 568"/>
              <a:gd name="T51" fmla="*/ 312 h 382"/>
              <a:gd name="T52" fmla="*/ 459 w 568"/>
              <a:gd name="T53" fmla="*/ 312 h 382"/>
              <a:gd name="T54" fmla="*/ 448 w 568"/>
              <a:gd name="T55" fmla="*/ 322 h 382"/>
              <a:gd name="T56" fmla="*/ 437 w 568"/>
              <a:gd name="T57" fmla="*/ 322 h 382"/>
              <a:gd name="T58" fmla="*/ 426 w 568"/>
              <a:gd name="T59" fmla="*/ 322 h 382"/>
              <a:gd name="T60" fmla="*/ 420 w 568"/>
              <a:gd name="T61" fmla="*/ 306 h 382"/>
              <a:gd name="T62" fmla="*/ 415 w 568"/>
              <a:gd name="T63" fmla="*/ 301 h 382"/>
              <a:gd name="T64" fmla="*/ 404 w 568"/>
              <a:gd name="T65" fmla="*/ 306 h 382"/>
              <a:gd name="T66" fmla="*/ 393 w 568"/>
              <a:gd name="T67" fmla="*/ 306 h 382"/>
              <a:gd name="T68" fmla="*/ 382 w 568"/>
              <a:gd name="T69" fmla="*/ 290 h 382"/>
              <a:gd name="T70" fmla="*/ 0 w 568"/>
              <a:gd name="T71" fmla="*/ 268 h 382"/>
              <a:gd name="T72" fmla="*/ 0 w 568"/>
              <a:gd name="T73" fmla="*/ 268 h 38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68"/>
              <a:gd name="T112" fmla="*/ 0 h 382"/>
              <a:gd name="T113" fmla="*/ 568 w 568"/>
              <a:gd name="T114" fmla="*/ 382 h 38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68" h="382">
                <a:moveTo>
                  <a:pt x="0" y="299"/>
                </a:moveTo>
                <a:lnTo>
                  <a:pt x="18" y="102"/>
                </a:lnTo>
                <a:lnTo>
                  <a:pt x="24" y="0"/>
                </a:lnTo>
                <a:lnTo>
                  <a:pt x="556" y="24"/>
                </a:lnTo>
                <a:lnTo>
                  <a:pt x="556" y="30"/>
                </a:lnTo>
                <a:lnTo>
                  <a:pt x="556" y="42"/>
                </a:lnTo>
                <a:lnTo>
                  <a:pt x="538" y="54"/>
                </a:lnTo>
                <a:lnTo>
                  <a:pt x="544" y="66"/>
                </a:lnTo>
                <a:lnTo>
                  <a:pt x="568" y="90"/>
                </a:lnTo>
                <a:lnTo>
                  <a:pt x="568" y="275"/>
                </a:lnTo>
                <a:lnTo>
                  <a:pt x="562" y="275"/>
                </a:lnTo>
                <a:lnTo>
                  <a:pt x="556" y="275"/>
                </a:lnTo>
                <a:lnTo>
                  <a:pt x="562" y="281"/>
                </a:lnTo>
                <a:lnTo>
                  <a:pt x="562" y="287"/>
                </a:lnTo>
                <a:lnTo>
                  <a:pt x="562" y="299"/>
                </a:lnTo>
                <a:lnTo>
                  <a:pt x="562" y="305"/>
                </a:lnTo>
                <a:lnTo>
                  <a:pt x="568" y="317"/>
                </a:lnTo>
                <a:lnTo>
                  <a:pt x="562" y="323"/>
                </a:lnTo>
                <a:lnTo>
                  <a:pt x="562" y="335"/>
                </a:lnTo>
                <a:lnTo>
                  <a:pt x="556" y="353"/>
                </a:lnTo>
                <a:lnTo>
                  <a:pt x="562" y="371"/>
                </a:lnTo>
                <a:lnTo>
                  <a:pt x="568" y="382"/>
                </a:lnTo>
                <a:lnTo>
                  <a:pt x="550" y="371"/>
                </a:lnTo>
                <a:lnTo>
                  <a:pt x="514" y="353"/>
                </a:lnTo>
                <a:lnTo>
                  <a:pt x="508" y="347"/>
                </a:lnTo>
                <a:lnTo>
                  <a:pt x="496" y="347"/>
                </a:lnTo>
                <a:lnTo>
                  <a:pt x="484" y="359"/>
                </a:lnTo>
                <a:lnTo>
                  <a:pt x="472" y="359"/>
                </a:lnTo>
                <a:lnTo>
                  <a:pt x="460" y="359"/>
                </a:lnTo>
                <a:lnTo>
                  <a:pt x="454" y="341"/>
                </a:lnTo>
                <a:lnTo>
                  <a:pt x="448" y="335"/>
                </a:lnTo>
                <a:lnTo>
                  <a:pt x="436" y="341"/>
                </a:lnTo>
                <a:lnTo>
                  <a:pt x="424" y="341"/>
                </a:lnTo>
                <a:lnTo>
                  <a:pt x="412" y="323"/>
                </a:lnTo>
                <a:lnTo>
                  <a:pt x="0" y="299"/>
                </a:lnTo>
                <a:close/>
              </a:path>
            </a:pathLst>
          </a:custGeom>
          <a:solidFill>
            <a:srgbClr val="CCFFFF"/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5" name="Freeform 66"/>
          <p:cNvSpPr>
            <a:spLocks/>
          </p:cNvSpPr>
          <p:nvPr/>
        </p:nvSpPr>
        <p:spPr bwMode="auto">
          <a:xfrm>
            <a:off x="3602129" y="2781384"/>
            <a:ext cx="1229781" cy="676441"/>
          </a:xfrm>
          <a:custGeom>
            <a:avLst/>
            <a:gdLst>
              <a:gd name="T0" fmla="*/ 0 w 670"/>
              <a:gd name="T1" fmla="*/ 189 h 334"/>
              <a:gd name="T2" fmla="*/ 17 w 670"/>
              <a:gd name="T3" fmla="*/ 0 h 334"/>
              <a:gd name="T4" fmla="*/ 399 w 670"/>
              <a:gd name="T5" fmla="*/ 22 h 334"/>
              <a:gd name="T6" fmla="*/ 410 w 670"/>
              <a:gd name="T7" fmla="*/ 38 h 334"/>
              <a:gd name="T8" fmla="*/ 421 w 670"/>
              <a:gd name="T9" fmla="*/ 38 h 334"/>
              <a:gd name="T10" fmla="*/ 433 w 670"/>
              <a:gd name="T11" fmla="*/ 33 h 334"/>
              <a:gd name="T12" fmla="*/ 438 w 670"/>
              <a:gd name="T13" fmla="*/ 38 h 334"/>
              <a:gd name="T14" fmla="*/ 444 w 670"/>
              <a:gd name="T15" fmla="*/ 54 h 334"/>
              <a:gd name="T16" fmla="*/ 455 w 670"/>
              <a:gd name="T17" fmla="*/ 54 h 334"/>
              <a:gd name="T18" fmla="*/ 466 w 670"/>
              <a:gd name="T19" fmla="*/ 54 h 334"/>
              <a:gd name="T20" fmla="*/ 477 w 670"/>
              <a:gd name="T21" fmla="*/ 43 h 334"/>
              <a:gd name="T22" fmla="*/ 488 w 670"/>
              <a:gd name="T23" fmla="*/ 43 h 334"/>
              <a:gd name="T24" fmla="*/ 494 w 670"/>
              <a:gd name="T25" fmla="*/ 49 h 334"/>
              <a:gd name="T26" fmla="*/ 527 w 670"/>
              <a:gd name="T27" fmla="*/ 65 h 334"/>
              <a:gd name="T28" fmla="*/ 544 w 670"/>
              <a:gd name="T29" fmla="*/ 75 h 334"/>
              <a:gd name="T30" fmla="*/ 544 w 670"/>
              <a:gd name="T31" fmla="*/ 86 h 334"/>
              <a:gd name="T32" fmla="*/ 550 w 670"/>
              <a:gd name="T33" fmla="*/ 91 h 334"/>
              <a:gd name="T34" fmla="*/ 550 w 670"/>
              <a:gd name="T35" fmla="*/ 97 h 334"/>
              <a:gd name="T36" fmla="*/ 550 w 670"/>
              <a:gd name="T37" fmla="*/ 113 h 334"/>
              <a:gd name="T38" fmla="*/ 555 w 670"/>
              <a:gd name="T39" fmla="*/ 118 h 334"/>
              <a:gd name="T40" fmla="*/ 561 w 670"/>
              <a:gd name="T41" fmla="*/ 135 h 334"/>
              <a:gd name="T42" fmla="*/ 566 w 670"/>
              <a:gd name="T43" fmla="*/ 140 h 334"/>
              <a:gd name="T44" fmla="*/ 566 w 670"/>
              <a:gd name="T45" fmla="*/ 146 h 334"/>
              <a:gd name="T46" fmla="*/ 566 w 670"/>
              <a:gd name="T47" fmla="*/ 156 h 334"/>
              <a:gd name="T48" fmla="*/ 577 w 670"/>
              <a:gd name="T49" fmla="*/ 162 h 334"/>
              <a:gd name="T50" fmla="*/ 577 w 670"/>
              <a:gd name="T51" fmla="*/ 173 h 334"/>
              <a:gd name="T52" fmla="*/ 577 w 670"/>
              <a:gd name="T53" fmla="*/ 178 h 334"/>
              <a:gd name="T54" fmla="*/ 577 w 670"/>
              <a:gd name="T55" fmla="*/ 194 h 334"/>
              <a:gd name="T56" fmla="*/ 583 w 670"/>
              <a:gd name="T57" fmla="*/ 200 h 334"/>
              <a:gd name="T58" fmla="*/ 589 w 670"/>
              <a:gd name="T59" fmla="*/ 205 h 334"/>
              <a:gd name="T60" fmla="*/ 583 w 670"/>
              <a:gd name="T61" fmla="*/ 211 h 334"/>
              <a:gd name="T62" fmla="*/ 583 w 670"/>
              <a:gd name="T63" fmla="*/ 222 h 334"/>
              <a:gd name="T64" fmla="*/ 589 w 670"/>
              <a:gd name="T65" fmla="*/ 227 h 334"/>
              <a:gd name="T66" fmla="*/ 589 w 670"/>
              <a:gd name="T67" fmla="*/ 232 h 334"/>
              <a:gd name="T68" fmla="*/ 589 w 670"/>
              <a:gd name="T69" fmla="*/ 243 h 334"/>
              <a:gd name="T70" fmla="*/ 594 w 670"/>
              <a:gd name="T71" fmla="*/ 249 h 334"/>
              <a:gd name="T72" fmla="*/ 600 w 670"/>
              <a:gd name="T73" fmla="*/ 259 h 334"/>
              <a:gd name="T74" fmla="*/ 605 w 670"/>
              <a:gd name="T75" fmla="*/ 264 h 334"/>
              <a:gd name="T76" fmla="*/ 611 w 670"/>
              <a:gd name="T77" fmla="*/ 275 h 334"/>
              <a:gd name="T78" fmla="*/ 616 w 670"/>
              <a:gd name="T79" fmla="*/ 286 h 334"/>
              <a:gd name="T80" fmla="*/ 622 w 670"/>
              <a:gd name="T81" fmla="*/ 291 h 334"/>
              <a:gd name="T82" fmla="*/ 622 w 670"/>
              <a:gd name="T83" fmla="*/ 302 h 334"/>
              <a:gd name="T84" fmla="*/ 622 w 670"/>
              <a:gd name="T85" fmla="*/ 302 h 334"/>
              <a:gd name="T86" fmla="*/ 138 w 670"/>
              <a:gd name="T87" fmla="*/ 291 h 334"/>
              <a:gd name="T88" fmla="*/ 144 w 670"/>
              <a:gd name="T89" fmla="*/ 200 h 334"/>
              <a:gd name="T90" fmla="*/ 0 w 670"/>
              <a:gd name="T91" fmla="*/ 189 h 334"/>
              <a:gd name="T92" fmla="*/ 0 w 670"/>
              <a:gd name="T93" fmla="*/ 189 h 334"/>
              <a:gd name="T94" fmla="*/ 0 w 670"/>
              <a:gd name="T95" fmla="*/ 189 h 33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70"/>
              <a:gd name="T145" fmla="*/ 0 h 334"/>
              <a:gd name="T146" fmla="*/ 670 w 670"/>
              <a:gd name="T147" fmla="*/ 334 h 33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70" h="334">
                <a:moveTo>
                  <a:pt x="0" y="209"/>
                </a:moveTo>
                <a:lnTo>
                  <a:pt x="18" y="0"/>
                </a:lnTo>
                <a:lnTo>
                  <a:pt x="430" y="24"/>
                </a:lnTo>
                <a:lnTo>
                  <a:pt x="442" y="42"/>
                </a:lnTo>
                <a:lnTo>
                  <a:pt x="454" y="42"/>
                </a:lnTo>
                <a:lnTo>
                  <a:pt x="466" y="36"/>
                </a:lnTo>
                <a:lnTo>
                  <a:pt x="472" y="42"/>
                </a:lnTo>
                <a:lnTo>
                  <a:pt x="478" y="60"/>
                </a:lnTo>
                <a:lnTo>
                  <a:pt x="490" y="60"/>
                </a:lnTo>
                <a:lnTo>
                  <a:pt x="502" y="60"/>
                </a:lnTo>
                <a:lnTo>
                  <a:pt x="514" y="48"/>
                </a:lnTo>
                <a:lnTo>
                  <a:pt x="526" y="48"/>
                </a:lnTo>
                <a:lnTo>
                  <a:pt x="532" y="54"/>
                </a:lnTo>
                <a:lnTo>
                  <a:pt x="568" y="72"/>
                </a:lnTo>
                <a:lnTo>
                  <a:pt x="586" y="83"/>
                </a:lnTo>
                <a:lnTo>
                  <a:pt x="586" y="95"/>
                </a:lnTo>
                <a:lnTo>
                  <a:pt x="592" y="101"/>
                </a:lnTo>
                <a:lnTo>
                  <a:pt x="592" y="107"/>
                </a:lnTo>
                <a:lnTo>
                  <a:pt x="592" y="125"/>
                </a:lnTo>
                <a:lnTo>
                  <a:pt x="598" y="131"/>
                </a:lnTo>
                <a:lnTo>
                  <a:pt x="604" y="149"/>
                </a:lnTo>
                <a:lnTo>
                  <a:pt x="610" y="155"/>
                </a:lnTo>
                <a:lnTo>
                  <a:pt x="610" y="161"/>
                </a:lnTo>
                <a:lnTo>
                  <a:pt x="610" y="173"/>
                </a:lnTo>
                <a:lnTo>
                  <a:pt x="622" y="179"/>
                </a:lnTo>
                <a:lnTo>
                  <a:pt x="622" y="191"/>
                </a:lnTo>
                <a:lnTo>
                  <a:pt x="622" y="197"/>
                </a:lnTo>
                <a:lnTo>
                  <a:pt x="622" y="215"/>
                </a:lnTo>
                <a:lnTo>
                  <a:pt x="628" y="221"/>
                </a:lnTo>
                <a:lnTo>
                  <a:pt x="634" y="227"/>
                </a:lnTo>
                <a:lnTo>
                  <a:pt x="628" y="233"/>
                </a:lnTo>
                <a:lnTo>
                  <a:pt x="628" y="245"/>
                </a:lnTo>
                <a:lnTo>
                  <a:pt x="634" y="251"/>
                </a:lnTo>
                <a:lnTo>
                  <a:pt x="634" y="257"/>
                </a:lnTo>
                <a:lnTo>
                  <a:pt x="634" y="269"/>
                </a:lnTo>
                <a:lnTo>
                  <a:pt x="640" y="275"/>
                </a:lnTo>
                <a:lnTo>
                  <a:pt x="646" y="286"/>
                </a:lnTo>
                <a:lnTo>
                  <a:pt x="652" y="292"/>
                </a:lnTo>
                <a:lnTo>
                  <a:pt x="658" y="304"/>
                </a:lnTo>
                <a:lnTo>
                  <a:pt x="664" y="316"/>
                </a:lnTo>
                <a:lnTo>
                  <a:pt x="670" y="322"/>
                </a:lnTo>
                <a:lnTo>
                  <a:pt x="670" y="334"/>
                </a:lnTo>
                <a:lnTo>
                  <a:pt x="149" y="322"/>
                </a:lnTo>
                <a:lnTo>
                  <a:pt x="155" y="221"/>
                </a:lnTo>
                <a:lnTo>
                  <a:pt x="0" y="209"/>
                </a:lnTo>
                <a:close/>
              </a:path>
            </a:pathLst>
          </a:custGeom>
          <a:solidFill>
            <a:srgbClr val="CCFFFF"/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6" name="Freeform 72"/>
          <p:cNvSpPr>
            <a:spLocks/>
          </p:cNvSpPr>
          <p:nvPr/>
        </p:nvSpPr>
        <p:spPr bwMode="auto">
          <a:xfrm>
            <a:off x="4580817" y="1518091"/>
            <a:ext cx="984617" cy="1214011"/>
          </a:xfrm>
          <a:custGeom>
            <a:avLst/>
            <a:gdLst>
              <a:gd name="T0" fmla="*/ 50 w 538"/>
              <a:gd name="T1" fmla="*/ 376 h 603"/>
              <a:gd name="T2" fmla="*/ 22 w 538"/>
              <a:gd name="T3" fmla="*/ 343 h 603"/>
              <a:gd name="T4" fmla="*/ 39 w 538"/>
              <a:gd name="T5" fmla="*/ 322 h 603"/>
              <a:gd name="T6" fmla="*/ 39 w 538"/>
              <a:gd name="T7" fmla="*/ 300 h 603"/>
              <a:gd name="T8" fmla="*/ 28 w 538"/>
              <a:gd name="T9" fmla="*/ 258 h 603"/>
              <a:gd name="T10" fmla="*/ 28 w 538"/>
              <a:gd name="T11" fmla="*/ 231 h 603"/>
              <a:gd name="T12" fmla="*/ 28 w 538"/>
              <a:gd name="T13" fmla="*/ 177 h 603"/>
              <a:gd name="T14" fmla="*/ 11 w 538"/>
              <a:gd name="T15" fmla="*/ 139 h 603"/>
              <a:gd name="T16" fmla="*/ 6 w 538"/>
              <a:gd name="T17" fmla="*/ 85 h 603"/>
              <a:gd name="T18" fmla="*/ 11 w 538"/>
              <a:gd name="T19" fmla="*/ 65 h 603"/>
              <a:gd name="T20" fmla="*/ 0 w 538"/>
              <a:gd name="T21" fmla="*/ 38 h 603"/>
              <a:gd name="T22" fmla="*/ 133 w 538"/>
              <a:gd name="T23" fmla="*/ 16 h 603"/>
              <a:gd name="T24" fmla="*/ 144 w 538"/>
              <a:gd name="T25" fmla="*/ 0 h 603"/>
              <a:gd name="T26" fmla="*/ 156 w 538"/>
              <a:gd name="T27" fmla="*/ 27 h 603"/>
              <a:gd name="T28" fmla="*/ 161 w 538"/>
              <a:gd name="T29" fmla="*/ 54 h 603"/>
              <a:gd name="T30" fmla="*/ 178 w 538"/>
              <a:gd name="T31" fmla="*/ 59 h 603"/>
              <a:gd name="T32" fmla="*/ 193 w 538"/>
              <a:gd name="T33" fmla="*/ 70 h 603"/>
              <a:gd name="T34" fmla="*/ 216 w 538"/>
              <a:gd name="T35" fmla="*/ 70 h 603"/>
              <a:gd name="T36" fmla="*/ 221 w 538"/>
              <a:gd name="T37" fmla="*/ 76 h 603"/>
              <a:gd name="T38" fmla="*/ 243 w 538"/>
              <a:gd name="T39" fmla="*/ 70 h 603"/>
              <a:gd name="T40" fmla="*/ 288 w 538"/>
              <a:gd name="T41" fmla="*/ 70 h 603"/>
              <a:gd name="T42" fmla="*/ 293 w 538"/>
              <a:gd name="T43" fmla="*/ 76 h 603"/>
              <a:gd name="T44" fmla="*/ 299 w 538"/>
              <a:gd name="T45" fmla="*/ 81 h 603"/>
              <a:gd name="T46" fmla="*/ 305 w 538"/>
              <a:gd name="T47" fmla="*/ 96 h 603"/>
              <a:gd name="T48" fmla="*/ 321 w 538"/>
              <a:gd name="T49" fmla="*/ 91 h 603"/>
              <a:gd name="T50" fmla="*/ 332 w 538"/>
              <a:gd name="T51" fmla="*/ 91 h 603"/>
              <a:gd name="T52" fmla="*/ 349 w 538"/>
              <a:gd name="T53" fmla="*/ 102 h 603"/>
              <a:gd name="T54" fmla="*/ 360 w 538"/>
              <a:gd name="T55" fmla="*/ 112 h 603"/>
              <a:gd name="T56" fmla="*/ 382 w 538"/>
              <a:gd name="T57" fmla="*/ 112 h 603"/>
              <a:gd name="T58" fmla="*/ 410 w 538"/>
              <a:gd name="T59" fmla="*/ 96 h 603"/>
              <a:gd name="T60" fmla="*/ 454 w 538"/>
              <a:gd name="T61" fmla="*/ 107 h 603"/>
              <a:gd name="T62" fmla="*/ 465 w 538"/>
              <a:gd name="T63" fmla="*/ 107 h 603"/>
              <a:gd name="T64" fmla="*/ 481 w 538"/>
              <a:gd name="T65" fmla="*/ 112 h 603"/>
              <a:gd name="T66" fmla="*/ 487 w 538"/>
              <a:gd name="T67" fmla="*/ 118 h 603"/>
              <a:gd name="T68" fmla="*/ 454 w 538"/>
              <a:gd name="T69" fmla="*/ 134 h 603"/>
              <a:gd name="T70" fmla="*/ 438 w 538"/>
              <a:gd name="T71" fmla="*/ 150 h 603"/>
              <a:gd name="T72" fmla="*/ 410 w 538"/>
              <a:gd name="T73" fmla="*/ 161 h 603"/>
              <a:gd name="T74" fmla="*/ 332 w 538"/>
              <a:gd name="T75" fmla="*/ 236 h 603"/>
              <a:gd name="T76" fmla="*/ 321 w 538"/>
              <a:gd name="T77" fmla="*/ 247 h 603"/>
              <a:gd name="T78" fmla="*/ 321 w 538"/>
              <a:gd name="T79" fmla="*/ 300 h 603"/>
              <a:gd name="T80" fmla="*/ 293 w 538"/>
              <a:gd name="T81" fmla="*/ 322 h 603"/>
              <a:gd name="T82" fmla="*/ 288 w 538"/>
              <a:gd name="T83" fmla="*/ 327 h 603"/>
              <a:gd name="T84" fmla="*/ 293 w 538"/>
              <a:gd name="T85" fmla="*/ 349 h 603"/>
              <a:gd name="T86" fmla="*/ 299 w 538"/>
              <a:gd name="T87" fmla="*/ 370 h 603"/>
              <a:gd name="T88" fmla="*/ 293 w 538"/>
              <a:gd name="T89" fmla="*/ 397 h 603"/>
              <a:gd name="T90" fmla="*/ 299 w 538"/>
              <a:gd name="T91" fmla="*/ 424 h 603"/>
              <a:gd name="T92" fmla="*/ 310 w 538"/>
              <a:gd name="T93" fmla="*/ 435 h 603"/>
              <a:gd name="T94" fmla="*/ 327 w 538"/>
              <a:gd name="T95" fmla="*/ 440 h 603"/>
              <a:gd name="T96" fmla="*/ 332 w 538"/>
              <a:gd name="T97" fmla="*/ 446 h 603"/>
              <a:gd name="T98" fmla="*/ 360 w 538"/>
              <a:gd name="T99" fmla="*/ 466 h 603"/>
              <a:gd name="T100" fmla="*/ 405 w 538"/>
              <a:gd name="T101" fmla="*/ 499 h 603"/>
              <a:gd name="T102" fmla="*/ 405 w 538"/>
              <a:gd name="T103" fmla="*/ 515 h 603"/>
              <a:gd name="T104" fmla="*/ 50 w 538"/>
              <a:gd name="T105" fmla="*/ 542 h 60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38"/>
              <a:gd name="T160" fmla="*/ 0 h 603"/>
              <a:gd name="T161" fmla="*/ 538 w 538"/>
              <a:gd name="T162" fmla="*/ 603 h 60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38" h="603">
                <a:moveTo>
                  <a:pt x="54" y="603"/>
                </a:moveTo>
                <a:lnTo>
                  <a:pt x="54" y="418"/>
                </a:lnTo>
                <a:lnTo>
                  <a:pt x="30" y="394"/>
                </a:lnTo>
                <a:lnTo>
                  <a:pt x="24" y="382"/>
                </a:lnTo>
                <a:lnTo>
                  <a:pt x="42" y="370"/>
                </a:lnTo>
                <a:lnTo>
                  <a:pt x="42" y="358"/>
                </a:lnTo>
                <a:lnTo>
                  <a:pt x="42" y="352"/>
                </a:lnTo>
                <a:lnTo>
                  <a:pt x="42" y="334"/>
                </a:lnTo>
                <a:lnTo>
                  <a:pt x="48" y="322"/>
                </a:lnTo>
                <a:lnTo>
                  <a:pt x="30" y="287"/>
                </a:lnTo>
                <a:lnTo>
                  <a:pt x="30" y="275"/>
                </a:lnTo>
                <a:lnTo>
                  <a:pt x="30" y="257"/>
                </a:lnTo>
                <a:lnTo>
                  <a:pt x="30" y="251"/>
                </a:lnTo>
                <a:lnTo>
                  <a:pt x="30" y="197"/>
                </a:lnTo>
                <a:lnTo>
                  <a:pt x="24" y="167"/>
                </a:lnTo>
                <a:lnTo>
                  <a:pt x="12" y="155"/>
                </a:lnTo>
                <a:lnTo>
                  <a:pt x="6" y="125"/>
                </a:lnTo>
                <a:lnTo>
                  <a:pt x="6" y="95"/>
                </a:lnTo>
                <a:lnTo>
                  <a:pt x="6" y="78"/>
                </a:lnTo>
                <a:lnTo>
                  <a:pt x="12" y="72"/>
                </a:lnTo>
                <a:lnTo>
                  <a:pt x="0" y="48"/>
                </a:lnTo>
                <a:lnTo>
                  <a:pt x="0" y="42"/>
                </a:lnTo>
                <a:lnTo>
                  <a:pt x="144" y="42"/>
                </a:lnTo>
                <a:lnTo>
                  <a:pt x="144" y="18"/>
                </a:lnTo>
                <a:lnTo>
                  <a:pt x="144" y="0"/>
                </a:lnTo>
                <a:lnTo>
                  <a:pt x="156" y="0"/>
                </a:lnTo>
                <a:lnTo>
                  <a:pt x="168" y="6"/>
                </a:lnTo>
                <a:lnTo>
                  <a:pt x="168" y="30"/>
                </a:lnTo>
                <a:lnTo>
                  <a:pt x="174" y="48"/>
                </a:lnTo>
                <a:lnTo>
                  <a:pt x="174" y="60"/>
                </a:lnTo>
                <a:lnTo>
                  <a:pt x="186" y="72"/>
                </a:lnTo>
                <a:lnTo>
                  <a:pt x="192" y="66"/>
                </a:lnTo>
                <a:lnTo>
                  <a:pt x="203" y="72"/>
                </a:lnTo>
                <a:lnTo>
                  <a:pt x="209" y="78"/>
                </a:lnTo>
                <a:lnTo>
                  <a:pt x="221" y="72"/>
                </a:lnTo>
                <a:lnTo>
                  <a:pt x="233" y="78"/>
                </a:lnTo>
                <a:lnTo>
                  <a:pt x="239" y="84"/>
                </a:lnTo>
                <a:lnTo>
                  <a:pt x="257" y="84"/>
                </a:lnTo>
                <a:lnTo>
                  <a:pt x="263" y="78"/>
                </a:lnTo>
                <a:lnTo>
                  <a:pt x="293" y="78"/>
                </a:lnTo>
                <a:lnTo>
                  <a:pt x="311" y="78"/>
                </a:lnTo>
                <a:lnTo>
                  <a:pt x="317" y="78"/>
                </a:lnTo>
                <a:lnTo>
                  <a:pt x="317" y="84"/>
                </a:lnTo>
                <a:lnTo>
                  <a:pt x="323" y="90"/>
                </a:lnTo>
                <a:lnTo>
                  <a:pt x="329" y="95"/>
                </a:lnTo>
                <a:lnTo>
                  <a:pt x="329" y="107"/>
                </a:lnTo>
                <a:lnTo>
                  <a:pt x="335" y="113"/>
                </a:lnTo>
                <a:lnTo>
                  <a:pt x="347" y="101"/>
                </a:lnTo>
                <a:lnTo>
                  <a:pt x="353" y="95"/>
                </a:lnTo>
                <a:lnTo>
                  <a:pt x="359" y="101"/>
                </a:lnTo>
                <a:lnTo>
                  <a:pt x="365" y="113"/>
                </a:lnTo>
                <a:lnTo>
                  <a:pt x="377" y="113"/>
                </a:lnTo>
                <a:lnTo>
                  <a:pt x="383" y="119"/>
                </a:lnTo>
                <a:lnTo>
                  <a:pt x="389" y="125"/>
                </a:lnTo>
                <a:lnTo>
                  <a:pt x="401" y="125"/>
                </a:lnTo>
                <a:lnTo>
                  <a:pt x="413" y="125"/>
                </a:lnTo>
                <a:lnTo>
                  <a:pt x="437" y="107"/>
                </a:lnTo>
                <a:lnTo>
                  <a:pt x="443" y="107"/>
                </a:lnTo>
                <a:lnTo>
                  <a:pt x="449" y="119"/>
                </a:lnTo>
                <a:lnTo>
                  <a:pt x="491" y="119"/>
                </a:lnTo>
                <a:lnTo>
                  <a:pt x="497" y="119"/>
                </a:lnTo>
                <a:lnTo>
                  <a:pt x="502" y="119"/>
                </a:lnTo>
                <a:lnTo>
                  <a:pt x="508" y="131"/>
                </a:lnTo>
                <a:lnTo>
                  <a:pt x="520" y="125"/>
                </a:lnTo>
                <a:lnTo>
                  <a:pt x="538" y="125"/>
                </a:lnTo>
                <a:lnTo>
                  <a:pt x="526" y="131"/>
                </a:lnTo>
                <a:lnTo>
                  <a:pt x="502" y="149"/>
                </a:lnTo>
                <a:lnTo>
                  <a:pt x="491" y="149"/>
                </a:lnTo>
                <a:lnTo>
                  <a:pt x="479" y="155"/>
                </a:lnTo>
                <a:lnTo>
                  <a:pt x="473" y="167"/>
                </a:lnTo>
                <a:lnTo>
                  <a:pt x="449" y="173"/>
                </a:lnTo>
                <a:lnTo>
                  <a:pt x="443" y="179"/>
                </a:lnTo>
                <a:lnTo>
                  <a:pt x="407" y="215"/>
                </a:lnTo>
                <a:lnTo>
                  <a:pt x="359" y="263"/>
                </a:lnTo>
                <a:lnTo>
                  <a:pt x="353" y="269"/>
                </a:lnTo>
                <a:lnTo>
                  <a:pt x="347" y="275"/>
                </a:lnTo>
                <a:lnTo>
                  <a:pt x="353" y="328"/>
                </a:lnTo>
                <a:lnTo>
                  <a:pt x="347" y="334"/>
                </a:lnTo>
                <a:lnTo>
                  <a:pt x="341" y="340"/>
                </a:lnTo>
                <a:lnTo>
                  <a:pt x="317" y="358"/>
                </a:lnTo>
                <a:lnTo>
                  <a:pt x="317" y="364"/>
                </a:lnTo>
                <a:lnTo>
                  <a:pt x="311" y="364"/>
                </a:lnTo>
                <a:lnTo>
                  <a:pt x="311" y="382"/>
                </a:lnTo>
                <a:lnTo>
                  <a:pt x="317" y="388"/>
                </a:lnTo>
                <a:lnTo>
                  <a:pt x="329" y="400"/>
                </a:lnTo>
                <a:lnTo>
                  <a:pt x="323" y="412"/>
                </a:lnTo>
                <a:lnTo>
                  <a:pt x="323" y="424"/>
                </a:lnTo>
                <a:lnTo>
                  <a:pt x="317" y="442"/>
                </a:lnTo>
                <a:lnTo>
                  <a:pt x="317" y="466"/>
                </a:lnTo>
                <a:lnTo>
                  <a:pt x="323" y="472"/>
                </a:lnTo>
                <a:lnTo>
                  <a:pt x="329" y="478"/>
                </a:lnTo>
                <a:lnTo>
                  <a:pt x="335" y="484"/>
                </a:lnTo>
                <a:lnTo>
                  <a:pt x="353" y="484"/>
                </a:lnTo>
                <a:lnTo>
                  <a:pt x="353" y="490"/>
                </a:lnTo>
                <a:lnTo>
                  <a:pt x="359" y="496"/>
                </a:lnTo>
                <a:lnTo>
                  <a:pt x="383" y="507"/>
                </a:lnTo>
                <a:lnTo>
                  <a:pt x="389" y="519"/>
                </a:lnTo>
                <a:lnTo>
                  <a:pt x="413" y="537"/>
                </a:lnTo>
                <a:lnTo>
                  <a:pt x="437" y="555"/>
                </a:lnTo>
                <a:lnTo>
                  <a:pt x="437" y="561"/>
                </a:lnTo>
                <a:lnTo>
                  <a:pt x="437" y="573"/>
                </a:lnTo>
                <a:lnTo>
                  <a:pt x="437" y="591"/>
                </a:lnTo>
                <a:lnTo>
                  <a:pt x="54" y="603"/>
                </a:lnTo>
                <a:close/>
              </a:path>
            </a:pathLst>
          </a:custGeom>
          <a:solidFill>
            <a:srgbClr val="CCFFFF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7" name="Freeform 73"/>
          <p:cNvSpPr>
            <a:spLocks/>
          </p:cNvSpPr>
          <p:nvPr/>
        </p:nvSpPr>
        <p:spPr bwMode="auto">
          <a:xfrm>
            <a:off x="4657923" y="2709706"/>
            <a:ext cx="897623" cy="647323"/>
          </a:xfrm>
          <a:custGeom>
            <a:avLst/>
            <a:gdLst>
              <a:gd name="T0" fmla="*/ 366 w 490"/>
              <a:gd name="T1" fmla="*/ 0 h 322"/>
              <a:gd name="T2" fmla="*/ 383 w 490"/>
              <a:gd name="T3" fmla="*/ 16 h 322"/>
              <a:gd name="T4" fmla="*/ 377 w 490"/>
              <a:gd name="T5" fmla="*/ 32 h 322"/>
              <a:gd name="T6" fmla="*/ 383 w 490"/>
              <a:gd name="T7" fmla="*/ 70 h 322"/>
              <a:gd name="T8" fmla="*/ 416 w 490"/>
              <a:gd name="T9" fmla="*/ 81 h 322"/>
              <a:gd name="T10" fmla="*/ 422 w 490"/>
              <a:gd name="T11" fmla="*/ 97 h 322"/>
              <a:gd name="T12" fmla="*/ 432 w 490"/>
              <a:gd name="T13" fmla="*/ 112 h 322"/>
              <a:gd name="T14" fmla="*/ 454 w 490"/>
              <a:gd name="T15" fmla="*/ 139 h 322"/>
              <a:gd name="T16" fmla="*/ 448 w 490"/>
              <a:gd name="T17" fmla="*/ 155 h 322"/>
              <a:gd name="T18" fmla="*/ 443 w 490"/>
              <a:gd name="T19" fmla="*/ 166 h 322"/>
              <a:gd name="T20" fmla="*/ 422 w 490"/>
              <a:gd name="T21" fmla="*/ 188 h 322"/>
              <a:gd name="T22" fmla="*/ 399 w 490"/>
              <a:gd name="T23" fmla="*/ 188 h 322"/>
              <a:gd name="T24" fmla="*/ 388 w 490"/>
              <a:gd name="T25" fmla="*/ 204 h 322"/>
              <a:gd name="T26" fmla="*/ 399 w 490"/>
              <a:gd name="T27" fmla="*/ 220 h 322"/>
              <a:gd name="T28" fmla="*/ 399 w 490"/>
              <a:gd name="T29" fmla="*/ 241 h 322"/>
              <a:gd name="T30" fmla="*/ 377 w 490"/>
              <a:gd name="T31" fmla="*/ 268 h 322"/>
              <a:gd name="T32" fmla="*/ 377 w 490"/>
              <a:gd name="T33" fmla="*/ 284 h 322"/>
              <a:gd name="T34" fmla="*/ 349 w 490"/>
              <a:gd name="T35" fmla="*/ 268 h 322"/>
              <a:gd name="T36" fmla="*/ 56 w 490"/>
              <a:gd name="T37" fmla="*/ 274 h 322"/>
              <a:gd name="T38" fmla="*/ 56 w 490"/>
              <a:gd name="T39" fmla="*/ 258 h 322"/>
              <a:gd name="T40" fmla="*/ 50 w 490"/>
              <a:gd name="T41" fmla="*/ 241 h 322"/>
              <a:gd name="T42" fmla="*/ 50 w 490"/>
              <a:gd name="T43" fmla="*/ 231 h 322"/>
              <a:gd name="T44" fmla="*/ 44 w 490"/>
              <a:gd name="T45" fmla="*/ 209 h 322"/>
              <a:gd name="T46" fmla="*/ 44 w 490"/>
              <a:gd name="T47" fmla="*/ 193 h 322"/>
              <a:gd name="T48" fmla="*/ 33 w 490"/>
              <a:gd name="T49" fmla="*/ 177 h 322"/>
              <a:gd name="T50" fmla="*/ 28 w 490"/>
              <a:gd name="T51" fmla="*/ 166 h 322"/>
              <a:gd name="T52" fmla="*/ 17 w 490"/>
              <a:gd name="T53" fmla="*/ 145 h 322"/>
              <a:gd name="T54" fmla="*/ 17 w 490"/>
              <a:gd name="T55" fmla="*/ 123 h 322"/>
              <a:gd name="T56" fmla="*/ 11 w 490"/>
              <a:gd name="T57" fmla="*/ 107 h 322"/>
              <a:gd name="T58" fmla="*/ 6 w 490"/>
              <a:gd name="T59" fmla="*/ 97 h 322"/>
              <a:gd name="T60" fmla="*/ 6 w 490"/>
              <a:gd name="T61" fmla="*/ 65 h 322"/>
              <a:gd name="T62" fmla="*/ 11 w 490"/>
              <a:gd name="T63" fmla="*/ 48 h 322"/>
              <a:gd name="T64" fmla="*/ 6 w 490"/>
              <a:gd name="T65" fmla="*/ 32 h 322"/>
              <a:gd name="T66" fmla="*/ 6 w 490"/>
              <a:gd name="T67" fmla="*/ 16 h 322"/>
              <a:gd name="T68" fmla="*/ 6 w 490"/>
              <a:gd name="T69" fmla="*/ 11 h 322"/>
              <a:gd name="T70" fmla="*/ 11 w 490"/>
              <a:gd name="T71" fmla="*/ 11 h 32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90"/>
              <a:gd name="T109" fmla="*/ 0 h 322"/>
              <a:gd name="T110" fmla="*/ 490 w 490"/>
              <a:gd name="T111" fmla="*/ 322 h 32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90" h="322">
                <a:moveTo>
                  <a:pt x="12" y="12"/>
                </a:moveTo>
                <a:lnTo>
                  <a:pt x="395" y="0"/>
                </a:lnTo>
                <a:lnTo>
                  <a:pt x="401" y="12"/>
                </a:lnTo>
                <a:lnTo>
                  <a:pt x="413" y="18"/>
                </a:lnTo>
                <a:lnTo>
                  <a:pt x="413" y="30"/>
                </a:lnTo>
                <a:lnTo>
                  <a:pt x="407" y="36"/>
                </a:lnTo>
                <a:lnTo>
                  <a:pt x="407" y="48"/>
                </a:lnTo>
                <a:lnTo>
                  <a:pt x="413" y="78"/>
                </a:lnTo>
                <a:lnTo>
                  <a:pt x="437" y="84"/>
                </a:lnTo>
                <a:lnTo>
                  <a:pt x="449" y="90"/>
                </a:lnTo>
                <a:lnTo>
                  <a:pt x="449" y="102"/>
                </a:lnTo>
                <a:lnTo>
                  <a:pt x="455" y="108"/>
                </a:lnTo>
                <a:lnTo>
                  <a:pt x="466" y="119"/>
                </a:lnTo>
                <a:lnTo>
                  <a:pt x="466" y="125"/>
                </a:lnTo>
                <a:lnTo>
                  <a:pt x="484" y="137"/>
                </a:lnTo>
                <a:lnTo>
                  <a:pt x="490" y="155"/>
                </a:lnTo>
                <a:lnTo>
                  <a:pt x="490" y="161"/>
                </a:lnTo>
                <a:lnTo>
                  <a:pt x="484" y="173"/>
                </a:lnTo>
                <a:lnTo>
                  <a:pt x="478" y="179"/>
                </a:lnTo>
                <a:lnTo>
                  <a:pt x="478" y="185"/>
                </a:lnTo>
                <a:lnTo>
                  <a:pt x="466" y="203"/>
                </a:lnTo>
                <a:lnTo>
                  <a:pt x="455" y="209"/>
                </a:lnTo>
                <a:lnTo>
                  <a:pt x="449" y="209"/>
                </a:lnTo>
                <a:lnTo>
                  <a:pt x="431" y="209"/>
                </a:lnTo>
                <a:lnTo>
                  <a:pt x="425" y="215"/>
                </a:lnTo>
                <a:lnTo>
                  <a:pt x="419" y="227"/>
                </a:lnTo>
                <a:lnTo>
                  <a:pt x="419" y="233"/>
                </a:lnTo>
                <a:lnTo>
                  <a:pt x="431" y="245"/>
                </a:lnTo>
                <a:lnTo>
                  <a:pt x="431" y="251"/>
                </a:lnTo>
                <a:lnTo>
                  <a:pt x="431" y="269"/>
                </a:lnTo>
                <a:lnTo>
                  <a:pt x="419" y="293"/>
                </a:lnTo>
                <a:lnTo>
                  <a:pt x="407" y="299"/>
                </a:lnTo>
                <a:lnTo>
                  <a:pt x="401" y="311"/>
                </a:lnTo>
                <a:lnTo>
                  <a:pt x="407" y="316"/>
                </a:lnTo>
                <a:lnTo>
                  <a:pt x="401" y="322"/>
                </a:lnTo>
                <a:lnTo>
                  <a:pt x="377" y="299"/>
                </a:lnTo>
                <a:lnTo>
                  <a:pt x="66" y="311"/>
                </a:lnTo>
                <a:lnTo>
                  <a:pt x="60" y="305"/>
                </a:lnTo>
                <a:lnTo>
                  <a:pt x="60" y="293"/>
                </a:lnTo>
                <a:lnTo>
                  <a:pt x="60" y="287"/>
                </a:lnTo>
                <a:lnTo>
                  <a:pt x="54" y="281"/>
                </a:lnTo>
                <a:lnTo>
                  <a:pt x="54" y="269"/>
                </a:lnTo>
                <a:lnTo>
                  <a:pt x="60" y="263"/>
                </a:lnTo>
                <a:lnTo>
                  <a:pt x="54" y="257"/>
                </a:lnTo>
                <a:lnTo>
                  <a:pt x="48" y="251"/>
                </a:lnTo>
                <a:lnTo>
                  <a:pt x="48" y="233"/>
                </a:lnTo>
                <a:lnTo>
                  <a:pt x="48" y="227"/>
                </a:lnTo>
                <a:lnTo>
                  <a:pt x="48" y="215"/>
                </a:lnTo>
                <a:lnTo>
                  <a:pt x="36" y="209"/>
                </a:lnTo>
                <a:lnTo>
                  <a:pt x="36" y="197"/>
                </a:lnTo>
                <a:lnTo>
                  <a:pt x="36" y="191"/>
                </a:lnTo>
                <a:lnTo>
                  <a:pt x="30" y="185"/>
                </a:lnTo>
                <a:lnTo>
                  <a:pt x="24" y="167"/>
                </a:lnTo>
                <a:lnTo>
                  <a:pt x="18" y="161"/>
                </a:lnTo>
                <a:lnTo>
                  <a:pt x="18" y="143"/>
                </a:lnTo>
                <a:lnTo>
                  <a:pt x="18" y="137"/>
                </a:lnTo>
                <a:lnTo>
                  <a:pt x="12" y="131"/>
                </a:lnTo>
                <a:lnTo>
                  <a:pt x="12" y="119"/>
                </a:lnTo>
                <a:lnTo>
                  <a:pt x="6" y="108"/>
                </a:lnTo>
                <a:lnTo>
                  <a:pt x="0" y="90"/>
                </a:lnTo>
                <a:lnTo>
                  <a:pt x="6" y="72"/>
                </a:lnTo>
                <a:lnTo>
                  <a:pt x="6" y="60"/>
                </a:lnTo>
                <a:lnTo>
                  <a:pt x="12" y="54"/>
                </a:lnTo>
                <a:lnTo>
                  <a:pt x="6" y="42"/>
                </a:lnTo>
                <a:lnTo>
                  <a:pt x="6" y="36"/>
                </a:lnTo>
                <a:lnTo>
                  <a:pt x="6" y="24"/>
                </a:lnTo>
                <a:lnTo>
                  <a:pt x="6" y="18"/>
                </a:lnTo>
                <a:lnTo>
                  <a:pt x="0" y="12"/>
                </a:lnTo>
                <a:lnTo>
                  <a:pt x="6" y="12"/>
                </a:lnTo>
                <a:lnTo>
                  <a:pt x="12" y="12"/>
                </a:lnTo>
                <a:close/>
              </a:path>
            </a:pathLst>
          </a:custGeom>
          <a:solidFill>
            <a:srgbClr val="CCFFFF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8" name="Freeform 75"/>
          <p:cNvSpPr>
            <a:spLocks/>
          </p:cNvSpPr>
          <p:nvPr/>
        </p:nvSpPr>
        <p:spPr bwMode="auto">
          <a:xfrm>
            <a:off x="4778531" y="3312228"/>
            <a:ext cx="996479" cy="951947"/>
          </a:xfrm>
          <a:custGeom>
            <a:avLst/>
            <a:gdLst>
              <a:gd name="T0" fmla="*/ 421 w 544"/>
              <a:gd name="T1" fmla="*/ 377 h 471"/>
              <a:gd name="T2" fmla="*/ 426 w 544"/>
              <a:gd name="T3" fmla="*/ 387 h 471"/>
              <a:gd name="T4" fmla="*/ 432 w 544"/>
              <a:gd name="T5" fmla="*/ 403 h 471"/>
              <a:gd name="T6" fmla="*/ 409 w 544"/>
              <a:gd name="T7" fmla="*/ 420 h 471"/>
              <a:gd name="T8" fmla="*/ 460 w 544"/>
              <a:gd name="T9" fmla="*/ 425 h 471"/>
              <a:gd name="T10" fmla="*/ 465 w 544"/>
              <a:gd name="T11" fmla="*/ 403 h 471"/>
              <a:gd name="T12" fmla="*/ 471 w 544"/>
              <a:gd name="T13" fmla="*/ 377 h 471"/>
              <a:gd name="T14" fmla="*/ 487 w 544"/>
              <a:gd name="T15" fmla="*/ 366 h 471"/>
              <a:gd name="T16" fmla="*/ 498 w 544"/>
              <a:gd name="T17" fmla="*/ 366 h 471"/>
              <a:gd name="T18" fmla="*/ 498 w 544"/>
              <a:gd name="T19" fmla="*/ 334 h 471"/>
              <a:gd name="T20" fmla="*/ 493 w 544"/>
              <a:gd name="T21" fmla="*/ 328 h 471"/>
              <a:gd name="T22" fmla="*/ 493 w 544"/>
              <a:gd name="T23" fmla="*/ 323 h 471"/>
              <a:gd name="T24" fmla="*/ 487 w 544"/>
              <a:gd name="T25" fmla="*/ 328 h 471"/>
              <a:gd name="T26" fmla="*/ 465 w 544"/>
              <a:gd name="T27" fmla="*/ 307 h 471"/>
              <a:gd name="T28" fmla="*/ 471 w 544"/>
              <a:gd name="T29" fmla="*/ 296 h 471"/>
              <a:gd name="T30" fmla="*/ 465 w 544"/>
              <a:gd name="T31" fmla="*/ 280 h 471"/>
              <a:gd name="T32" fmla="*/ 443 w 544"/>
              <a:gd name="T33" fmla="*/ 247 h 471"/>
              <a:gd name="T34" fmla="*/ 409 w 544"/>
              <a:gd name="T35" fmla="*/ 231 h 471"/>
              <a:gd name="T36" fmla="*/ 393 w 544"/>
              <a:gd name="T37" fmla="*/ 209 h 471"/>
              <a:gd name="T38" fmla="*/ 409 w 544"/>
              <a:gd name="T39" fmla="*/ 189 h 471"/>
              <a:gd name="T40" fmla="*/ 409 w 544"/>
              <a:gd name="T41" fmla="*/ 167 h 471"/>
              <a:gd name="T42" fmla="*/ 387 w 544"/>
              <a:gd name="T43" fmla="*/ 151 h 471"/>
              <a:gd name="T44" fmla="*/ 376 w 544"/>
              <a:gd name="T45" fmla="*/ 162 h 471"/>
              <a:gd name="T46" fmla="*/ 360 w 544"/>
              <a:gd name="T47" fmla="*/ 124 h 471"/>
              <a:gd name="T48" fmla="*/ 333 w 544"/>
              <a:gd name="T49" fmla="*/ 102 h 471"/>
              <a:gd name="T50" fmla="*/ 310 w 544"/>
              <a:gd name="T51" fmla="*/ 69 h 471"/>
              <a:gd name="T52" fmla="*/ 305 w 544"/>
              <a:gd name="T53" fmla="*/ 37 h 471"/>
              <a:gd name="T54" fmla="*/ 310 w 544"/>
              <a:gd name="T55" fmla="*/ 21 h 471"/>
              <a:gd name="T56" fmla="*/ 0 w 544"/>
              <a:gd name="T57" fmla="*/ 11 h 471"/>
              <a:gd name="T58" fmla="*/ 11 w 544"/>
              <a:gd name="T59" fmla="*/ 26 h 471"/>
              <a:gd name="T60" fmla="*/ 22 w 544"/>
              <a:gd name="T61" fmla="*/ 48 h 471"/>
              <a:gd name="T62" fmla="*/ 28 w 544"/>
              <a:gd name="T63" fmla="*/ 64 h 471"/>
              <a:gd name="T64" fmla="*/ 61 w 544"/>
              <a:gd name="T65" fmla="*/ 91 h 471"/>
              <a:gd name="T66" fmla="*/ 50 w 544"/>
              <a:gd name="T67" fmla="*/ 113 h 471"/>
              <a:gd name="T68" fmla="*/ 61 w 544"/>
              <a:gd name="T69" fmla="*/ 124 h 471"/>
              <a:gd name="T70" fmla="*/ 72 w 544"/>
              <a:gd name="T71" fmla="*/ 140 h 471"/>
              <a:gd name="T72" fmla="*/ 82 w 544"/>
              <a:gd name="T73" fmla="*/ 145 h 471"/>
              <a:gd name="T74" fmla="*/ 82 w 544"/>
              <a:gd name="T75" fmla="*/ 393 h 47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44"/>
              <a:gd name="T115" fmla="*/ 0 h 471"/>
              <a:gd name="T116" fmla="*/ 544 w 544"/>
              <a:gd name="T117" fmla="*/ 471 h 47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44" h="471">
                <a:moveTo>
                  <a:pt x="89" y="435"/>
                </a:moveTo>
                <a:lnTo>
                  <a:pt x="454" y="418"/>
                </a:lnTo>
                <a:lnTo>
                  <a:pt x="454" y="423"/>
                </a:lnTo>
                <a:lnTo>
                  <a:pt x="460" y="429"/>
                </a:lnTo>
                <a:lnTo>
                  <a:pt x="466" y="435"/>
                </a:lnTo>
                <a:lnTo>
                  <a:pt x="466" y="447"/>
                </a:lnTo>
                <a:lnTo>
                  <a:pt x="454" y="453"/>
                </a:lnTo>
                <a:lnTo>
                  <a:pt x="442" y="465"/>
                </a:lnTo>
                <a:lnTo>
                  <a:pt x="442" y="471"/>
                </a:lnTo>
                <a:lnTo>
                  <a:pt x="496" y="471"/>
                </a:lnTo>
                <a:lnTo>
                  <a:pt x="502" y="453"/>
                </a:lnTo>
                <a:lnTo>
                  <a:pt x="502" y="447"/>
                </a:lnTo>
                <a:lnTo>
                  <a:pt x="508" y="429"/>
                </a:lnTo>
                <a:lnTo>
                  <a:pt x="508" y="418"/>
                </a:lnTo>
                <a:lnTo>
                  <a:pt x="514" y="412"/>
                </a:lnTo>
                <a:lnTo>
                  <a:pt x="526" y="406"/>
                </a:lnTo>
                <a:lnTo>
                  <a:pt x="532" y="406"/>
                </a:lnTo>
                <a:lnTo>
                  <a:pt x="538" y="406"/>
                </a:lnTo>
                <a:lnTo>
                  <a:pt x="544" y="376"/>
                </a:lnTo>
                <a:lnTo>
                  <a:pt x="538" y="370"/>
                </a:lnTo>
                <a:lnTo>
                  <a:pt x="538" y="364"/>
                </a:lnTo>
                <a:lnTo>
                  <a:pt x="532" y="364"/>
                </a:lnTo>
                <a:lnTo>
                  <a:pt x="532" y="358"/>
                </a:lnTo>
                <a:lnTo>
                  <a:pt x="526" y="358"/>
                </a:lnTo>
                <a:lnTo>
                  <a:pt x="526" y="364"/>
                </a:lnTo>
                <a:lnTo>
                  <a:pt x="520" y="364"/>
                </a:lnTo>
                <a:lnTo>
                  <a:pt x="502" y="340"/>
                </a:lnTo>
                <a:lnTo>
                  <a:pt x="508" y="334"/>
                </a:lnTo>
                <a:lnTo>
                  <a:pt x="508" y="328"/>
                </a:lnTo>
                <a:lnTo>
                  <a:pt x="514" y="322"/>
                </a:lnTo>
                <a:lnTo>
                  <a:pt x="502" y="310"/>
                </a:lnTo>
                <a:lnTo>
                  <a:pt x="502" y="298"/>
                </a:lnTo>
                <a:lnTo>
                  <a:pt x="478" y="274"/>
                </a:lnTo>
                <a:lnTo>
                  <a:pt x="466" y="268"/>
                </a:lnTo>
                <a:lnTo>
                  <a:pt x="442" y="256"/>
                </a:lnTo>
                <a:lnTo>
                  <a:pt x="430" y="244"/>
                </a:lnTo>
                <a:lnTo>
                  <a:pt x="424" y="232"/>
                </a:lnTo>
                <a:lnTo>
                  <a:pt x="424" y="226"/>
                </a:lnTo>
                <a:lnTo>
                  <a:pt x="442" y="209"/>
                </a:lnTo>
                <a:lnTo>
                  <a:pt x="436" y="197"/>
                </a:lnTo>
                <a:lnTo>
                  <a:pt x="442" y="185"/>
                </a:lnTo>
                <a:lnTo>
                  <a:pt x="442" y="173"/>
                </a:lnTo>
                <a:lnTo>
                  <a:pt x="418" y="167"/>
                </a:lnTo>
                <a:lnTo>
                  <a:pt x="412" y="173"/>
                </a:lnTo>
                <a:lnTo>
                  <a:pt x="406" y="179"/>
                </a:lnTo>
                <a:lnTo>
                  <a:pt x="406" y="173"/>
                </a:lnTo>
                <a:lnTo>
                  <a:pt x="389" y="137"/>
                </a:lnTo>
                <a:lnTo>
                  <a:pt x="383" y="131"/>
                </a:lnTo>
                <a:lnTo>
                  <a:pt x="359" y="113"/>
                </a:lnTo>
                <a:lnTo>
                  <a:pt x="335" y="83"/>
                </a:lnTo>
                <a:lnTo>
                  <a:pt x="335" y="77"/>
                </a:lnTo>
                <a:lnTo>
                  <a:pt x="329" y="59"/>
                </a:lnTo>
                <a:lnTo>
                  <a:pt x="329" y="41"/>
                </a:lnTo>
                <a:lnTo>
                  <a:pt x="335" y="29"/>
                </a:lnTo>
                <a:lnTo>
                  <a:pt x="335" y="23"/>
                </a:lnTo>
                <a:lnTo>
                  <a:pt x="311" y="0"/>
                </a:lnTo>
                <a:lnTo>
                  <a:pt x="0" y="12"/>
                </a:lnTo>
                <a:lnTo>
                  <a:pt x="6" y="23"/>
                </a:lnTo>
                <a:lnTo>
                  <a:pt x="12" y="29"/>
                </a:lnTo>
                <a:lnTo>
                  <a:pt x="18" y="41"/>
                </a:lnTo>
                <a:lnTo>
                  <a:pt x="24" y="53"/>
                </a:lnTo>
                <a:lnTo>
                  <a:pt x="30" y="59"/>
                </a:lnTo>
                <a:lnTo>
                  <a:pt x="30" y="71"/>
                </a:lnTo>
                <a:lnTo>
                  <a:pt x="66" y="101"/>
                </a:lnTo>
                <a:lnTo>
                  <a:pt x="54" y="113"/>
                </a:lnTo>
                <a:lnTo>
                  <a:pt x="54" y="125"/>
                </a:lnTo>
                <a:lnTo>
                  <a:pt x="54" y="131"/>
                </a:lnTo>
                <a:lnTo>
                  <a:pt x="66" y="137"/>
                </a:lnTo>
                <a:lnTo>
                  <a:pt x="72" y="155"/>
                </a:lnTo>
                <a:lnTo>
                  <a:pt x="78" y="155"/>
                </a:lnTo>
                <a:lnTo>
                  <a:pt x="84" y="161"/>
                </a:lnTo>
                <a:lnTo>
                  <a:pt x="89" y="161"/>
                </a:lnTo>
                <a:lnTo>
                  <a:pt x="89" y="382"/>
                </a:lnTo>
                <a:lnTo>
                  <a:pt x="89" y="435"/>
                </a:lnTo>
              </a:path>
            </a:pathLst>
          </a:custGeom>
          <a:solidFill>
            <a:srgbClr val="CCFFFF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9" name="Freeform 98"/>
          <p:cNvSpPr>
            <a:spLocks/>
          </p:cNvSpPr>
          <p:nvPr/>
        </p:nvSpPr>
        <p:spPr bwMode="auto">
          <a:xfrm>
            <a:off x="6585630" y="3319743"/>
            <a:ext cx="1140811" cy="723479"/>
          </a:xfrm>
          <a:custGeom>
            <a:avLst/>
            <a:gdLst>
              <a:gd name="T0" fmla="*/ 183 w 621"/>
              <a:gd name="T1" fmla="*/ 301 h 358"/>
              <a:gd name="T2" fmla="*/ 150 w 621"/>
              <a:gd name="T3" fmla="*/ 307 h 358"/>
              <a:gd name="T4" fmla="*/ 127 w 621"/>
              <a:gd name="T5" fmla="*/ 307 h 358"/>
              <a:gd name="T6" fmla="*/ 33 w 621"/>
              <a:gd name="T7" fmla="*/ 307 h 358"/>
              <a:gd name="T8" fmla="*/ 55 w 621"/>
              <a:gd name="T9" fmla="*/ 280 h 358"/>
              <a:gd name="T10" fmla="*/ 66 w 621"/>
              <a:gd name="T11" fmla="*/ 263 h 358"/>
              <a:gd name="T12" fmla="*/ 111 w 621"/>
              <a:gd name="T13" fmla="*/ 220 h 358"/>
              <a:gd name="T14" fmla="*/ 122 w 621"/>
              <a:gd name="T15" fmla="*/ 242 h 358"/>
              <a:gd name="T16" fmla="*/ 155 w 621"/>
              <a:gd name="T17" fmla="*/ 242 h 358"/>
              <a:gd name="T18" fmla="*/ 172 w 621"/>
              <a:gd name="T19" fmla="*/ 236 h 358"/>
              <a:gd name="T20" fmla="*/ 200 w 621"/>
              <a:gd name="T21" fmla="*/ 231 h 358"/>
              <a:gd name="T22" fmla="*/ 205 w 621"/>
              <a:gd name="T23" fmla="*/ 220 h 358"/>
              <a:gd name="T24" fmla="*/ 239 w 621"/>
              <a:gd name="T25" fmla="*/ 194 h 358"/>
              <a:gd name="T26" fmla="*/ 250 w 621"/>
              <a:gd name="T27" fmla="*/ 156 h 358"/>
              <a:gd name="T28" fmla="*/ 278 w 621"/>
              <a:gd name="T29" fmla="*/ 102 h 358"/>
              <a:gd name="T30" fmla="*/ 295 w 621"/>
              <a:gd name="T31" fmla="*/ 107 h 358"/>
              <a:gd name="T32" fmla="*/ 310 w 621"/>
              <a:gd name="T33" fmla="*/ 64 h 358"/>
              <a:gd name="T34" fmla="*/ 333 w 621"/>
              <a:gd name="T35" fmla="*/ 53 h 358"/>
              <a:gd name="T36" fmla="*/ 344 w 621"/>
              <a:gd name="T37" fmla="*/ 32 h 358"/>
              <a:gd name="T38" fmla="*/ 344 w 621"/>
              <a:gd name="T39" fmla="*/ 5 h 358"/>
              <a:gd name="T40" fmla="*/ 383 w 621"/>
              <a:gd name="T41" fmla="*/ 21 h 358"/>
              <a:gd name="T42" fmla="*/ 394 w 621"/>
              <a:gd name="T43" fmla="*/ 5 h 358"/>
              <a:gd name="T44" fmla="*/ 416 w 621"/>
              <a:gd name="T45" fmla="*/ 11 h 358"/>
              <a:gd name="T46" fmla="*/ 433 w 621"/>
              <a:gd name="T47" fmla="*/ 26 h 358"/>
              <a:gd name="T48" fmla="*/ 455 w 621"/>
              <a:gd name="T49" fmla="*/ 42 h 358"/>
              <a:gd name="T50" fmla="*/ 439 w 621"/>
              <a:gd name="T51" fmla="*/ 80 h 358"/>
              <a:gd name="T52" fmla="*/ 461 w 621"/>
              <a:gd name="T53" fmla="*/ 80 h 358"/>
              <a:gd name="T54" fmla="*/ 478 w 621"/>
              <a:gd name="T55" fmla="*/ 97 h 358"/>
              <a:gd name="T56" fmla="*/ 489 w 621"/>
              <a:gd name="T57" fmla="*/ 97 h 358"/>
              <a:gd name="T58" fmla="*/ 522 w 621"/>
              <a:gd name="T59" fmla="*/ 113 h 358"/>
              <a:gd name="T60" fmla="*/ 522 w 621"/>
              <a:gd name="T61" fmla="*/ 124 h 358"/>
              <a:gd name="T62" fmla="*/ 522 w 621"/>
              <a:gd name="T63" fmla="*/ 140 h 358"/>
              <a:gd name="T64" fmla="*/ 539 w 621"/>
              <a:gd name="T65" fmla="*/ 156 h 358"/>
              <a:gd name="T66" fmla="*/ 522 w 621"/>
              <a:gd name="T67" fmla="*/ 162 h 358"/>
              <a:gd name="T68" fmla="*/ 528 w 621"/>
              <a:gd name="T69" fmla="*/ 172 h 358"/>
              <a:gd name="T70" fmla="*/ 522 w 621"/>
              <a:gd name="T71" fmla="*/ 178 h 358"/>
              <a:gd name="T72" fmla="*/ 533 w 621"/>
              <a:gd name="T73" fmla="*/ 183 h 358"/>
              <a:gd name="T74" fmla="*/ 533 w 621"/>
              <a:gd name="T75" fmla="*/ 198 h 358"/>
              <a:gd name="T76" fmla="*/ 517 w 621"/>
              <a:gd name="T77" fmla="*/ 198 h 358"/>
              <a:gd name="T78" fmla="*/ 539 w 621"/>
              <a:gd name="T79" fmla="*/ 204 h 358"/>
              <a:gd name="T80" fmla="*/ 567 w 621"/>
              <a:gd name="T81" fmla="*/ 198 h 358"/>
              <a:gd name="T82" fmla="*/ 572 w 621"/>
              <a:gd name="T83" fmla="*/ 231 h 358"/>
              <a:gd name="T84" fmla="*/ 572 w 621"/>
              <a:gd name="T85" fmla="*/ 236 h 35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21"/>
              <a:gd name="T130" fmla="*/ 0 h 358"/>
              <a:gd name="T131" fmla="*/ 621 w 621"/>
              <a:gd name="T132" fmla="*/ 358 h 35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21" h="358">
                <a:moveTo>
                  <a:pt x="616" y="262"/>
                </a:moveTo>
                <a:lnTo>
                  <a:pt x="412" y="298"/>
                </a:lnTo>
                <a:lnTo>
                  <a:pt x="197" y="334"/>
                </a:lnTo>
                <a:lnTo>
                  <a:pt x="191" y="334"/>
                </a:lnTo>
                <a:lnTo>
                  <a:pt x="179" y="334"/>
                </a:lnTo>
                <a:lnTo>
                  <a:pt x="161" y="340"/>
                </a:lnTo>
                <a:lnTo>
                  <a:pt x="161" y="334"/>
                </a:lnTo>
                <a:lnTo>
                  <a:pt x="137" y="340"/>
                </a:lnTo>
                <a:lnTo>
                  <a:pt x="0" y="358"/>
                </a:lnTo>
                <a:lnTo>
                  <a:pt x="6" y="352"/>
                </a:lnTo>
                <a:lnTo>
                  <a:pt x="35" y="340"/>
                </a:lnTo>
                <a:lnTo>
                  <a:pt x="41" y="334"/>
                </a:lnTo>
                <a:lnTo>
                  <a:pt x="59" y="322"/>
                </a:lnTo>
                <a:lnTo>
                  <a:pt x="59" y="310"/>
                </a:lnTo>
                <a:lnTo>
                  <a:pt x="65" y="304"/>
                </a:lnTo>
                <a:lnTo>
                  <a:pt x="71" y="292"/>
                </a:lnTo>
                <a:lnTo>
                  <a:pt x="77" y="286"/>
                </a:lnTo>
                <a:lnTo>
                  <a:pt x="119" y="250"/>
                </a:lnTo>
                <a:lnTo>
                  <a:pt x="119" y="244"/>
                </a:lnTo>
                <a:lnTo>
                  <a:pt x="125" y="244"/>
                </a:lnTo>
                <a:lnTo>
                  <a:pt x="119" y="256"/>
                </a:lnTo>
                <a:lnTo>
                  <a:pt x="131" y="268"/>
                </a:lnTo>
                <a:lnTo>
                  <a:pt x="149" y="274"/>
                </a:lnTo>
                <a:lnTo>
                  <a:pt x="161" y="274"/>
                </a:lnTo>
                <a:lnTo>
                  <a:pt x="167" y="268"/>
                </a:lnTo>
                <a:lnTo>
                  <a:pt x="167" y="262"/>
                </a:lnTo>
                <a:lnTo>
                  <a:pt x="179" y="256"/>
                </a:lnTo>
                <a:lnTo>
                  <a:pt x="185" y="262"/>
                </a:lnTo>
                <a:lnTo>
                  <a:pt x="191" y="262"/>
                </a:lnTo>
                <a:lnTo>
                  <a:pt x="215" y="256"/>
                </a:lnTo>
                <a:lnTo>
                  <a:pt x="215" y="244"/>
                </a:lnTo>
                <a:lnTo>
                  <a:pt x="221" y="244"/>
                </a:lnTo>
                <a:lnTo>
                  <a:pt x="239" y="232"/>
                </a:lnTo>
                <a:lnTo>
                  <a:pt x="245" y="232"/>
                </a:lnTo>
                <a:lnTo>
                  <a:pt x="257" y="215"/>
                </a:lnTo>
                <a:lnTo>
                  <a:pt x="257" y="209"/>
                </a:lnTo>
                <a:lnTo>
                  <a:pt x="257" y="197"/>
                </a:lnTo>
                <a:lnTo>
                  <a:pt x="269" y="173"/>
                </a:lnTo>
                <a:lnTo>
                  <a:pt x="287" y="107"/>
                </a:lnTo>
                <a:lnTo>
                  <a:pt x="293" y="107"/>
                </a:lnTo>
                <a:lnTo>
                  <a:pt x="299" y="113"/>
                </a:lnTo>
                <a:lnTo>
                  <a:pt x="305" y="119"/>
                </a:lnTo>
                <a:lnTo>
                  <a:pt x="317" y="119"/>
                </a:lnTo>
                <a:lnTo>
                  <a:pt x="322" y="107"/>
                </a:lnTo>
                <a:lnTo>
                  <a:pt x="328" y="83"/>
                </a:lnTo>
                <a:lnTo>
                  <a:pt x="334" y="71"/>
                </a:lnTo>
                <a:lnTo>
                  <a:pt x="346" y="77"/>
                </a:lnTo>
                <a:lnTo>
                  <a:pt x="352" y="59"/>
                </a:lnTo>
                <a:lnTo>
                  <a:pt x="358" y="59"/>
                </a:lnTo>
                <a:lnTo>
                  <a:pt x="364" y="53"/>
                </a:lnTo>
                <a:lnTo>
                  <a:pt x="370" y="35"/>
                </a:lnTo>
                <a:lnTo>
                  <a:pt x="376" y="29"/>
                </a:lnTo>
                <a:lnTo>
                  <a:pt x="370" y="29"/>
                </a:lnTo>
                <a:lnTo>
                  <a:pt x="370" y="6"/>
                </a:lnTo>
                <a:lnTo>
                  <a:pt x="376" y="6"/>
                </a:lnTo>
                <a:lnTo>
                  <a:pt x="376" y="0"/>
                </a:lnTo>
                <a:lnTo>
                  <a:pt x="412" y="23"/>
                </a:lnTo>
                <a:lnTo>
                  <a:pt x="418" y="29"/>
                </a:lnTo>
                <a:lnTo>
                  <a:pt x="424" y="23"/>
                </a:lnTo>
                <a:lnTo>
                  <a:pt x="424" y="6"/>
                </a:lnTo>
                <a:lnTo>
                  <a:pt x="430" y="6"/>
                </a:lnTo>
                <a:lnTo>
                  <a:pt x="436" y="6"/>
                </a:lnTo>
                <a:lnTo>
                  <a:pt x="448" y="12"/>
                </a:lnTo>
                <a:lnTo>
                  <a:pt x="442" y="17"/>
                </a:lnTo>
                <a:lnTo>
                  <a:pt x="448" y="29"/>
                </a:lnTo>
                <a:lnTo>
                  <a:pt x="466" y="29"/>
                </a:lnTo>
                <a:lnTo>
                  <a:pt x="472" y="35"/>
                </a:lnTo>
                <a:lnTo>
                  <a:pt x="484" y="41"/>
                </a:lnTo>
                <a:lnTo>
                  <a:pt x="490" y="47"/>
                </a:lnTo>
                <a:lnTo>
                  <a:pt x="490" y="53"/>
                </a:lnTo>
                <a:lnTo>
                  <a:pt x="478" y="71"/>
                </a:lnTo>
                <a:lnTo>
                  <a:pt x="472" y="89"/>
                </a:lnTo>
                <a:lnTo>
                  <a:pt x="472" y="95"/>
                </a:lnTo>
                <a:lnTo>
                  <a:pt x="484" y="95"/>
                </a:lnTo>
                <a:lnTo>
                  <a:pt x="496" y="89"/>
                </a:lnTo>
                <a:lnTo>
                  <a:pt x="502" y="101"/>
                </a:lnTo>
                <a:lnTo>
                  <a:pt x="508" y="101"/>
                </a:lnTo>
                <a:lnTo>
                  <a:pt x="514" y="107"/>
                </a:lnTo>
                <a:lnTo>
                  <a:pt x="520" y="113"/>
                </a:lnTo>
                <a:lnTo>
                  <a:pt x="526" y="107"/>
                </a:lnTo>
                <a:lnTo>
                  <a:pt x="532" y="107"/>
                </a:lnTo>
                <a:lnTo>
                  <a:pt x="550" y="119"/>
                </a:lnTo>
                <a:lnTo>
                  <a:pt x="562" y="125"/>
                </a:lnTo>
                <a:lnTo>
                  <a:pt x="568" y="131"/>
                </a:lnTo>
                <a:lnTo>
                  <a:pt x="568" y="137"/>
                </a:lnTo>
                <a:lnTo>
                  <a:pt x="562" y="137"/>
                </a:lnTo>
                <a:lnTo>
                  <a:pt x="568" y="149"/>
                </a:lnTo>
                <a:lnTo>
                  <a:pt x="562" y="155"/>
                </a:lnTo>
                <a:lnTo>
                  <a:pt x="574" y="167"/>
                </a:lnTo>
                <a:lnTo>
                  <a:pt x="580" y="173"/>
                </a:lnTo>
                <a:lnTo>
                  <a:pt x="580" y="179"/>
                </a:lnTo>
                <a:lnTo>
                  <a:pt x="574" y="185"/>
                </a:lnTo>
                <a:lnTo>
                  <a:pt x="562" y="179"/>
                </a:lnTo>
                <a:lnTo>
                  <a:pt x="562" y="185"/>
                </a:lnTo>
                <a:lnTo>
                  <a:pt x="568" y="191"/>
                </a:lnTo>
                <a:lnTo>
                  <a:pt x="562" y="197"/>
                </a:lnTo>
                <a:lnTo>
                  <a:pt x="562" y="203"/>
                </a:lnTo>
                <a:lnTo>
                  <a:pt x="574" y="203"/>
                </a:lnTo>
                <a:lnTo>
                  <a:pt x="580" y="203"/>
                </a:lnTo>
                <a:lnTo>
                  <a:pt x="586" y="209"/>
                </a:lnTo>
                <a:lnTo>
                  <a:pt x="574" y="220"/>
                </a:lnTo>
                <a:lnTo>
                  <a:pt x="568" y="220"/>
                </a:lnTo>
                <a:lnTo>
                  <a:pt x="556" y="215"/>
                </a:lnTo>
                <a:lnTo>
                  <a:pt x="556" y="220"/>
                </a:lnTo>
                <a:lnTo>
                  <a:pt x="568" y="226"/>
                </a:lnTo>
                <a:lnTo>
                  <a:pt x="574" y="232"/>
                </a:lnTo>
                <a:lnTo>
                  <a:pt x="580" y="226"/>
                </a:lnTo>
                <a:lnTo>
                  <a:pt x="592" y="220"/>
                </a:lnTo>
                <a:lnTo>
                  <a:pt x="598" y="220"/>
                </a:lnTo>
                <a:lnTo>
                  <a:pt x="610" y="220"/>
                </a:lnTo>
                <a:lnTo>
                  <a:pt x="621" y="250"/>
                </a:lnTo>
                <a:lnTo>
                  <a:pt x="616" y="256"/>
                </a:lnTo>
                <a:lnTo>
                  <a:pt x="616" y="262"/>
                </a:lnTo>
                <a:close/>
              </a:path>
            </a:pathLst>
          </a:custGeom>
          <a:solidFill>
            <a:srgbClr val="CCFFFF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0" name="Freeform 101"/>
          <p:cNvSpPr>
            <a:spLocks/>
          </p:cNvSpPr>
          <p:nvPr/>
        </p:nvSpPr>
        <p:spPr bwMode="auto">
          <a:xfrm>
            <a:off x="6674603" y="4273135"/>
            <a:ext cx="769108" cy="631643"/>
          </a:xfrm>
          <a:custGeom>
            <a:avLst/>
            <a:gdLst>
              <a:gd name="T0" fmla="*/ 228 w 419"/>
              <a:gd name="T1" fmla="*/ 282 h 311"/>
              <a:gd name="T2" fmla="*/ 217 w 419"/>
              <a:gd name="T3" fmla="*/ 282 h 311"/>
              <a:gd name="T4" fmla="*/ 206 w 419"/>
              <a:gd name="T5" fmla="*/ 255 h 311"/>
              <a:gd name="T6" fmla="*/ 184 w 419"/>
              <a:gd name="T7" fmla="*/ 238 h 311"/>
              <a:gd name="T8" fmla="*/ 173 w 419"/>
              <a:gd name="T9" fmla="*/ 211 h 311"/>
              <a:gd name="T10" fmla="*/ 162 w 419"/>
              <a:gd name="T11" fmla="*/ 195 h 311"/>
              <a:gd name="T12" fmla="*/ 139 w 419"/>
              <a:gd name="T13" fmla="*/ 184 h 311"/>
              <a:gd name="T14" fmla="*/ 128 w 419"/>
              <a:gd name="T15" fmla="*/ 173 h 311"/>
              <a:gd name="T16" fmla="*/ 123 w 419"/>
              <a:gd name="T17" fmla="*/ 157 h 311"/>
              <a:gd name="T18" fmla="*/ 84 w 419"/>
              <a:gd name="T19" fmla="*/ 131 h 311"/>
              <a:gd name="T20" fmla="*/ 72 w 419"/>
              <a:gd name="T21" fmla="*/ 120 h 311"/>
              <a:gd name="T22" fmla="*/ 56 w 419"/>
              <a:gd name="T23" fmla="*/ 98 h 311"/>
              <a:gd name="T24" fmla="*/ 45 w 419"/>
              <a:gd name="T25" fmla="*/ 87 h 311"/>
              <a:gd name="T26" fmla="*/ 6 w 419"/>
              <a:gd name="T27" fmla="*/ 71 h 311"/>
              <a:gd name="T28" fmla="*/ 6 w 419"/>
              <a:gd name="T29" fmla="*/ 49 h 311"/>
              <a:gd name="T30" fmla="*/ 17 w 419"/>
              <a:gd name="T31" fmla="*/ 38 h 311"/>
              <a:gd name="T32" fmla="*/ 17 w 419"/>
              <a:gd name="T33" fmla="*/ 38 h 311"/>
              <a:gd name="T34" fmla="*/ 45 w 419"/>
              <a:gd name="T35" fmla="*/ 27 h 311"/>
              <a:gd name="T36" fmla="*/ 67 w 419"/>
              <a:gd name="T37" fmla="*/ 11 h 311"/>
              <a:gd name="T38" fmla="*/ 72 w 419"/>
              <a:gd name="T39" fmla="*/ 11 h 311"/>
              <a:gd name="T40" fmla="*/ 173 w 419"/>
              <a:gd name="T41" fmla="*/ 0 h 311"/>
              <a:gd name="T42" fmla="*/ 173 w 419"/>
              <a:gd name="T43" fmla="*/ 5 h 311"/>
              <a:gd name="T44" fmla="*/ 195 w 419"/>
              <a:gd name="T45" fmla="*/ 16 h 311"/>
              <a:gd name="T46" fmla="*/ 283 w 419"/>
              <a:gd name="T47" fmla="*/ 16 h 311"/>
              <a:gd name="T48" fmla="*/ 383 w 419"/>
              <a:gd name="T49" fmla="*/ 87 h 311"/>
              <a:gd name="T50" fmla="*/ 367 w 419"/>
              <a:gd name="T51" fmla="*/ 103 h 311"/>
              <a:gd name="T52" fmla="*/ 350 w 419"/>
              <a:gd name="T53" fmla="*/ 131 h 311"/>
              <a:gd name="T54" fmla="*/ 350 w 419"/>
              <a:gd name="T55" fmla="*/ 146 h 311"/>
              <a:gd name="T56" fmla="*/ 344 w 419"/>
              <a:gd name="T57" fmla="*/ 157 h 311"/>
              <a:gd name="T58" fmla="*/ 339 w 419"/>
              <a:gd name="T59" fmla="*/ 162 h 311"/>
              <a:gd name="T60" fmla="*/ 328 w 419"/>
              <a:gd name="T61" fmla="*/ 173 h 311"/>
              <a:gd name="T62" fmla="*/ 317 w 419"/>
              <a:gd name="T63" fmla="*/ 190 h 311"/>
              <a:gd name="T64" fmla="*/ 300 w 419"/>
              <a:gd name="T65" fmla="*/ 211 h 311"/>
              <a:gd name="T66" fmla="*/ 283 w 419"/>
              <a:gd name="T67" fmla="*/ 222 h 311"/>
              <a:gd name="T68" fmla="*/ 272 w 419"/>
              <a:gd name="T69" fmla="*/ 233 h 311"/>
              <a:gd name="T70" fmla="*/ 261 w 419"/>
              <a:gd name="T71" fmla="*/ 238 h 311"/>
              <a:gd name="T72" fmla="*/ 255 w 419"/>
              <a:gd name="T73" fmla="*/ 244 h 311"/>
              <a:gd name="T74" fmla="*/ 255 w 419"/>
              <a:gd name="T75" fmla="*/ 249 h 311"/>
              <a:gd name="T76" fmla="*/ 245 w 419"/>
              <a:gd name="T77" fmla="*/ 255 h 311"/>
              <a:gd name="T78" fmla="*/ 240 w 419"/>
              <a:gd name="T79" fmla="*/ 260 h 311"/>
              <a:gd name="T80" fmla="*/ 245 w 419"/>
              <a:gd name="T81" fmla="*/ 266 h 311"/>
              <a:gd name="T82" fmla="*/ 245 w 419"/>
              <a:gd name="T83" fmla="*/ 266 h 311"/>
              <a:gd name="T84" fmla="*/ 234 w 419"/>
              <a:gd name="T85" fmla="*/ 277 h 311"/>
              <a:gd name="T86" fmla="*/ 234 w 419"/>
              <a:gd name="T87" fmla="*/ 282 h 31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19"/>
              <a:gd name="T133" fmla="*/ 0 h 311"/>
              <a:gd name="T134" fmla="*/ 419 w 419"/>
              <a:gd name="T135" fmla="*/ 311 h 31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19" h="311">
                <a:moveTo>
                  <a:pt x="252" y="311"/>
                </a:moveTo>
                <a:lnTo>
                  <a:pt x="246" y="311"/>
                </a:lnTo>
                <a:lnTo>
                  <a:pt x="234" y="311"/>
                </a:lnTo>
                <a:lnTo>
                  <a:pt x="228" y="305"/>
                </a:lnTo>
                <a:lnTo>
                  <a:pt x="222" y="281"/>
                </a:lnTo>
                <a:lnTo>
                  <a:pt x="216" y="269"/>
                </a:lnTo>
                <a:lnTo>
                  <a:pt x="198" y="263"/>
                </a:lnTo>
                <a:lnTo>
                  <a:pt x="192" y="239"/>
                </a:lnTo>
                <a:lnTo>
                  <a:pt x="186" y="233"/>
                </a:lnTo>
                <a:lnTo>
                  <a:pt x="180" y="221"/>
                </a:lnTo>
                <a:lnTo>
                  <a:pt x="174" y="215"/>
                </a:lnTo>
                <a:lnTo>
                  <a:pt x="162" y="215"/>
                </a:lnTo>
                <a:lnTo>
                  <a:pt x="150" y="203"/>
                </a:lnTo>
                <a:lnTo>
                  <a:pt x="144" y="197"/>
                </a:lnTo>
                <a:lnTo>
                  <a:pt x="138" y="191"/>
                </a:lnTo>
                <a:lnTo>
                  <a:pt x="138" y="179"/>
                </a:lnTo>
                <a:lnTo>
                  <a:pt x="132" y="173"/>
                </a:lnTo>
                <a:lnTo>
                  <a:pt x="120" y="173"/>
                </a:lnTo>
                <a:lnTo>
                  <a:pt x="90" y="144"/>
                </a:lnTo>
                <a:lnTo>
                  <a:pt x="78" y="144"/>
                </a:lnTo>
                <a:lnTo>
                  <a:pt x="78" y="132"/>
                </a:lnTo>
                <a:lnTo>
                  <a:pt x="66" y="126"/>
                </a:lnTo>
                <a:lnTo>
                  <a:pt x="60" y="108"/>
                </a:lnTo>
                <a:lnTo>
                  <a:pt x="48" y="102"/>
                </a:lnTo>
                <a:lnTo>
                  <a:pt x="48" y="96"/>
                </a:lnTo>
                <a:lnTo>
                  <a:pt x="30" y="90"/>
                </a:lnTo>
                <a:lnTo>
                  <a:pt x="6" y="78"/>
                </a:lnTo>
                <a:lnTo>
                  <a:pt x="0" y="72"/>
                </a:lnTo>
                <a:lnTo>
                  <a:pt x="6" y="54"/>
                </a:lnTo>
                <a:lnTo>
                  <a:pt x="12" y="54"/>
                </a:lnTo>
                <a:lnTo>
                  <a:pt x="18" y="42"/>
                </a:lnTo>
                <a:lnTo>
                  <a:pt x="42" y="30"/>
                </a:lnTo>
                <a:lnTo>
                  <a:pt x="48" y="30"/>
                </a:lnTo>
                <a:lnTo>
                  <a:pt x="48" y="24"/>
                </a:lnTo>
                <a:lnTo>
                  <a:pt x="72" y="12"/>
                </a:lnTo>
                <a:lnTo>
                  <a:pt x="78" y="12"/>
                </a:lnTo>
                <a:lnTo>
                  <a:pt x="186" y="0"/>
                </a:lnTo>
                <a:lnTo>
                  <a:pt x="186" y="6"/>
                </a:lnTo>
                <a:lnTo>
                  <a:pt x="198" y="0"/>
                </a:lnTo>
                <a:lnTo>
                  <a:pt x="210" y="18"/>
                </a:lnTo>
                <a:lnTo>
                  <a:pt x="216" y="30"/>
                </a:lnTo>
                <a:lnTo>
                  <a:pt x="305" y="18"/>
                </a:lnTo>
                <a:lnTo>
                  <a:pt x="419" y="96"/>
                </a:lnTo>
                <a:lnTo>
                  <a:pt x="413" y="96"/>
                </a:lnTo>
                <a:lnTo>
                  <a:pt x="401" y="102"/>
                </a:lnTo>
                <a:lnTo>
                  <a:pt x="395" y="114"/>
                </a:lnTo>
                <a:lnTo>
                  <a:pt x="383" y="132"/>
                </a:lnTo>
                <a:lnTo>
                  <a:pt x="377" y="144"/>
                </a:lnTo>
                <a:lnTo>
                  <a:pt x="377" y="155"/>
                </a:lnTo>
                <a:lnTo>
                  <a:pt x="377" y="161"/>
                </a:lnTo>
                <a:lnTo>
                  <a:pt x="377" y="173"/>
                </a:lnTo>
                <a:lnTo>
                  <a:pt x="371" y="173"/>
                </a:lnTo>
                <a:lnTo>
                  <a:pt x="371" y="179"/>
                </a:lnTo>
                <a:lnTo>
                  <a:pt x="365" y="179"/>
                </a:lnTo>
                <a:lnTo>
                  <a:pt x="359" y="185"/>
                </a:lnTo>
                <a:lnTo>
                  <a:pt x="353" y="191"/>
                </a:lnTo>
                <a:lnTo>
                  <a:pt x="347" y="203"/>
                </a:lnTo>
                <a:lnTo>
                  <a:pt x="341" y="209"/>
                </a:lnTo>
                <a:lnTo>
                  <a:pt x="329" y="221"/>
                </a:lnTo>
                <a:lnTo>
                  <a:pt x="323" y="233"/>
                </a:lnTo>
                <a:lnTo>
                  <a:pt x="317" y="239"/>
                </a:lnTo>
                <a:lnTo>
                  <a:pt x="305" y="245"/>
                </a:lnTo>
                <a:lnTo>
                  <a:pt x="299" y="251"/>
                </a:lnTo>
                <a:lnTo>
                  <a:pt x="293" y="257"/>
                </a:lnTo>
                <a:lnTo>
                  <a:pt x="287" y="257"/>
                </a:lnTo>
                <a:lnTo>
                  <a:pt x="281" y="263"/>
                </a:lnTo>
                <a:lnTo>
                  <a:pt x="275" y="263"/>
                </a:lnTo>
                <a:lnTo>
                  <a:pt x="275" y="269"/>
                </a:lnTo>
                <a:lnTo>
                  <a:pt x="275" y="275"/>
                </a:lnTo>
                <a:lnTo>
                  <a:pt x="270" y="281"/>
                </a:lnTo>
                <a:lnTo>
                  <a:pt x="264" y="281"/>
                </a:lnTo>
                <a:lnTo>
                  <a:pt x="258" y="287"/>
                </a:lnTo>
                <a:lnTo>
                  <a:pt x="264" y="293"/>
                </a:lnTo>
                <a:lnTo>
                  <a:pt x="258" y="299"/>
                </a:lnTo>
                <a:lnTo>
                  <a:pt x="252" y="305"/>
                </a:lnTo>
                <a:lnTo>
                  <a:pt x="252" y="311"/>
                </a:lnTo>
              </a:path>
            </a:pathLst>
          </a:custGeom>
          <a:solidFill>
            <a:srgbClr val="CCFFFF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1" name="Freeform 118"/>
          <p:cNvSpPr>
            <a:spLocks/>
          </p:cNvSpPr>
          <p:nvPr/>
        </p:nvSpPr>
        <p:spPr bwMode="auto">
          <a:xfrm>
            <a:off x="6696356" y="3128561"/>
            <a:ext cx="668275" cy="736919"/>
          </a:xfrm>
          <a:custGeom>
            <a:avLst/>
            <a:gdLst>
              <a:gd name="T0" fmla="*/ 111 w 365"/>
              <a:gd name="T1" fmla="*/ 0 h 364"/>
              <a:gd name="T2" fmla="*/ 111 w 365"/>
              <a:gd name="T3" fmla="*/ 16 h 364"/>
              <a:gd name="T4" fmla="*/ 117 w 365"/>
              <a:gd name="T5" fmla="*/ 33 h 364"/>
              <a:gd name="T6" fmla="*/ 106 w 365"/>
              <a:gd name="T7" fmla="*/ 71 h 364"/>
              <a:gd name="T8" fmla="*/ 111 w 365"/>
              <a:gd name="T9" fmla="*/ 87 h 364"/>
              <a:gd name="T10" fmla="*/ 100 w 365"/>
              <a:gd name="T11" fmla="*/ 102 h 364"/>
              <a:gd name="T12" fmla="*/ 83 w 365"/>
              <a:gd name="T13" fmla="*/ 118 h 364"/>
              <a:gd name="T14" fmla="*/ 72 w 365"/>
              <a:gd name="T15" fmla="*/ 124 h 364"/>
              <a:gd name="T16" fmla="*/ 61 w 365"/>
              <a:gd name="T17" fmla="*/ 129 h 364"/>
              <a:gd name="T18" fmla="*/ 56 w 365"/>
              <a:gd name="T19" fmla="*/ 140 h 364"/>
              <a:gd name="T20" fmla="*/ 50 w 365"/>
              <a:gd name="T21" fmla="*/ 167 h 364"/>
              <a:gd name="T22" fmla="*/ 33 w 365"/>
              <a:gd name="T23" fmla="*/ 167 h 364"/>
              <a:gd name="T24" fmla="*/ 22 w 365"/>
              <a:gd name="T25" fmla="*/ 189 h 364"/>
              <a:gd name="T26" fmla="*/ 22 w 365"/>
              <a:gd name="T27" fmla="*/ 211 h 364"/>
              <a:gd name="T28" fmla="*/ 11 w 365"/>
              <a:gd name="T29" fmla="*/ 227 h 364"/>
              <a:gd name="T30" fmla="*/ 0 w 365"/>
              <a:gd name="T31" fmla="*/ 238 h 364"/>
              <a:gd name="T32" fmla="*/ 0 w 365"/>
              <a:gd name="T33" fmla="*/ 254 h 364"/>
              <a:gd name="T34" fmla="*/ 22 w 365"/>
              <a:gd name="T35" fmla="*/ 276 h 364"/>
              <a:gd name="T36" fmla="*/ 33 w 365"/>
              <a:gd name="T37" fmla="*/ 291 h 364"/>
              <a:gd name="T38" fmla="*/ 44 w 365"/>
              <a:gd name="T39" fmla="*/ 296 h 364"/>
              <a:gd name="T40" fmla="*/ 44 w 365"/>
              <a:gd name="T41" fmla="*/ 296 h 364"/>
              <a:gd name="T42" fmla="*/ 56 w 365"/>
              <a:gd name="T43" fmla="*/ 302 h 364"/>
              <a:gd name="T44" fmla="*/ 56 w 365"/>
              <a:gd name="T45" fmla="*/ 313 h 364"/>
              <a:gd name="T46" fmla="*/ 83 w 365"/>
              <a:gd name="T47" fmla="*/ 329 h 364"/>
              <a:gd name="T48" fmla="*/ 100 w 365"/>
              <a:gd name="T49" fmla="*/ 324 h 364"/>
              <a:gd name="T50" fmla="*/ 111 w 365"/>
              <a:gd name="T51" fmla="*/ 313 h 364"/>
              <a:gd name="T52" fmla="*/ 117 w 365"/>
              <a:gd name="T53" fmla="*/ 318 h 364"/>
              <a:gd name="T54" fmla="*/ 144 w 365"/>
              <a:gd name="T55" fmla="*/ 313 h 364"/>
              <a:gd name="T56" fmla="*/ 150 w 365"/>
              <a:gd name="T57" fmla="*/ 302 h 364"/>
              <a:gd name="T58" fmla="*/ 167 w 365"/>
              <a:gd name="T59" fmla="*/ 291 h 364"/>
              <a:gd name="T60" fmla="*/ 183 w 365"/>
              <a:gd name="T61" fmla="*/ 276 h 364"/>
              <a:gd name="T62" fmla="*/ 183 w 365"/>
              <a:gd name="T63" fmla="*/ 259 h 364"/>
              <a:gd name="T64" fmla="*/ 211 w 365"/>
              <a:gd name="T65" fmla="*/ 178 h 364"/>
              <a:gd name="T66" fmla="*/ 222 w 365"/>
              <a:gd name="T67" fmla="*/ 183 h 364"/>
              <a:gd name="T68" fmla="*/ 228 w 365"/>
              <a:gd name="T69" fmla="*/ 189 h 364"/>
              <a:gd name="T70" fmla="*/ 244 w 365"/>
              <a:gd name="T71" fmla="*/ 178 h 364"/>
              <a:gd name="T72" fmla="*/ 255 w 365"/>
              <a:gd name="T73" fmla="*/ 146 h 364"/>
              <a:gd name="T74" fmla="*/ 271 w 365"/>
              <a:gd name="T75" fmla="*/ 135 h 364"/>
              <a:gd name="T76" fmla="*/ 282 w 365"/>
              <a:gd name="T77" fmla="*/ 129 h 364"/>
              <a:gd name="T78" fmla="*/ 288 w 365"/>
              <a:gd name="T79" fmla="*/ 113 h 364"/>
              <a:gd name="T80" fmla="*/ 288 w 365"/>
              <a:gd name="T81" fmla="*/ 108 h 364"/>
              <a:gd name="T82" fmla="*/ 294 w 365"/>
              <a:gd name="T83" fmla="*/ 87 h 364"/>
              <a:gd name="T84" fmla="*/ 327 w 365"/>
              <a:gd name="T85" fmla="*/ 102 h 364"/>
              <a:gd name="T86" fmla="*/ 338 w 365"/>
              <a:gd name="T87" fmla="*/ 102 h 364"/>
              <a:gd name="T88" fmla="*/ 332 w 365"/>
              <a:gd name="T89" fmla="*/ 71 h 364"/>
              <a:gd name="T90" fmla="*/ 327 w 365"/>
              <a:gd name="T91" fmla="*/ 60 h 364"/>
              <a:gd name="T92" fmla="*/ 310 w 365"/>
              <a:gd name="T93" fmla="*/ 65 h 364"/>
              <a:gd name="T94" fmla="*/ 282 w 365"/>
              <a:gd name="T95" fmla="*/ 71 h 364"/>
              <a:gd name="T96" fmla="*/ 271 w 365"/>
              <a:gd name="T97" fmla="*/ 76 h 364"/>
              <a:gd name="T98" fmla="*/ 260 w 365"/>
              <a:gd name="T99" fmla="*/ 71 h 364"/>
              <a:gd name="T100" fmla="*/ 249 w 365"/>
              <a:gd name="T101" fmla="*/ 81 h 364"/>
              <a:gd name="T102" fmla="*/ 239 w 365"/>
              <a:gd name="T103" fmla="*/ 92 h 364"/>
              <a:gd name="T104" fmla="*/ 217 w 365"/>
              <a:gd name="T105" fmla="*/ 113 h 364"/>
              <a:gd name="T106" fmla="*/ 206 w 365"/>
              <a:gd name="T107" fmla="*/ 71 h 364"/>
              <a:gd name="T108" fmla="*/ 117 w 365"/>
              <a:gd name="T109" fmla="*/ 0 h 36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65"/>
              <a:gd name="T166" fmla="*/ 0 h 364"/>
              <a:gd name="T167" fmla="*/ 365 w 365"/>
              <a:gd name="T168" fmla="*/ 364 h 36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65" h="364">
                <a:moveTo>
                  <a:pt x="126" y="0"/>
                </a:moveTo>
                <a:lnTo>
                  <a:pt x="120" y="0"/>
                </a:lnTo>
                <a:lnTo>
                  <a:pt x="120" y="6"/>
                </a:lnTo>
                <a:lnTo>
                  <a:pt x="120" y="18"/>
                </a:lnTo>
                <a:lnTo>
                  <a:pt x="108" y="24"/>
                </a:lnTo>
                <a:lnTo>
                  <a:pt x="126" y="36"/>
                </a:lnTo>
                <a:lnTo>
                  <a:pt x="120" y="72"/>
                </a:lnTo>
                <a:lnTo>
                  <a:pt x="114" y="78"/>
                </a:lnTo>
                <a:lnTo>
                  <a:pt x="114" y="90"/>
                </a:lnTo>
                <a:lnTo>
                  <a:pt x="120" y="96"/>
                </a:lnTo>
                <a:lnTo>
                  <a:pt x="120" y="107"/>
                </a:lnTo>
                <a:lnTo>
                  <a:pt x="108" y="113"/>
                </a:lnTo>
                <a:lnTo>
                  <a:pt x="90" y="131"/>
                </a:lnTo>
                <a:lnTo>
                  <a:pt x="90" y="137"/>
                </a:lnTo>
                <a:lnTo>
                  <a:pt x="78" y="137"/>
                </a:lnTo>
                <a:lnTo>
                  <a:pt x="72" y="137"/>
                </a:lnTo>
                <a:lnTo>
                  <a:pt x="66" y="143"/>
                </a:lnTo>
                <a:lnTo>
                  <a:pt x="66" y="149"/>
                </a:lnTo>
                <a:lnTo>
                  <a:pt x="60" y="155"/>
                </a:lnTo>
                <a:lnTo>
                  <a:pt x="54" y="173"/>
                </a:lnTo>
                <a:lnTo>
                  <a:pt x="54" y="185"/>
                </a:lnTo>
                <a:lnTo>
                  <a:pt x="48" y="197"/>
                </a:lnTo>
                <a:lnTo>
                  <a:pt x="36" y="185"/>
                </a:lnTo>
                <a:lnTo>
                  <a:pt x="30" y="185"/>
                </a:lnTo>
                <a:lnTo>
                  <a:pt x="24" y="209"/>
                </a:lnTo>
                <a:lnTo>
                  <a:pt x="24" y="221"/>
                </a:lnTo>
                <a:lnTo>
                  <a:pt x="24" y="233"/>
                </a:lnTo>
                <a:lnTo>
                  <a:pt x="18" y="233"/>
                </a:lnTo>
                <a:lnTo>
                  <a:pt x="12" y="251"/>
                </a:lnTo>
                <a:lnTo>
                  <a:pt x="0" y="251"/>
                </a:lnTo>
                <a:lnTo>
                  <a:pt x="0" y="263"/>
                </a:lnTo>
                <a:lnTo>
                  <a:pt x="0" y="269"/>
                </a:lnTo>
                <a:lnTo>
                  <a:pt x="0" y="281"/>
                </a:lnTo>
                <a:lnTo>
                  <a:pt x="6" y="287"/>
                </a:lnTo>
                <a:lnTo>
                  <a:pt x="24" y="305"/>
                </a:lnTo>
                <a:lnTo>
                  <a:pt x="30" y="322"/>
                </a:lnTo>
                <a:lnTo>
                  <a:pt x="36" y="322"/>
                </a:lnTo>
                <a:lnTo>
                  <a:pt x="48" y="328"/>
                </a:lnTo>
                <a:lnTo>
                  <a:pt x="54" y="334"/>
                </a:lnTo>
                <a:lnTo>
                  <a:pt x="60" y="334"/>
                </a:lnTo>
                <a:lnTo>
                  <a:pt x="66" y="334"/>
                </a:lnTo>
                <a:lnTo>
                  <a:pt x="60" y="346"/>
                </a:lnTo>
                <a:lnTo>
                  <a:pt x="72" y="358"/>
                </a:lnTo>
                <a:lnTo>
                  <a:pt x="90" y="364"/>
                </a:lnTo>
                <a:lnTo>
                  <a:pt x="102" y="364"/>
                </a:lnTo>
                <a:lnTo>
                  <a:pt x="108" y="358"/>
                </a:lnTo>
                <a:lnTo>
                  <a:pt x="108" y="352"/>
                </a:lnTo>
                <a:lnTo>
                  <a:pt x="120" y="346"/>
                </a:lnTo>
                <a:lnTo>
                  <a:pt x="126" y="352"/>
                </a:lnTo>
                <a:lnTo>
                  <a:pt x="132" y="352"/>
                </a:lnTo>
                <a:lnTo>
                  <a:pt x="156" y="346"/>
                </a:lnTo>
                <a:lnTo>
                  <a:pt x="156" y="334"/>
                </a:lnTo>
                <a:lnTo>
                  <a:pt x="162" y="334"/>
                </a:lnTo>
                <a:lnTo>
                  <a:pt x="180" y="322"/>
                </a:lnTo>
                <a:lnTo>
                  <a:pt x="186" y="322"/>
                </a:lnTo>
                <a:lnTo>
                  <a:pt x="198" y="305"/>
                </a:lnTo>
                <a:lnTo>
                  <a:pt x="198" y="299"/>
                </a:lnTo>
                <a:lnTo>
                  <a:pt x="198" y="287"/>
                </a:lnTo>
                <a:lnTo>
                  <a:pt x="210" y="263"/>
                </a:lnTo>
                <a:lnTo>
                  <a:pt x="228" y="197"/>
                </a:lnTo>
                <a:lnTo>
                  <a:pt x="234" y="197"/>
                </a:lnTo>
                <a:lnTo>
                  <a:pt x="240" y="203"/>
                </a:lnTo>
                <a:lnTo>
                  <a:pt x="246" y="209"/>
                </a:lnTo>
                <a:lnTo>
                  <a:pt x="258" y="209"/>
                </a:lnTo>
                <a:lnTo>
                  <a:pt x="263" y="197"/>
                </a:lnTo>
                <a:lnTo>
                  <a:pt x="269" y="173"/>
                </a:lnTo>
                <a:lnTo>
                  <a:pt x="275" y="161"/>
                </a:lnTo>
                <a:lnTo>
                  <a:pt x="287" y="167"/>
                </a:lnTo>
                <a:lnTo>
                  <a:pt x="293" y="149"/>
                </a:lnTo>
                <a:lnTo>
                  <a:pt x="299" y="149"/>
                </a:lnTo>
                <a:lnTo>
                  <a:pt x="305" y="143"/>
                </a:lnTo>
                <a:lnTo>
                  <a:pt x="311" y="125"/>
                </a:lnTo>
                <a:lnTo>
                  <a:pt x="317" y="119"/>
                </a:lnTo>
                <a:lnTo>
                  <a:pt x="311" y="119"/>
                </a:lnTo>
                <a:lnTo>
                  <a:pt x="311" y="96"/>
                </a:lnTo>
                <a:lnTo>
                  <a:pt x="317" y="96"/>
                </a:lnTo>
                <a:lnTo>
                  <a:pt x="317" y="90"/>
                </a:lnTo>
                <a:lnTo>
                  <a:pt x="353" y="113"/>
                </a:lnTo>
                <a:lnTo>
                  <a:pt x="359" y="119"/>
                </a:lnTo>
                <a:lnTo>
                  <a:pt x="365" y="113"/>
                </a:lnTo>
                <a:lnTo>
                  <a:pt x="365" y="96"/>
                </a:lnTo>
                <a:lnTo>
                  <a:pt x="359" y="78"/>
                </a:lnTo>
                <a:lnTo>
                  <a:pt x="353" y="78"/>
                </a:lnTo>
                <a:lnTo>
                  <a:pt x="353" y="66"/>
                </a:lnTo>
                <a:lnTo>
                  <a:pt x="341" y="72"/>
                </a:lnTo>
                <a:lnTo>
                  <a:pt x="335" y="72"/>
                </a:lnTo>
                <a:lnTo>
                  <a:pt x="329" y="66"/>
                </a:lnTo>
                <a:lnTo>
                  <a:pt x="305" y="78"/>
                </a:lnTo>
                <a:lnTo>
                  <a:pt x="305" y="84"/>
                </a:lnTo>
                <a:lnTo>
                  <a:pt x="293" y="84"/>
                </a:lnTo>
                <a:lnTo>
                  <a:pt x="281" y="84"/>
                </a:lnTo>
                <a:lnTo>
                  <a:pt x="281" y="78"/>
                </a:lnTo>
                <a:lnTo>
                  <a:pt x="275" y="90"/>
                </a:lnTo>
                <a:lnTo>
                  <a:pt x="269" y="90"/>
                </a:lnTo>
                <a:lnTo>
                  <a:pt x="263" y="102"/>
                </a:lnTo>
                <a:lnTo>
                  <a:pt x="258" y="102"/>
                </a:lnTo>
                <a:lnTo>
                  <a:pt x="240" y="119"/>
                </a:lnTo>
                <a:lnTo>
                  <a:pt x="234" y="125"/>
                </a:lnTo>
                <a:lnTo>
                  <a:pt x="234" y="131"/>
                </a:lnTo>
                <a:lnTo>
                  <a:pt x="222" y="78"/>
                </a:lnTo>
                <a:lnTo>
                  <a:pt x="138" y="96"/>
                </a:lnTo>
                <a:lnTo>
                  <a:pt x="126" y="0"/>
                </a:lnTo>
                <a:close/>
              </a:path>
            </a:pathLst>
          </a:custGeom>
          <a:solidFill>
            <a:srgbClr val="CCFFFF"/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2" name="Freeform 120"/>
          <p:cNvSpPr>
            <a:spLocks/>
          </p:cNvSpPr>
          <p:nvPr/>
        </p:nvSpPr>
        <p:spPr bwMode="auto">
          <a:xfrm>
            <a:off x="4938679" y="4154420"/>
            <a:ext cx="747359" cy="763796"/>
          </a:xfrm>
          <a:custGeom>
            <a:avLst/>
            <a:gdLst>
              <a:gd name="T0" fmla="*/ 0 w 407"/>
              <a:gd name="T1" fmla="*/ 15 h 376"/>
              <a:gd name="T2" fmla="*/ 339 w 407"/>
              <a:gd name="T3" fmla="*/ 0 h 376"/>
              <a:gd name="T4" fmla="*/ 339 w 407"/>
              <a:gd name="T5" fmla="*/ 5 h 376"/>
              <a:gd name="T6" fmla="*/ 345 w 407"/>
              <a:gd name="T7" fmla="*/ 10 h 376"/>
              <a:gd name="T8" fmla="*/ 350 w 407"/>
              <a:gd name="T9" fmla="*/ 15 h 376"/>
              <a:gd name="T10" fmla="*/ 350 w 407"/>
              <a:gd name="T11" fmla="*/ 26 h 376"/>
              <a:gd name="T12" fmla="*/ 339 w 407"/>
              <a:gd name="T13" fmla="*/ 32 h 376"/>
              <a:gd name="T14" fmla="*/ 328 w 407"/>
              <a:gd name="T15" fmla="*/ 43 h 376"/>
              <a:gd name="T16" fmla="*/ 328 w 407"/>
              <a:gd name="T17" fmla="*/ 48 h 376"/>
              <a:gd name="T18" fmla="*/ 378 w 407"/>
              <a:gd name="T19" fmla="*/ 48 h 376"/>
              <a:gd name="T20" fmla="*/ 378 w 407"/>
              <a:gd name="T21" fmla="*/ 54 h 376"/>
              <a:gd name="T22" fmla="*/ 378 w 407"/>
              <a:gd name="T23" fmla="*/ 54 h 376"/>
              <a:gd name="T24" fmla="*/ 372 w 407"/>
              <a:gd name="T25" fmla="*/ 64 h 376"/>
              <a:gd name="T26" fmla="*/ 367 w 407"/>
              <a:gd name="T27" fmla="*/ 75 h 376"/>
              <a:gd name="T28" fmla="*/ 361 w 407"/>
              <a:gd name="T29" fmla="*/ 92 h 376"/>
              <a:gd name="T30" fmla="*/ 350 w 407"/>
              <a:gd name="T31" fmla="*/ 108 h 376"/>
              <a:gd name="T32" fmla="*/ 356 w 407"/>
              <a:gd name="T33" fmla="*/ 119 h 376"/>
              <a:gd name="T34" fmla="*/ 350 w 407"/>
              <a:gd name="T35" fmla="*/ 135 h 376"/>
              <a:gd name="T36" fmla="*/ 350 w 407"/>
              <a:gd name="T37" fmla="*/ 135 h 376"/>
              <a:gd name="T38" fmla="*/ 345 w 407"/>
              <a:gd name="T39" fmla="*/ 141 h 376"/>
              <a:gd name="T40" fmla="*/ 339 w 407"/>
              <a:gd name="T41" fmla="*/ 146 h 376"/>
              <a:gd name="T42" fmla="*/ 328 w 407"/>
              <a:gd name="T43" fmla="*/ 162 h 376"/>
              <a:gd name="T44" fmla="*/ 322 w 407"/>
              <a:gd name="T45" fmla="*/ 179 h 376"/>
              <a:gd name="T46" fmla="*/ 322 w 407"/>
              <a:gd name="T47" fmla="*/ 189 h 376"/>
              <a:gd name="T48" fmla="*/ 322 w 407"/>
              <a:gd name="T49" fmla="*/ 200 h 376"/>
              <a:gd name="T50" fmla="*/ 306 w 407"/>
              <a:gd name="T51" fmla="*/ 205 h 376"/>
              <a:gd name="T52" fmla="*/ 294 w 407"/>
              <a:gd name="T53" fmla="*/ 221 h 376"/>
              <a:gd name="T54" fmla="*/ 294 w 407"/>
              <a:gd name="T55" fmla="*/ 227 h 376"/>
              <a:gd name="T56" fmla="*/ 294 w 407"/>
              <a:gd name="T57" fmla="*/ 238 h 376"/>
              <a:gd name="T58" fmla="*/ 283 w 407"/>
              <a:gd name="T59" fmla="*/ 243 h 376"/>
              <a:gd name="T60" fmla="*/ 283 w 407"/>
              <a:gd name="T61" fmla="*/ 254 h 376"/>
              <a:gd name="T62" fmla="*/ 283 w 407"/>
              <a:gd name="T63" fmla="*/ 265 h 376"/>
              <a:gd name="T64" fmla="*/ 273 w 407"/>
              <a:gd name="T65" fmla="*/ 281 h 376"/>
              <a:gd name="T66" fmla="*/ 279 w 407"/>
              <a:gd name="T67" fmla="*/ 292 h 376"/>
              <a:gd name="T68" fmla="*/ 283 w 407"/>
              <a:gd name="T69" fmla="*/ 303 h 376"/>
              <a:gd name="T70" fmla="*/ 283 w 407"/>
              <a:gd name="T71" fmla="*/ 308 h 376"/>
              <a:gd name="T72" fmla="*/ 289 w 407"/>
              <a:gd name="T73" fmla="*/ 314 h 376"/>
              <a:gd name="T74" fmla="*/ 289 w 407"/>
              <a:gd name="T75" fmla="*/ 319 h 376"/>
              <a:gd name="T76" fmla="*/ 283 w 407"/>
              <a:gd name="T77" fmla="*/ 319 h 376"/>
              <a:gd name="T78" fmla="*/ 283 w 407"/>
              <a:gd name="T79" fmla="*/ 330 h 376"/>
              <a:gd name="T80" fmla="*/ 283 w 407"/>
              <a:gd name="T81" fmla="*/ 336 h 376"/>
              <a:gd name="T82" fmla="*/ 50 w 407"/>
              <a:gd name="T83" fmla="*/ 341 h 376"/>
              <a:gd name="T84" fmla="*/ 50 w 407"/>
              <a:gd name="T85" fmla="*/ 292 h 376"/>
              <a:gd name="T86" fmla="*/ 39 w 407"/>
              <a:gd name="T87" fmla="*/ 287 h 376"/>
              <a:gd name="T88" fmla="*/ 28 w 407"/>
              <a:gd name="T89" fmla="*/ 292 h 376"/>
              <a:gd name="T90" fmla="*/ 28 w 407"/>
              <a:gd name="T91" fmla="*/ 292 h 376"/>
              <a:gd name="T92" fmla="*/ 17 w 407"/>
              <a:gd name="T93" fmla="*/ 281 h 376"/>
              <a:gd name="T94" fmla="*/ 17 w 407"/>
              <a:gd name="T95" fmla="*/ 119 h 376"/>
              <a:gd name="T96" fmla="*/ 0 w 407"/>
              <a:gd name="T97" fmla="*/ 15 h 376"/>
              <a:gd name="T98" fmla="*/ 0 w 407"/>
              <a:gd name="T99" fmla="*/ 15 h 37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07"/>
              <a:gd name="T151" fmla="*/ 0 h 376"/>
              <a:gd name="T152" fmla="*/ 407 w 407"/>
              <a:gd name="T153" fmla="*/ 376 h 37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07" h="376">
                <a:moveTo>
                  <a:pt x="0" y="17"/>
                </a:moveTo>
                <a:lnTo>
                  <a:pt x="365" y="0"/>
                </a:lnTo>
                <a:lnTo>
                  <a:pt x="365" y="5"/>
                </a:lnTo>
                <a:lnTo>
                  <a:pt x="371" y="11"/>
                </a:lnTo>
                <a:lnTo>
                  <a:pt x="377" y="17"/>
                </a:lnTo>
                <a:lnTo>
                  <a:pt x="377" y="29"/>
                </a:lnTo>
                <a:lnTo>
                  <a:pt x="365" y="35"/>
                </a:lnTo>
                <a:lnTo>
                  <a:pt x="353" y="47"/>
                </a:lnTo>
                <a:lnTo>
                  <a:pt x="353" y="53"/>
                </a:lnTo>
                <a:lnTo>
                  <a:pt x="407" y="53"/>
                </a:lnTo>
                <a:lnTo>
                  <a:pt x="407" y="59"/>
                </a:lnTo>
                <a:lnTo>
                  <a:pt x="401" y="71"/>
                </a:lnTo>
                <a:lnTo>
                  <a:pt x="395" y="83"/>
                </a:lnTo>
                <a:lnTo>
                  <a:pt x="389" y="101"/>
                </a:lnTo>
                <a:lnTo>
                  <a:pt x="377" y="119"/>
                </a:lnTo>
                <a:lnTo>
                  <a:pt x="383" y="131"/>
                </a:lnTo>
                <a:lnTo>
                  <a:pt x="377" y="149"/>
                </a:lnTo>
                <a:lnTo>
                  <a:pt x="371" y="155"/>
                </a:lnTo>
                <a:lnTo>
                  <a:pt x="365" y="161"/>
                </a:lnTo>
                <a:lnTo>
                  <a:pt x="353" y="179"/>
                </a:lnTo>
                <a:lnTo>
                  <a:pt x="347" y="197"/>
                </a:lnTo>
                <a:lnTo>
                  <a:pt x="347" y="208"/>
                </a:lnTo>
                <a:lnTo>
                  <a:pt x="347" y="220"/>
                </a:lnTo>
                <a:lnTo>
                  <a:pt x="329" y="226"/>
                </a:lnTo>
                <a:lnTo>
                  <a:pt x="317" y="244"/>
                </a:lnTo>
                <a:lnTo>
                  <a:pt x="317" y="250"/>
                </a:lnTo>
                <a:lnTo>
                  <a:pt x="317" y="262"/>
                </a:lnTo>
                <a:lnTo>
                  <a:pt x="305" y="268"/>
                </a:lnTo>
                <a:lnTo>
                  <a:pt x="305" y="280"/>
                </a:lnTo>
                <a:lnTo>
                  <a:pt x="305" y="292"/>
                </a:lnTo>
                <a:lnTo>
                  <a:pt x="294" y="310"/>
                </a:lnTo>
                <a:lnTo>
                  <a:pt x="300" y="322"/>
                </a:lnTo>
                <a:lnTo>
                  <a:pt x="305" y="334"/>
                </a:lnTo>
                <a:lnTo>
                  <a:pt x="305" y="340"/>
                </a:lnTo>
                <a:lnTo>
                  <a:pt x="311" y="346"/>
                </a:lnTo>
                <a:lnTo>
                  <a:pt x="311" y="352"/>
                </a:lnTo>
                <a:lnTo>
                  <a:pt x="305" y="352"/>
                </a:lnTo>
                <a:lnTo>
                  <a:pt x="305" y="364"/>
                </a:lnTo>
                <a:lnTo>
                  <a:pt x="305" y="370"/>
                </a:lnTo>
                <a:lnTo>
                  <a:pt x="54" y="376"/>
                </a:lnTo>
                <a:lnTo>
                  <a:pt x="54" y="322"/>
                </a:lnTo>
                <a:lnTo>
                  <a:pt x="42" y="316"/>
                </a:lnTo>
                <a:lnTo>
                  <a:pt x="30" y="322"/>
                </a:lnTo>
                <a:lnTo>
                  <a:pt x="18" y="310"/>
                </a:lnTo>
                <a:lnTo>
                  <a:pt x="18" y="131"/>
                </a:lnTo>
                <a:lnTo>
                  <a:pt x="0" y="17"/>
                </a:lnTo>
                <a:close/>
              </a:path>
            </a:pathLst>
          </a:custGeom>
          <a:solidFill>
            <a:srgbClr val="CCFFFF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3" name="Freeform 105"/>
          <p:cNvSpPr>
            <a:spLocks/>
          </p:cNvSpPr>
          <p:nvPr/>
        </p:nvSpPr>
        <p:spPr bwMode="auto">
          <a:xfrm>
            <a:off x="7103643" y="3182022"/>
            <a:ext cx="676183" cy="360619"/>
          </a:xfrm>
          <a:custGeom>
            <a:avLst/>
            <a:gdLst>
              <a:gd name="T0" fmla="*/ 199 w 370"/>
              <a:gd name="T1" fmla="*/ 11 h 179"/>
              <a:gd name="T2" fmla="*/ 11 w 370"/>
              <a:gd name="T3" fmla="*/ 96 h 179"/>
              <a:gd name="T4" fmla="*/ 17 w 370"/>
              <a:gd name="T5" fmla="*/ 85 h 179"/>
              <a:gd name="T6" fmla="*/ 38 w 370"/>
              <a:gd name="T7" fmla="*/ 70 h 179"/>
              <a:gd name="T8" fmla="*/ 49 w 370"/>
              <a:gd name="T9" fmla="*/ 59 h 179"/>
              <a:gd name="T10" fmla="*/ 55 w 370"/>
              <a:gd name="T11" fmla="*/ 54 h 179"/>
              <a:gd name="T12" fmla="*/ 77 w 370"/>
              <a:gd name="T13" fmla="*/ 54 h 179"/>
              <a:gd name="T14" fmla="*/ 99 w 370"/>
              <a:gd name="T15" fmla="*/ 38 h 179"/>
              <a:gd name="T16" fmla="*/ 110 w 370"/>
              <a:gd name="T17" fmla="*/ 43 h 179"/>
              <a:gd name="T18" fmla="*/ 121 w 370"/>
              <a:gd name="T19" fmla="*/ 49 h 179"/>
              <a:gd name="T20" fmla="*/ 132 w 370"/>
              <a:gd name="T21" fmla="*/ 65 h 179"/>
              <a:gd name="T22" fmla="*/ 143 w 370"/>
              <a:gd name="T23" fmla="*/ 65 h 179"/>
              <a:gd name="T24" fmla="*/ 149 w 370"/>
              <a:gd name="T25" fmla="*/ 75 h 179"/>
              <a:gd name="T26" fmla="*/ 171 w 370"/>
              <a:gd name="T27" fmla="*/ 85 h 179"/>
              <a:gd name="T28" fmla="*/ 188 w 370"/>
              <a:gd name="T29" fmla="*/ 96 h 179"/>
              <a:gd name="T30" fmla="*/ 193 w 370"/>
              <a:gd name="T31" fmla="*/ 107 h 179"/>
              <a:gd name="T32" fmla="*/ 177 w 370"/>
              <a:gd name="T33" fmla="*/ 139 h 179"/>
              <a:gd name="T34" fmla="*/ 188 w 370"/>
              <a:gd name="T35" fmla="*/ 145 h 179"/>
              <a:gd name="T36" fmla="*/ 204 w 370"/>
              <a:gd name="T37" fmla="*/ 150 h 179"/>
              <a:gd name="T38" fmla="*/ 210 w 370"/>
              <a:gd name="T39" fmla="*/ 150 h 179"/>
              <a:gd name="T40" fmla="*/ 232 w 370"/>
              <a:gd name="T41" fmla="*/ 150 h 179"/>
              <a:gd name="T42" fmla="*/ 254 w 370"/>
              <a:gd name="T43" fmla="*/ 156 h 179"/>
              <a:gd name="T44" fmla="*/ 260 w 370"/>
              <a:gd name="T45" fmla="*/ 156 h 179"/>
              <a:gd name="T46" fmla="*/ 249 w 370"/>
              <a:gd name="T47" fmla="*/ 139 h 179"/>
              <a:gd name="T48" fmla="*/ 238 w 370"/>
              <a:gd name="T49" fmla="*/ 134 h 179"/>
              <a:gd name="T50" fmla="*/ 243 w 370"/>
              <a:gd name="T51" fmla="*/ 134 h 179"/>
              <a:gd name="T52" fmla="*/ 238 w 370"/>
              <a:gd name="T53" fmla="*/ 129 h 179"/>
              <a:gd name="T54" fmla="*/ 226 w 370"/>
              <a:gd name="T55" fmla="*/ 102 h 179"/>
              <a:gd name="T56" fmla="*/ 226 w 370"/>
              <a:gd name="T57" fmla="*/ 85 h 179"/>
              <a:gd name="T58" fmla="*/ 226 w 370"/>
              <a:gd name="T59" fmla="*/ 65 h 179"/>
              <a:gd name="T60" fmla="*/ 221 w 370"/>
              <a:gd name="T61" fmla="*/ 59 h 179"/>
              <a:gd name="T62" fmla="*/ 226 w 370"/>
              <a:gd name="T63" fmla="*/ 49 h 179"/>
              <a:gd name="T64" fmla="*/ 243 w 370"/>
              <a:gd name="T65" fmla="*/ 38 h 179"/>
              <a:gd name="T66" fmla="*/ 249 w 370"/>
              <a:gd name="T67" fmla="*/ 22 h 179"/>
              <a:gd name="T68" fmla="*/ 260 w 370"/>
              <a:gd name="T69" fmla="*/ 27 h 179"/>
              <a:gd name="T70" fmla="*/ 249 w 370"/>
              <a:gd name="T71" fmla="*/ 43 h 179"/>
              <a:gd name="T72" fmla="*/ 238 w 370"/>
              <a:gd name="T73" fmla="*/ 54 h 179"/>
              <a:gd name="T74" fmla="*/ 249 w 370"/>
              <a:gd name="T75" fmla="*/ 65 h 179"/>
              <a:gd name="T76" fmla="*/ 254 w 370"/>
              <a:gd name="T77" fmla="*/ 85 h 179"/>
              <a:gd name="T78" fmla="*/ 243 w 370"/>
              <a:gd name="T79" fmla="*/ 96 h 179"/>
              <a:gd name="T80" fmla="*/ 254 w 370"/>
              <a:gd name="T81" fmla="*/ 102 h 179"/>
              <a:gd name="T82" fmla="*/ 254 w 370"/>
              <a:gd name="T83" fmla="*/ 112 h 179"/>
              <a:gd name="T84" fmla="*/ 260 w 370"/>
              <a:gd name="T85" fmla="*/ 129 h 179"/>
              <a:gd name="T86" fmla="*/ 276 w 370"/>
              <a:gd name="T87" fmla="*/ 139 h 179"/>
              <a:gd name="T88" fmla="*/ 282 w 370"/>
              <a:gd name="T89" fmla="*/ 134 h 179"/>
              <a:gd name="T90" fmla="*/ 287 w 370"/>
              <a:gd name="T91" fmla="*/ 139 h 179"/>
              <a:gd name="T92" fmla="*/ 293 w 370"/>
              <a:gd name="T93" fmla="*/ 156 h 179"/>
              <a:gd name="T94" fmla="*/ 304 w 370"/>
              <a:gd name="T95" fmla="*/ 161 h 179"/>
              <a:gd name="T96" fmla="*/ 310 w 370"/>
              <a:gd name="T97" fmla="*/ 156 h 179"/>
              <a:gd name="T98" fmla="*/ 336 w 370"/>
              <a:gd name="T99" fmla="*/ 145 h 179"/>
              <a:gd name="T100" fmla="*/ 342 w 370"/>
              <a:gd name="T101" fmla="*/ 107 h 179"/>
              <a:gd name="T102" fmla="*/ 293 w 370"/>
              <a:gd name="T103" fmla="*/ 112 h 17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70"/>
              <a:gd name="T157" fmla="*/ 0 h 179"/>
              <a:gd name="T158" fmla="*/ 370 w 370"/>
              <a:gd name="T159" fmla="*/ 179 h 17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70" h="179">
                <a:moveTo>
                  <a:pt x="281" y="0"/>
                </a:moveTo>
                <a:lnTo>
                  <a:pt x="215" y="12"/>
                </a:lnTo>
                <a:lnTo>
                  <a:pt x="0" y="54"/>
                </a:lnTo>
                <a:lnTo>
                  <a:pt x="12" y="107"/>
                </a:lnTo>
                <a:lnTo>
                  <a:pt x="12" y="101"/>
                </a:lnTo>
                <a:lnTo>
                  <a:pt x="18" y="95"/>
                </a:lnTo>
                <a:lnTo>
                  <a:pt x="36" y="78"/>
                </a:lnTo>
                <a:lnTo>
                  <a:pt x="41" y="78"/>
                </a:lnTo>
                <a:lnTo>
                  <a:pt x="47" y="66"/>
                </a:lnTo>
                <a:lnTo>
                  <a:pt x="53" y="66"/>
                </a:lnTo>
                <a:lnTo>
                  <a:pt x="59" y="54"/>
                </a:lnTo>
                <a:lnTo>
                  <a:pt x="59" y="60"/>
                </a:lnTo>
                <a:lnTo>
                  <a:pt x="71" y="60"/>
                </a:lnTo>
                <a:lnTo>
                  <a:pt x="83" y="60"/>
                </a:lnTo>
                <a:lnTo>
                  <a:pt x="83" y="54"/>
                </a:lnTo>
                <a:lnTo>
                  <a:pt x="107" y="42"/>
                </a:lnTo>
                <a:lnTo>
                  <a:pt x="113" y="48"/>
                </a:lnTo>
                <a:lnTo>
                  <a:pt x="119" y="48"/>
                </a:lnTo>
                <a:lnTo>
                  <a:pt x="131" y="42"/>
                </a:lnTo>
                <a:lnTo>
                  <a:pt x="131" y="54"/>
                </a:lnTo>
                <a:lnTo>
                  <a:pt x="137" y="54"/>
                </a:lnTo>
                <a:lnTo>
                  <a:pt x="143" y="72"/>
                </a:lnTo>
                <a:lnTo>
                  <a:pt x="149" y="72"/>
                </a:lnTo>
                <a:lnTo>
                  <a:pt x="155" y="72"/>
                </a:lnTo>
                <a:lnTo>
                  <a:pt x="167" y="78"/>
                </a:lnTo>
                <a:lnTo>
                  <a:pt x="161" y="83"/>
                </a:lnTo>
                <a:lnTo>
                  <a:pt x="167" y="95"/>
                </a:lnTo>
                <a:lnTo>
                  <a:pt x="185" y="95"/>
                </a:lnTo>
                <a:lnTo>
                  <a:pt x="191" y="101"/>
                </a:lnTo>
                <a:lnTo>
                  <a:pt x="203" y="107"/>
                </a:lnTo>
                <a:lnTo>
                  <a:pt x="209" y="113"/>
                </a:lnTo>
                <a:lnTo>
                  <a:pt x="209" y="119"/>
                </a:lnTo>
                <a:lnTo>
                  <a:pt x="197" y="137"/>
                </a:lnTo>
                <a:lnTo>
                  <a:pt x="191" y="155"/>
                </a:lnTo>
                <a:lnTo>
                  <a:pt x="191" y="161"/>
                </a:lnTo>
                <a:lnTo>
                  <a:pt x="203" y="161"/>
                </a:lnTo>
                <a:lnTo>
                  <a:pt x="215" y="155"/>
                </a:lnTo>
                <a:lnTo>
                  <a:pt x="221" y="167"/>
                </a:lnTo>
                <a:lnTo>
                  <a:pt x="227" y="167"/>
                </a:lnTo>
                <a:lnTo>
                  <a:pt x="239" y="167"/>
                </a:lnTo>
                <a:lnTo>
                  <a:pt x="251" y="167"/>
                </a:lnTo>
                <a:lnTo>
                  <a:pt x="269" y="173"/>
                </a:lnTo>
                <a:lnTo>
                  <a:pt x="275" y="173"/>
                </a:lnTo>
                <a:lnTo>
                  <a:pt x="281" y="173"/>
                </a:lnTo>
                <a:lnTo>
                  <a:pt x="275" y="167"/>
                </a:lnTo>
                <a:lnTo>
                  <a:pt x="269" y="155"/>
                </a:lnTo>
                <a:lnTo>
                  <a:pt x="263" y="155"/>
                </a:lnTo>
                <a:lnTo>
                  <a:pt x="257" y="149"/>
                </a:lnTo>
                <a:lnTo>
                  <a:pt x="263" y="149"/>
                </a:lnTo>
                <a:lnTo>
                  <a:pt x="269" y="143"/>
                </a:lnTo>
                <a:lnTo>
                  <a:pt x="257" y="143"/>
                </a:lnTo>
                <a:lnTo>
                  <a:pt x="251" y="131"/>
                </a:lnTo>
                <a:lnTo>
                  <a:pt x="245" y="113"/>
                </a:lnTo>
                <a:lnTo>
                  <a:pt x="245" y="107"/>
                </a:lnTo>
                <a:lnTo>
                  <a:pt x="245" y="95"/>
                </a:lnTo>
                <a:lnTo>
                  <a:pt x="245" y="78"/>
                </a:lnTo>
                <a:lnTo>
                  <a:pt x="245" y="72"/>
                </a:lnTo>
                <a:lnTo>
                  <a:pt x="239" y="72"/>
                </a:lnTo>
                <a:lnTo>
                  <a:pt x="239" y="66"/>
                </a:lnTo>
                <a:lnTo>
                  <a:pt x="239" y="60"/>
                </a:lnTo>
                <a:lnTo>
                  <a:pt x="245" y="54"/>
                </a:lnTo>
                <a:lnTo>
                  <a:pt x="245" y="48"/>
                </a:lnTo>
                <a:lnTo>
                  <a:pt x="263" y="42"/>
                </a:lnTo>
                <a:lnTo>
                  <a:pt x="263" y="36"/>
                </a:lnTo>
                <a:lnTo>
                  <a:pt x="269" y="24"/>
                </a:lnTo>
                <a:lnTo>
                  <a:pt x="275" y="24"/>
                </a:lnTo>
                <a:lnTo>
                  <a:pt x="281" y="30"/>
                </a:lnTo>
                <a:lnTo>
                  <a:pt x="275" y="42"/>
                </a:lnTo>
                <a:lnTo>
                  <a:pt x="269" y="48"/>
                </a:lnTo>
                <a:lnTo>
                  <a:pt x="263" y="54"/>
                </a:lnTo>
                <a:lnTo>
                  <a:pt x="257" y="60"/>
                </a:lnTo>
                <a:lnTo>
                  <a:pt x="263" y="72"/>
                </a:lnTo>
                <a:lnTo>
                  <a:pt x="269" y="72"/>
                </a:lnTo>
                <a:lnTo>
                  <a:pt x="275" y="95"/>
                </a:lnTo>
                <a:lnTo>
                  <a:pt x="263" y="101"/>
                </a:lnTo>
                <a:lnTo>
                  <a:pt x="263" y="107"/>
                </a:lnTo>
                <a:lnTo>
                  <a:pt x="275" y="107"/>
                </a:lnTo>
                <a:lnTo>
                  <a:pt x="275" y="113"/>
                </a:lnTo>
                <a:lnTo>
                  <a:pt x="275" y="125"/>
                </a:lnTo>
                <a:lnTo>
                  <a:pt x="275" y="131"/>
                </a:lnTo>
                <a:lnTo>
                  <a:pt x="281" y="143"/>
                </a:lnTo>
                <a:lnTo>
                  <a:pt x="293" y="155"/>
                </a:lnTo>
                <a:lnTo>
                  <a:pt x="299" y="155"/>
                </a:lnTo>
                <a:lnTo>
                  <a:pt x="299" y="149"/>
                </a:lnTo>
                <a:lnTo>
                  <a:pt x="305" y="149"/>
                </a:lnTo>
                <a:lnTo>
                  <a:pt x="311" y="149"/>
                </a:lnTo>
                <a:lnTo>
                  <a:pt x="311" y="155"/>
                </a:lnTo>
                <a:lnTo>
                  <a:pt x="317" y="167"/>
                </a:lnTo>
                <a:lnTo>
                  <a:pt x="317" y="173"/>
                </a:lnTo>
                <a:lnTo>
                  <a:pt x="317" y="179"/>
                </a:lnTo>
                <a:lnTo>
                  <a:pt x="329" y="179"/>
                </a:lnTo>
                <a:lnTo>
                  <a:pt x="335" y="173"/>
                </a:lnTo>
                <a:lnTo>
                  <a:pt x="364" y="161"/>
                </a:lnTo>
                <a:lnTo>
                  <a:pt x="364" y="149"/>
                </a:lnTo>
                <a:lnTo>
                  <a:pt x="370" y="119"/>
                </a:lnTo>
                <a:lnTo>
                  <a:pt x="370" y="113"/>
                </a:lnTo>
                <a:lnTo>
                  <a:pt x="317" y="125"/>
                </a:lnTo>
                <a:lnTo>
                  <a:pt x="281" y="0"/>
                </a:lnTo>
              </a:path>
            </a:pathLst>
          </a:custGeom>
          <a:solidFill>
            <a:srgbClr val="CCFFFF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4" name="Freeform 133"/>
          <p:cNvSpPr>
            <a:spLocks/>
          </p:cNvSpPr>
          <p:nvPr/>
        </p:nvSpPr>
        <p:spPr bwMode="auto">
          <a:xfrm>
            <a:off x="3050208" y="4151392"/>
            <a:ext cx="2095771" cy="2242111"/>
          </a:xfrm>
          <a:custGeom>
            <a:avLst/>
            <a:gdLst>
              <a:gd name="T0" fmla="*/ 960 w 1142"/>
              <a:gd name="T1" fmla="*/ 274 h 1110"/>
              <a:gd name="T2" fmla="*/ 894 w 1142"/>
              <a:gd name="T3" fmla="*/ 258 h 1110"/>
              <a:gd name="T4" fmla="*/ 849 w 1142"/>
              <a:gd name="T5" fmla="*/ 263 h 1110"/>
              <a:gd name="T6" fmla="*/ 810 w 1142"/>
              <a:gd name="T7" fmla="*/ 263 h 1110"/>
              <a:gd name="T8" fmla="*/ 805 w 1142"/>
              <a:gd name="T9" fmla="*/ 263 h 1110"/>
              <a:gd name="T10" fmla="*/ 788 w 1142"/>
              <a:gd name="T11" fmla="*/ 258 h 1110"/>
              <a:gd name="T12" fmla="*/ 766 w 1142"/>
              <a:gd name="T13" fmla="*/ 274 h 1110"/>
              <a:gd name="T14" fmla="*/ 760 w 1142"/>
              <a:gd name="T15" fmla="*/ 258 h 1110"/>
              <a:gd name="T16" fmla="*/ 721 w 1142"/>
              <a:gd name="T17" fmla="*/ 253 h 1110"/>
              <a:gd name="T18" fmla="*/ 699 w 1142"/>
              <a:gd name="T19" fmla="*/ 247 h 1110"/>
              <a:gd name="T20" fmla="*/ 666 w 1142"/>
              <a:gd name="T21" fmla="*/ 242 h 1110"/>
              <a:gd name="T22" fmla="*/ 650 w 1142"/>
              <a:gd name="T23" fmla="*/ 236 h 1110"/>
              <a:gd name="T24" fmla="*/ 611 w 1142"/>
              <a:gd name="T25" fmla="*/ 225 h 1110"/>
              <a:gd name="T26" fmla="*/ 600 w 1142"/>
              <a:gd name="T27" fmla="*/ 204 h 1110"/>
              <a:gd name="T28" fmla="*/ 561 w 1142"/>
              <a:gd name="T29" fmla="*/ 193 h 1110"/>
              <a:gd name="T30" fmla="*/ 328 w 1142"/>
              <a:gd name="T31" fmla="*/ 0 h 1110"/>
              <a:gd name="T32" fmla="*/ 0 w 1142"/>
              <a:gd name="T33" fmla="*/ 392 h 1110"/>
              <a:gd name="T34" fmla="*/ 6 w 1142"/>
              <a:gd name="T35" fmla="*/ 409 h 1110"/>
              <a:gd name="T36" fmla="*/ 33 w 1142"/>
              <a:gd name="T37" fmla="*/ 441 h 1110"/>
              <a:gd name="T38" fmla="*/ 127 w 1142"/>
              <a:gd name="T39" fmla="*/ 538 h 1110"/>
              <a:gd name="T40" fmla="*/ 144 w 1142"/>
              <a:gd name="T41" fmla="*/ 570 h 1110"/>
              <a:gd name="T42" fmla="*/ 211 w 1142"/>
              <a:gd name="T43" fmla="*/ 667 h 1110"/>
              <a:gd name="T44" fmla="*/ 278 w 1142"/>
              <a:gd name="T45" fmla="*/ 678 h 1110"/>
              <a:gd name="T46" fmla="*/ 317 w 1142"/>
              <a:gd name="T47" fmla="*/ 624 h 1110"/>
              <a:gd name="T48" fmla="*/ 339 w 1142"/>
              <a:gd name="T49" fmla="*/ 613 h 1110"/>
              <a:gd name="T50" fmla="*/ 378 w 1142"/>
              <a:gd name="T51" fmla="*/ 629 h 1110"/>
              <a:gd name="T52" fmla="*/ 416 w 1142"/>
              <a:gd name="T53" fmla="*/ 646 h 1110"/>
              <a:gd name="T54" fmla="*/ 433 w 1142"/>
              <a:gd name="T55" fmla="*/ 657 h 1110"/>
              <a:gd name="T56" fmla="*/ 472 w 1142"/>
              <a:gd name="T57" fmla="*/ 705 h 1110"/>
              <a:gd name="T58" fmla="*/ 527 w 1142"/>
              <a:gd name="T59" fmla="*/ 807 h 1110"/>
              <a:gd name="T60" fmla="*/ 561 w 1142"/>
              <a:gd name="T61" fmla="*/ 845 h 1110"/>
              <a:gd name="T62" fmla="*/ 572 w 1142"/>
              <a:gd name="T63" fmla="*/ 899 h 1110"/>
              <a:gd name="T64" fmla="*/ 622 w 1142"/>
              <a:gd name="T65" fmla="*/ 958 h 1110"/>
              <a:gd name="T66" fmla="*/ 710 w 1142"/>
              <a:gd name="T67" fmla="*/ 985 h 1110"/>
              <a:gd name="T68" fmla="*/ 755 w 1142"/>
              <a:gd name="T69" fmla="*/ 990 h 1110"/>
              <a:gd name="T70" fmla="*/ 749 w 1142"/>
              <a:gd name="T71" fmla="*/ 979 h 1110"/>
              <a:gd name="T72" fmla="*/ 732 w 1142"/>
              <a:gd name="T73" fmla="*/ 883 h 1110"/>
              <a:gd name="T74" fmla="*/ 727 w 1142"/>
              <a:gd name="T75" fmla="*/ 872 h 1110"/>
              <a:gd name="T76" fmla="*/ 749 w 1142"/>
              <a:gd name="T77" fmla="*/ 834 h 1110"/>
              <a:gd name="T78" fmla="*/ 755 w 1142"/>
              <a:gd name="T79" fmla="*/ 818 h 1110"/>
              <a:gd name="T80" fmla="*/ 766 w 1142"/>
              <a:gd name="T81" fmla="*/ 785 h 1110"/>
              <a:gd name="T82" fmla="*/ 782 w 1142"/>
              <a:gd name="T83" fmla="*/ 791 h 1110"/>
              <a:gd name="T84" fmla="*/ 788 w 1142"/>
              <a:gd name="T85" fmla="*/ 775 h 1110"/>
              <a:gd name="T86" fmla="*/ 799 w 1142"/>
              <a:gd name="T87" fmla="*/ 775 h 1110"/>
              <a:gd name="T88" fmla="*/ 821 w 1142"/>
              <a:gd name="T89" fmla="*/ 758 h 1110"/>
              <a:gd name="T90" fmla="*/ 833 w 1142"/>
              <a:gd name="T91" fmla="*/ 742 h 1110"/>
              <a:gd name="T92" fmla="*/ 844 w 1142"/>
              <a:gd name="T93" fmla="*/ 748 h 1110"/>
              <a:gd name="T94" fmla="*/ 927 w 1142"/>
              <a:gd name="T95" fmla="*/ 705 h 1110"/>
              <a:gd name="T96" fmla="*/ 944 w 1142"/>
              <a:gd name="T97" fmla="*/ 662 h 1110"/>
              <a:gd name="T98" fmla="*/ 960 w 1142"/>
              <a:gd name="T99" fmla="*/ 657 h 1110"/>
              <a:gd name="T100" fmla="*/ 1015 w 1142"/>
              <a:gd name="T101" fmla="*/ 646 h 1110"/>
              <a:gd name="T102" fmla="*/ 1032 w 1142"/>
              <a:gd name="T103" fmla="*/ 640 h 1110"/>
              <a:gd name="T104" fmla="*/ 1038 w 1142"/>
              <a:gd name="T105" fmla="*/ 619 h 1110"/>
              <a:gd name="T106" fmla="*/ 1043 w 1142"/>
              <a:gd name="T107" fmla="*/ 581 h 1110"/>
              <a:gd name="T108" fmla="*/ 1054 w 1142"/>
              <a:gd name="T109" fmla="*/ 549 h 1110"/>
              <a:gd name="T110" fmla="*/ 1049 w 1142"/>
              <a:gd name="T111" fmla="*/ 495 h 1110"/>
              <a:gd name="T112" fmla="*/ 1038 w 1142"/>
              <a:gd name="T113" fmla="*/ 479 h 1110"/>
              <a:gd name="T114" fmla="*/ 1027 w 1142"/>
              <a:gd name="T115" fmla="*/ 446 h 1110"/>
              <a:gd name="T116" fmla="*/ 1010 w 1142"/>
              <a:gd name="T117" fmla="*/ 290 h 1110"/>
              <a:gd name="T118" fmla="*/ 976 w 1142"/>
              <a:gd name="T119" fmla="*/ 280 h 111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142"/>
              <a:gd name="T181" fmla="*/ 0 h 1110"/>
              <a:gd name="T182" fmla="*/ 1142 w 1142"/>
              <a:gd name="T183" fmla="*/ 1110 h 111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142" h="1110">
                <a:moveTo>
                  <a:pt x="1052" y="310"/>
                </a:moveTo>
                <a:lnTo>
                  <a:pt x="1046" y="310"/>
                </a:lnTo>
                <a:lnTo>
                  <a:pt x="1040" y="304"/>
                </a:lnTo>
                <a:lnTo>
                  <a:pt x="1034" y="304"/>
                </a:lnTo>
                <a:lnTo>
                  <a:pt x="993" y="280"/>
                </a:lnTo>
                <a:lnTo>
                  <a:pt x="993" y="286"/>
                </a:lnTo>
                <a:lnTo>
                  <a:pt x="981" y="286"/>
                </a:lnTo>
                <a:lnTo>
                  <a:pt x="963" y="286"/>
                </a:lnTo>
                <a:lnTo>
                  <a:pt x="957" y="286"/>
                </a:lnTo>
                <a:lnTo>
                  <a:pt x="951" y="286"/>
                </a:lnTo>
                <a:lnTo>
                  <a:pt x="933" y="292"/>
                </a:lnTo>
                <a:lnTo>
                  <a:pt x="915" y="292"/>
                </a:lnTo>
                <a:lnTo>
                  <a:pt x="909" y="298"/>
                </a:lnTo>
                <a:lnTo>
                  <a:pt x="897" y="310"/>
                </a:lnTo>
                <a:lnTo>
                  <a:pt x="885" y="298"/>
                </a:lnTo>
                <a:lnTo>
                  <a:pt x="873" y="292"/>
                </a:lnTo>
                <a:lnTo>
                  <a:pt x="867" y="292"/>
                </a:lnTo>
                <a:lnTo>
                  <a:pt x="861" y="292"/>
                </a:lnTo>
                <a:lnTo>
                  <a:pt x="849" y="292"/>
                </a:lnTo>
                <a:lnTo>
                  <a:pt x="849" y="286"/>
                </a:lnTo>
                <a:lnTo>
                  <a:pt x="837" y="286"/>
                </a:lnTo>
                <a:lnTo>
                  <a:pt x="831" y="298"/>
                </a:lnTo>
                <a:lnTo>
                  <a:pt x="831" y="304"/>
                </a:lnTo>
                <a:lnTo>
                  <a:pt x="825" y="304"/>
                </a:lnTo>
                <a:lnTo>
                  <a:pt x="825" y="298"/>
                </a:lnTo>
                <a:lnTo>
                  <a:pt x="825" y="292"/>
                </a:lnTo>
                <a:lnTo>
                  <a:pt x="825" y="286"/>
                </a:lnTo>
                <a:lnTo>
                  <a:pt x="819" y="286"/>
                </a:lnTo>
                <a:lnTo>
                  <a:pt x="807" y="292"/>
                </a:lnTo>
                <a:lnTo>
                  <a:pt x="783" y="280"/>
                </a:lnTo>
                <a:lnTo>
                  <a:pt x="777" y="280"/>
                </a:lnTo>
                <a:lnTo>
                  <a:pt x="777" y="292"/>
                </a:lnTo>
                <a:lnTo>
                  <a:pt x="759" y="286"/>
                </a:lnTo>
                <a:lnTo>
                  <a:pt x="759" y="280"/>
                </a:lnTo>
                <a:lnTo>
                  <a:pt x="753" y="274"/>
                </a:lnTo>
                <a:lnTo>
                  <a:pt x="747" y="268"/>
                </a:lnTo>
                <a:lnTo>
                  <a:pt x="747" y="262"/>
                </a:lnTo>
                <a:lnTo>
                  <a:pt x="724" y="262"/>
                </a:lnTo>
                <a:lnTo>
                  <a:pt x="718" y="268"/>
                </a:lnTo>
                <a:lnTo>
                  <a:pt x="712" y="262"/>
                </a:lnTo>
                <a:lnTo>
                  <a:pt x="706" y="256"/>
                </a:lnTo>
                <a:lnTo>
                  <a:pt x="700" y="256"/>
                </a:lnTo>
                <a:lnTo>
                  <a:pt x="700" y="262"/>
                </a:lnTo>
                <a:lnTo>
                  <a:pt x="694" y="262"/>
                </a:lnTo>
                <a:lnTo>
                  <a:pt x="682" y="256"/>
                </a:lnTo>
                <a:lnTo>
                  <a:pt x="664" y="250"/>
                </a:lnTo>
                <a:lnTo>
                  <a:pt x="658" y="250"/>
                </a:lnTo>
                <a:lnTo>
                  <a:pt x="658" y="244"/>
                </a:lnTo>
                <a:lnTo>
                  <a:pt x="658" y="238"/>
                </a:lnTo>
                <a:lnTo>
                  <a:pt x="652" y="232"/>
                </a:lnTo>
                <a:lnTo>
                  <a:pt x="646" y="226"/>
                </a:lnTo>
                <a:lnTo>
                  <a:pt x="640" y="232"/>
                </a:lnTo>
                <a:lnTo>
                  <a:pt x="622" y="232"/>
                </a:lnTo>
                <a:lnTo>
                  <a:pt x="616" y="232"/>
                </a:lnTo>
                <a:lnTo>
                  <a:pt x="604" y="214"/>
                </a:lnTo>
                <a:lnTo>
                  <a:pt x="598" y="214"/>
                </a:lnTo>
                <a:lnTo>
                  <a:pt x="592" y="214"/>
                </a:lnTo>
                <a:lnTo>
                  <a:pt x="598" y="11"/>
                </a:lnTo>
                <a:lnTo>
                  <a:pt x="353" y="0"/>
                </a:lnTo>
                <a:lnTo>
                  <a:pt x="347" y="0"/>
                </a:lnTo>
                <a:lnTo>
                  <a:pt x="311" y="459"/>
                </a:lnTo>
                <a:lnTo>
                  <a:pt x="6" y="429"/>
                </a:lnTo>
                <a:lnTo>
                  <a:pt x="0" y="435"/>
                </a:lnTo>
                <a:lnTo>
                  <a:pt x="6" y="435"/>
                </a:lnTo>
                <a:lnTo>
                  <a:pt x="6" y="441"/>
                </a:lnTo>
                <a:lnTo>
                  <a:pt x="0" y="447"/>
                </a:lnTo>
                <a:lnTo>
                  <a:pt x="6" y="453"/>
                </a:lnTo>
                <a:lnTo>
                  <a:pt x="24" y="465"/>
                </a:lnTo>
                <a:lnTo>
                  <a:pt x="30" y="477"/>
                </a:lnTo>
                <a:lnTo>
                  <a:pt x="36" y="489"/>
                </a:lnTo>
                <a:lnTo>
                  <a:pt x="48" y="501"/>
                </a:lnTo>
                <a:lnTo>
                  <a:pt x="96" y="555"/>
                </a:lnTo>
                <a:lnTo>
                  <a:pt x="137" y="591"/>
                </a:lnTo>
                <a:lnTo>
                  <a:pt x="137" y="597"/>
                </a:lnTo>
                <a:lnTo>
                  <a:pt x="143" y="603"/>
                </a:lnTo>
                <a:lnTo>
                  <a:pt x="143" y="614"/>
                </a:lnTo>
                <a:lnTo>
                  <a:pt x="155" y="632"/>
                </a:lnTo>
                <a:lnTo>
                  <a:pt x="155" y="662"/>
                </a:lnTo>
                <a:lnTo>
                  <a:pt x="155" y="674"/>
                </a:lnTo>
                <a:lnTo>
                  <a:pt x="167" y="698"/>
                </a:lnTo>
                <a:lnTo>
                  <a:pt x="227" y="740"/>
                </a:lnTo>
                <a:lnTo>
                  <a:pt x="269" y="764"/>
                </a:lnTo>
                <a:lnTo>
                  <a:pt x="281" y="770"/>
                </a:lnTo>
                <a:lnTo>
                  <a:pt x="287" y="764"/>
                </a:lnTo>
                <a:lnTo>
                  <a:pt x="299" y="752"/>
                </a:lnTo>
                <a:lnTo>
                  <a:pt x="305" y="746"/>
                </a:lnTo>
                <a:lnTo>
                  <a:pt x="323" y="704"/>
                </a:lnTo>
                <a:lnTo>
                  <a:pt x="329" y="692"/>
                </a:lnTo>
                <a:lnTo>
                  <a:pt x="341" y="692"/>
                </a:lnTo>
                <a:lnTo>
                  <a:pt x="353" y="692"/>
                </a:lnTo>
                <a:lnTo>
                  <a:pt x="359" y="686"/>
                </a:lnTo>
                <a:lnTo>
                  <a:pt x="365" y="680"/>
                </a:lnTo>
                <a:lnTo>
                  <a:pt x="371" y="686"/>
                </a:lnTo>
                <a:lnTo>
                  <a:pt x="377" y="692"/>
                </a:lnTo>
                <a:lnTo>
                  <a:pt x="401" y="692"/>
                </a:lnTo>
                <a:lnTo>
                  <a:pt x="407" y="698"/>
                </a:lnTo>
                <a:lnTo>
                  <a:pt x="425" y="704"/>
                </a:lnTo>
                <a:lnTo>
                  <a:pt x="430" y="698"/>
                </a:lnTo>
                <a:lnTo>
                  <a:pt x="448" y="710"/>
                </a:lnTo>
                <a:lnTo>
                  <a:pt x="448" y="716"/>
                </a:lnTo>
                <a:lnTo>
                  <a:pt x="454" y="722"/>
                </a:lnTo>
                <a:lnTo>
                  <a:pt x="460" y="728"/>
                </a:lnTo>
                <a:lnTo>
                  <a:pt x="466" y="728"/>
                </a:lnTo>
                <a:lnTo>
                  <a:pt x="478" y="746"/>
                </a:lnTo>
                <a:lnTo>
                  <a:pt x="496" y="758"/>
                </a:lnTo>
                <a:lnTo>
                  <a:pt x="508" y="776"/>
                </a:lnTo>
                <a:lnTo>
                  <a:pt x="508" y="782"/>
                </a:lnTo>
                <a:lnTo>
                  <a:pt x="532" y="841"/>
                </a:lnTo>
                <a:lnTo>
                  <a:pt x="538" y="853"/>
                </a:lnTo>
                <a:lnTo>
                  <a:pt x="568" y="889"/>
                </a:lnTo>
                <a:lnTo>
                  <a:pt x="568" y="895"/>
                </a:lnTo>
                <a:lnTo>
                  <a:pt x="586" y="919"/>
                </a:lnTo>
                <a:lnTo>
                  <a:pt x="592" y="919"/>
                </a:lnTo>
                <a:lnTo>
                  <a:pt x="604" y="931"/>
                </a:lnTo>
                <a:lnTo>
                  <a:pt x="604" y="937"/>
                </a:lnTo>
                <a:lnTo>
                  <a:pt x="604" y="961"/>
                </a:lnTo>
                <a:lnTo>
                  <a:pt x="610" y="967"/>
                </a:lnTo>
                <a:lnTo>
                  <a:pt x="610" y="991"/>
                </a:lnTo>
                <a:lnTo>
                  <a:pt x="616" y="997"/>
                </a:lnTo>
                <a:lnTo>
                  <a:pt x="640" y="1038"/>
                </a:lnTo>
                <a:lnTo>
                  <a:pt x="640" y="1050"/>
                </a:lnTo>
                <a:lnTo>
                  <a:pt x="652" y="1050"/>
                </a:lnTo>
                <a:lnTo>
                  <a:pt x="670" y="1062"/>
                </a:lnTo>
                <a:lnTo>
                  <a:pt x="688" y="1068"/>
                </a:lnTo>
                <a:lnTo>
                  <a:pt x="718" y="1086"/>
                </a:lnTo>
                <a:lnTo>
                  <a:pt x="759" y="1092"/>
                </a:lnTo>
                <a:lnTo>
                  <a:pt x="765" y="1092"/>
                </a:lnTo>
                <a:lnTo>
                  <a:pt x="783" y="1104"/>
                </a:lnTo>
                <a:lnTo>
                  <a:pt x="795" y="1110"/>
                </a:lnTo>
                <a:lnTo>
                  <a:pt x="807" y="1098"/>
                </a:lnTo>
                <a:lnTo>
                  <a:pt x="813" y="1098"/>
                </a:lnTo>
                <a:lnTo>
                  <a:pt x="819" y="1098"/>
                </a:lnTo>
                <a:lnTo>
                  <a:pt x="819" y="1092"/>
                </a:lnTo>
                <a:lnTo>
                  <a:pt x="807" y="1086"/>
                </a:lnTo>
                <a:lnTo>
                  <a:pt x="801" y="1074"/>
                </a:lnTo>
                <a:lnTo>
                  <a:pt x="789" y="1026"/>
                </a:lnTo>
                <a:lnTo>
                  <a:pt x="783" y="1009"/>
                </a:lnTo>
                <a:lnTo>
                  <a:pt x="789" y="979"/>
                </a:lnTo>
                <a:lnTo>
                  <a:pt x="789" y="967"/>
                </a:lnTo>
                <a:lnTo>
                  <a:pt x="783" y="967"/>
                </a:lnTo>
                <a:lnTo>
                  <a:pt x="783" y="961"/>
                </a:lnTo>
                <a:lnTo>
                  <a:pt x="801" y="955"/>
                </a:lnTo>
                <a:lnTo>
                  <a:pt x="807" y="925"/>
                </a:lnTo>
                <a:lnTo>
                  <a:pt x="801" y="925"/>
                </a:lnTo>
                <a:lnTo>
                  <a:pt x="795" y="913"/>
                </a:lnTo>
                <a:lnTo>
                  <a:pt x="801" y="901"/>
                </a:lnTo>
                <a:lnTo>
                  <a:pt x="813" y="907"/>
                </a:lnTo>
                <a:lnTo>
                  <a:pt x="825" y="901"/>
                </a:lnTo>
                <a:lnTo>
                  <a:pt x="831" y="883"/>
                </a:lnTo>
                <a:lnTo>
                  <a:pt x="825" y="877"/>
                </a:lnTo>
                <a:lnTo>
                  <a:pt x="825" y="871"/>
                </a:lnTo>
                <a:lnTo>
                  <a:pt x="831" y="877"/>
                </a:lnTo>
                <a:lnTo>
                  <a:pt x="837" y="877"/>
                </a:lnTo>
                <a:lnTo>
                  <a:pt x="837" y="871"/>
                </a:lnTo>
                <a:lnTo>
                  <a:pt x="843" y="877"/>
                </a:lnTo>
                <a:lnTo>
                  <a:pt x="849" y="877"/>
                </a:lnTo>
                <a:lnTo>
                  <a:pt x="849" y="871"/>
                </a:lnTo>
                <a:lnTo>
                  <a:pt x="849" y="859"/>
                </a:lnTo>
                <a:lnTo>
                  <a:pt x="855" y="853"/>
                </a:lnTo>
                <a:lnTo>
                  <a:pt x="861" y="853"/>
                </a:lnTo>
                <a:lnTo>
                  <a:pt x="861" y="859"/>
                </a:lnTo>
                <a:lnTo>
                  <a:pt x="885" y="853"/>
                </a:lnTo>
                <a:lnTo>
                  <a:pt x="885" y="847"/>
                </a:lnTo>
                <a:lnTo>
                  <a:pt x="891" y="847"/>
                </a:lnTo>
                <a:lnTo>
                  <a:pt x="885" y="841"/>
                </a:lnTo>
                <a:lnTo>
                  <a:pt x="873" y="835"/>
                </a:lnTo>
                <a:lnTo>
                  <a:pt x="873" y="829"/>
                </a:lnTo>
                <a:lnTo>
                  <a:pt x="897" y="823"/>
                </a:lnTo>
                <a:lnTo>
                  <a:pt x="903" y="817"/>
                </a:lnTo>
                <a:lnTo>
                  <a:pt x="909" y="823"/>
                </a:lnTo>
                <a:lnTo>
                  <a:pt x="903" y="823"/>
                </a:lnTo>
                <a:lnTo>
                  <a:pt x="909" y="829"/>
                </a:lnTo>
                <a:lnTo>
                  <a:pt x="915" y="829"/>
                </a:lnTo>
                <a:lnTo>
                  <a:pt x="945" y="817"/>
                </a:lnTo>
                <a:lnTo>
                  <a:pt x="999" y="782"/>
                </a:lnTo>
                <a:lnTo>
                  <a:pt x="999" y="770"/>
                </a:lnTo>
                <a:lnTo>
                  <a:pt x="1023" y="752"/>
                </a:lnTo>
                <a:lnTo>
                  <a:pt x="1023" y="746"/>
                </a:lnTo>
                <a:lnTo>
                  <a:pt x="1017" y="734"/>
                </a:lnTo>
                <a:lnTo>
                  <a:pt x="1017" y="722"/>
                </a:lnTo>
                <a:lnTo>
                  <a:pt x="1034" y="716"/>
                </a:lnTo>
                <a:lnTo>
                  <a:pt x="1034" y="728"/>
                </a:lnTo>
                <a:lnTo>
                  <a:pt x="1034" y="734"/>
                </a:lnTo>
                <a:lnTo>
                  <a:pt x="1052" y="728"/>
                </a:lnTo>
                <a:lnTo>
                  <a:pt x="1058" y="734"/>
                </a:lnTo>
                <a:lnTo>
                  <a:pt x="1094" y="716"/>
                </a:lnTo>
                <a:lnTo>
                  <a:pt x="1118" y="716"/>
                </a:lnTo>
                <a:lnTo>
                  <a:pt x="1112" y="710"/>
                </a:lnTo>
                <a:lnTo>
                  <a:pt x="1112" y="704"/>
                </a:lnTo>
                <a:lnTo>
                  <a:pt x="1112" y="698"/>
                </a:lnTo>
                <a:lnTo>
                  <a:pt x="1112" y="692"/>
                </a:lnTo>
                <a:lnTo>
                  <a:pt x="1118" y="686"/>
                </a:lnTo>
                <a:lnTo>
                  <a:pt x="1130" y="662"/>
                </a:lnTo>
                <a:lnTo>
                  <a:pt x="1124" y="656"/>
                </a:lnTo>
                <a:lnTo>
                  <a:pt x="1124" y="644"/>
                </a:lnTo>
                <a:lnTo>
                  <a:pt x="1124" y="638"/>
                </a:lnTo>
                <a:lnTo>
                  <a:pt x="1124" y="620"/>
                </a:lnTo>
                <a:lnTo>
                  <a:pt x="1130" y="614"/>
                </a:lnTo>
                <a:lnTo>
                  <a:pt x="1136" y="609"/>
                </a:lnTo>
                <a:lnTo>
                  <a:pt x="1142" y="591"/>
                </a:lnTo>
                <a:lnTo>
                  <a:pt x="1142" y="579"/>
                </a:lnTo>
                <a:lnTo>
                  <a:pt x="1136" y="561"/>
                </a:lnTo>
                <a:lnTo>
                  <a:pt x="1130" y="549"/>
                </a:lnTo>
                <a:lnTo>
                  <a:pt x="1124" y="549"/>
                </a:lnTo>
                <a:lnTo>
                  <a:pt x="1130" y="543"/>
                </a:lnTo>
                <a:lnTo>
                  <a:pt x="1124" y="537"/>
                </a:lnTo>
                <a:lnTo>
                  <a:pt x="1118" y="531"/>
                </a:lnTo>
                <a:lnTo>
                  <a:pt x="1112" y="525"/>
                </a:lnTo>
                <a:lnTo>
                  <a:pt x="1112" y="519"/>
                </a:lnTo>
                <a:lnTo>
                  <a:pt x="1118" y="513"/>
                </a:lnTo>
                <a:lnTo>
                  <a:pt x="1106" y="495"/>
                </a:lnTo>
                <a:lnTo>
                  <a:pt x="1094" y="483"/>
                </a:lnTo>
                <a:lnTo>
                  <a:pt x="1094" y="477"/>
                </a:lnTo>
                <a:lnTo>
                  <a:pt x="1088" y="376"/>
                </a:lnTo>
                <a:lnTo>
                  <a:pt x="1088" y="322"/>
                </a:lnTo>
                <a:lnTo>
                  <a:pt x="1076" y="316"/>
                </a:lnTo>
                <a:lnTo>
                  <a:pt x="1064" y="322"/>
                </a:lnTo>
                <a:lnTo>
                  <a:pt x="1052" y="310"/>
                </a:lnTo>
                <a:close/>
              </a:path>
            </a:pathLst>
          </a:custGeom>
          <a:solidFill>
            <a:srgbClr val="9F218B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5" name="Freeform 76"/>
          <p:cNvSpPr>
            <a:spLocks/>
          </p:cNvSpPr>
          <p:nvPr/>
        </p:nvSpPr>
        <p:spPr bwMode="auto">
          <a:xfrm>
            <a:off x="5049441" y="4902869"/>
            <a:ext cx="842263" cy="806355"/>
          </a:xfrm>
          <a:custGeom>
            <a:avLst/>
            <a:gdLst>
              <a:gd name="T0" fmla="*/ 232 w 461"/>
              <a:gd name="T1" fmla="*/ 5 h 400"/>
              <a:gd name="T2" fmla="*/ 249 w 461"/>
              <a:gd name="T3" fmla="*/ 53 h 400"/>
              <a:gd name="T4" fmla="*/ 243 w 461"/>
              <a:gd name="T5" fmla="*/ 69 h 400"/>
              <a:gd name="T6" fmla="*/ 222 w 461"/>
              <a:gd name="T7" fmla="*/ 118 h 400"/>
              <a:gd name="T8" fmla="*/ 354 w 461"/>
              <a:gd name="T9" fmla="*/ 177 h 400"/>
              <a:gd name="T10" fmla="*/ 354 w 461"/>
              <a:gd name="T11" fmla="*/ 215 h 400"/>
              <a:gd name="T12" fmla="*/ 348 w 461"/>
              <a:gd name="T13" fmla="*/ 241 h 400"/>
              <a:gd name="T14" fmla="*/ 321 w 461"/>
              <a:gd name="T15" fmla="*/ 236 h 400"/>
              <a:gd name="T16" fmla="*/ 315 w 461"/>
              <a:gd name="T17" fmla="*/ 263 h 400"/>
              <a:gd name="T18" fmla="*/ 343 w 461"/>
              <a:gd name="T19" fmla="*/ 257 h 400"/>
              <a:gd name="T20" fmla="*/ 365 w 461"/>
              <a:gd name="T21" fmla="*/ 252 h 400"/>
              <a:gd name="T22" fmla="*/ 359 w 461"/>
              <a:gd name="T23" fmla="*/ 268 h 400"/>
              <a:gd name="T24" fmla="*/ 371 w 461"/>
              <a:gd name="T25" fmla="*/ 274 h 400"/>
              <a:gd name="T26" fmla="*/ 398 w 461"/>
              <a:gd name="T27" fmla="*/ 257 h 400"/>
              <a:gd name="T28" fmla="*/ 409 w 461"/>
              <a:gd name="T29" fmla="*/ 257 h 400"/>
              <a:gd name="T30" fmla="*/ 409 w 461"/>
              <a:gd name="T31" fmla="*/ 274 h 400"/>
              <a:gd name="T32" fmla="*/ 376 w 461"/>
              <a:gd name="T33" fmla="*/ 301 h 400"/>
              <a:gd name="T34" fmla="*/ 398 w 461"/>
              <a:gd name="T35" fmla="*/ 328 h 400"/>
              <a:gd name="T36" fmla="*/ 426 w 461"/>
              <a:gd name="T37" fmla="*/ 349 h 400"/>
              <a:gd name="T38" fmla="*/ 398 w 461"/>
              <a:gd name="T39" fmla="*/ 344 h 400"/>
              <a:gd name="T40" fmla="*/ 354 w 461"/>
              <a:gd name="T41" fmla="*/ 322 h 400"/>
              <a:gd name="T42" fmla="*/ 343 w 461"/>
              <a:gd name="T43" fmla="*/ 338 h 400"/>
              <a:gd name="T44" fmla="*/ 332 w 461"/>
              <a:gd name="T45" fmla="*/ 349 h 400"/>
              <a:gd name="T46" fmla="*/ 315 w 461"/>
              <a:gd name="T47" fmla="*/ 338 h 400"/>
              <a:gd name="T48" fmla="*/ 298 w 461"/>
              <a:gd name="T49" fmla="*/ 338 h 400"/>
              <a:gd name="T50" fmla="*/ 271 w 461"/>
              <a:gd name="T51" fmla="*/ 349 h 400"/>
              <a:gd name="T52" fmla="*/ 227 w 461"/>
              <a:gd name="T53" fmla="*/ 322 h 400"/>
              <a:gd name="T54" fmla="*/ 211 w 461"/>
              <a:gd name="T55" fmla="*/ 306 h 400"/>
              <a:gd name="T56" fmla="*/ 211 w 461"/>
              <a:gd name="T57" fmla="*/ 301 h 400"/>
              <a:gd name="T58" fmla="*/ 194 w 461"/>
              <a:gd name="T59" fmla="*/ 301 h 400"/>
              <a:gd name="T60" fmla="*/ 183 w 461"/>
              <a:gd name="T61" fmla="*/ 290 h 400"/>
              <a:gd name="T62" fmla="*/ 172 w 461"/>
              <a:gd name="T63" fmla="*/ 317 h 400"/>
              <a:gd name="T64" fmla="*/ 83 w 461"/>
              <a:gd name="T65" fmla="*/ 301 h 400"/>
              <a:gd name="T66" fmla="*/ 22 w 461"/>
              <a:gd name="T67" fmla="*/ 301 h 400"/>
              <a:gd name="T68" fmla="*/ 28 w 461"/>
              <a:gd name="T69" fmla="*/ 284 h 400"/>
              <a:gd name="T70" fmla="*/ 33 w 461"/>
              <a:gd name="T71" fmla="*/ 247 h 400"/>
              <a:gd name="T72" fmla="*/ 33 w 461"/>
              <a:gd name="T73" fmla="*/ 225 h 400"/>
              <a:gd name="T74" fmla="*/ 50 w 461"/>
              <a:gd name="T75" fmla="*/ 199 h 400"/>
              <a:gd name="T76" fmla="*/ 39 w 461"/>
              <a:gd name="T77" fmla="*/ 161 h 400"/>
              <a:gd name="T78" fmla="*/ 33 w 461"/>
              <a:gd name="T79" fmla="*/ 150 h 400"/>
              <a:gd name="T80" fmla="*/ 22 w 461"/>
              <a:gd name="T81" fmla="*/ 134 h 400"/>
              <a:gd name="T82" fmla="*/ 6 w 461"/>
              <a:gd name="T83" fmla="*/ 102 h 400"/>
              <a:gd name="T84" fmla="*/ 0 w 461"/>
              <a:gd name="T85" fmla="*/ 5 h 4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61"/>
              <a:gd name="T130" fmla="*/ 0 h 400"/>
              <a:gd name="T131" fmla="*/ 461 w 461"/>
              <a:gd name="T132" fmla="*/ 400 h 40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61" h="400">
                <a:moveTo>
                  <a:pt x="0" y="6"/>
                </a:moveTo>
                <a:lnTo>
                  <a:pt x="251" y="0"/>
                </a:lnTo>
                <a:lnTo>
                  <a:pt x="251" y="6"/>
                </a:lnTo>
                <a:lnTo>
                  <a:pt x="257" y="24"/>
                </a:lnTo>
                <a:lnTo>
                  <a:pt x="263" y="47"/>
                </a:lnTo>
                <a:lnTo>
                  <a:pt x="269" y="59"/>
                </a:lnTo>
                <a:lnTo>
                  <a:pt x="275" y="71"/>
                </a:lnTo>
                <a:lnTo>
                  <a:pt x="263" y="77"/>
                </a:lnTo>
                <a:lnTo>
                  <a:pt x="257" y="83"/>
                </a:lnTo>
                <a:lnTo>
                  <a:pt x="251" y="101"/>
                </a:lnTo>
                <a:lnTo>
                  <a:pt x="240" y="131"/>
                </a:lnTo>
                <a:lnTo>
                  <a:pt x="222" y="173"/>
                </a:lnTo>
                <a:lnTo>
                  <a:pt x="222" y="203"/>
                </a:lnTo>
                <a:lnTo>
                  <a:pt x="383" y="197"/>
                </a:lnTo>
                <a:lnTo>
                  <a:pt x="383" y="203"/>
                </a:lnTo>
                <a:lnTo>
                  <a:pt x="383" y="215"/>
                </a:lnTo>
                <a:lnTo>
                  <a:pt x="383" y="239"/>
                </a:lnTo>
                <a:lnTo>
                  <a:pt x="401" y="256"/>
                </a:lnTo>
                <a:lnTo>
                  <a:pt x="401" y="274"/>
                </a:lnTo>
                <a:lnTo>
                  <a:pt x="377" y="268"/>
                </a:lnTo>
                <a:lnTo>
                  <a:pt x="359" y="262"/>
                </a:lnTo>
                <a:lnTo>
                  <a:pt x="353" y="262"/>
                </a:lnTo>
                <a:lnTo>
                  <a:pt x="347" y="262"/>
                </a:lnTo>
                <a:lnTo>
                  <a:pt x="335" y="280"/>
                </a:lnTo>
                <a:lnTo>
                  <a:pt x="329" y="286"/>
                </a:lnTo>
                <a:lnTo>
                  <a:pt x="341" y="292"/>
                </a:lnTo>
                <a:lnTo>
                  <a:pt x="347" y="292"/>
                </a:lnTo>
                <a:lnTo>
                  <a:pt x="365" y="292"/>
                </a:lnTo>
                <a:lnTo>
                  <a:pt x="371" y="286"/>
                </a:lnTo>
                <a:lnTo>
                  <a:pt x="377" y="286"/>
                </a:lnTo>
                <a:lnTo>
                  <a:pt x="389" y="286"/>
                </a:lnTo>
                <a:lnTo>
                  <a:pt x="395" y="280"/>
                </a:lnTo>
                <a:lnTo>
                  <a:pt x="395" y="286"/>
                </a:lnTo>
                <a:lnTo>
                  <a:pt x="395" y="292"/>
                </a:lnTo>
                <a:lnTo>
                  <a:pt x="389" y="298"/>
                </a:lnTo>
                <a:lnTo>
                  <a:pt x="389" y="304"/>
                </a:lnTo>
                <a:lnTo>
                  <a:pt x="395" y="304"/>
                </a:lnTo>
                <a:lnTo>
                  <a:pt x="401" y="304"/>
                </a:lnTo>
                <a:lnTo>
                  <a:pt x="407" y="304"/>
                </a:lnTo>
                <a:lnTo>
                  <a:pt x="413" y="292"/>
                </a:lnTo>
                <a:lnTo>
                  <a:pt x="431" y="286"/>
                </a:lnTo>
                <a:lnTo>
                  <a:pt x="437" y="280"/>
                </a:lnTo>
                <a:lnTo>
                  <a:pt x="443" y="280"/>
                </a:lnTo>
                <a:lnTo>
                  <a:pt x="443" y="286"/>
                </a:lnTo>
                <a:lnTo>
                  <a:pt x="443" y="292"/>
                </a:lnTo>
                <a:lnTo>
                  <a:pt x="443" y="298"/>
                </a:lnTo>
                <a:lnTo>
                  <a:pt x="443" y="304"/>
                </a:lnTo>
                <a:lnTo>
                  <a:pt x="437" y="310"/>
                </a:lnTo>
                <a:lnTo>
                  <a:pt x="425" y="328"/>
                </a:lnTo>
                <a:lnTo>
                  <a:pt x="407" y="334"/>
                </a:lnTo>
                <a:lnTo>
                  <a:pt x="407" y="346"/>
                </a:lnTo>
                <a:lnTo>
                  <a:pt x="413" y="352"/>
                </a:lnTo>
                <a:lnTo>
                  <a:pt x="431" y="364"/>
                </a:lnTo>
                <a:lnTo>
                  <a:pt x="461" y="376"/>
                </a:lnTo>
                <a:lnTo>
                  <a:pt x="461" y="382"/>
                </a:lnTo>
                <a:lnTo>
                  <a:pt x="461" y="388"/>
                </a:lnTo>
                <a:lnTo>
                  <a:pt x="455" y="388"/>
                </a:lnTo>
                <a:lnTo>
                  <a:pt x="431" y="400"/>
                </a:lnTo>
                <a:lnTo>
                  <a:pt x="431" y="382"/>
                </a:lnTo>
                <a:lnTo>
                  <a:pt x="413" y="376"/>
                </a:lnTo>
                <a:lnTo>
                  <a:pt x="389" y="364"/>
                </a:lnTo>
                <a:lnTo>
                  <a:pt x="383" y="358"/>
                </a:lnTo>
                <a:lnTo>
                  <a:pt x="383" y="352"/>
                </a:lnTo>
                <a:lnTo>
                  <a:pt x="371" y="358"/>
                </a:lnTo>
                <a:lnTo>
                  <a:pt x="371" y="376"/>
                </a:lnTo>
                <a:lnTo>
                  <a:pt x="371" y="382"/>
                </a:lnTo>
                <a:lnTo>
                  <a:pt x="359" y="388"/>
                </a:lnTo>
                <a:lnTo>
                  <a:pt x="353" y="388"/>
                </a:lnTo>
                <a:lnTo>
                  <a:pt x="347" y="376"/>
                </a:lnTo>
                <a:lnTo>
                  <a:pt x="341" y="376"/>
                </a:lnTo>
                <a:lnTo>
                  <a:pt x="335" y="382"/>
                </a:lnTo>
                <a:lnTo>
                  <a:pt x="329" y="376"/>
                </a:lnTo>
                <a:lnTo>
                  <a:pt x="323" y="376"/>
                </a:lnTo>
                <a:lnTo>
                  <a:pt x="311" y="388"/>
                </a:lnTo>
                <a:lnTo>
                  <a:pt x="299" y="388"/>
                </a:lnTo>
                <a:lnTo>
                  <a:pt x="293" y="388"/>
                </a:lnTo>
                <a:lnTo>
                  <a:pt x="281" y="382"/>
                </a:lnTo>
                <a:lnTo>
                  <a:pt x="257" y="358"/>
                </a:lnTo>
                <a:lnTo>
                  <a:pt x="246" y="358"/>
                </a:lnTo>
                <a:lnTo>
                  <a:pt x="234" y="352"/>
                </a:lnTo>
                <a:lnTo>
                  <a:pt x="228" y="340"/>
                </a:lnTo>
                <a:lnTo>
                  <a:pt x="222" y="340"/>
                </a:lnTo>
                <a:lnTo>
                  <a:pt x="228" y="334"/>
                </a:lnTo>
                <a:lnTo>
                  <a:pt x="222" y="334"/>
                </a:lnTo>
                <a:lnTo>
                  <a:pt x="216" y="334"/>
                </a:lnTo>
                <a:lnTo>
                  <a:pt x="210" y="334"/>
                </a:lnTo>
                <a:lnTo>
                  <a:pt x="204" y="328"/>
                </a:lnTo>
                <a:lnTo>
                  <a:pt x="204" y="322"/>
                </a:lnTo>
                <a:lnTo>
                  <a:pt x="198" y="322"/>
                </a:lnTo>
                <a:lnTo>
                  <a:pt x="180" y="340"/>
                </a:lnTo>
                <a:lnTo>
                  <a:pt x="192" y="346"/>
                </a:lnTo>
                <a:lnTo>
                  <a:pt x="186" y="352"/>
                </a:lnTo>
                <a:lnTo>
                  <a:pt x="162" y="352"/>
                </a:lnTo>
                <a:lnTo>
                  <a:pt x="114" y="346"/>
                </a:lnTo>
                <a:lnTo>
                  <a:pt x="90" y="334"/>
                </a:lnTo>
                <a:lnTo>
                  <a:pt x="24" y="340"/>
                </a:lnTo>
                <a:lnTo>
                  <a:pt x="24" y="334"/>
                </a:lnTo>
                <a:lnTo>
                  <a:pt x="24" y="328"/>
                </a:lnTo>
                <a:lnTo>
                  <a:pt x="24" y="322"/>
                </a:lnTo>
                <a:lnTo>
                  <a:pt x="30" y="316"/>
                </a:lnTo>
                <a:lnTo>
                  <a:pt x="42" y="292"/>
                </a:lnTo>
                <a:lnTo>
                  <a:pt x="36" y="286"/>
                </a:lnTo>
                <a:lnTo>
                  <a:pt x="36" y="274"/>
                </a:lnTo>
                <a:lnTo>
                  <a:pt x="36" y="268"/>
                </a:lnTo>
                <a:lnTo>
                  <a:pt x="36" y="250"/>
                </a:lnTo>
                <a:lnTo>
                  <a:pt x="42" y="244"/>
                </a:lnTo>
                <a:lnTo>
                  <a:pt x="48" y="239"/>
                </a:lnTo>
                <a:lnTo>
                  <a:pt x="54" y="221"/>
                </a:lnTo>
                <a:lnTo>
                  <a:pt x="54" y="209"/>
                </a:lnTo>
                <a:lnTo>
                  <a:pt x="48" y="191"/>
                </a:lnTo>
                <a:lnTo>
                  <a:pt x="42" y="179"/>
                </a:lnTo>
                <a:lnTo>
                  <a:pt x="36" y="179"/>
                </a:lnTo>
                <a:lnTo>
                  <a:pt x="42" y="173"/>
                </a:lnTo>
                <a:lnTo>
                  <a:pt x="36" y="167"/>
                </a:lnTo>
                <a:lnTo>
                  <a:pt x="30" y="161"/>
                </a:lnTo>
                <a:lnTo>
                  <a:pt x="24" y="155"/>
                </a:lnTo>
                <a:lnTo>
                  <a:pt x="24" y="149"/>
                </a:lnTo>
                <a:lnTo>
                  <a:pt x="30" y="143"/>
                </a:lnTo>
                <a:lnTo>
                  <a:pt x="18" y="125"/>
                </a:lnTo>
                <a:lnTo>
                  <a:pt x="6" y="113"/>
                </a:lnTo>
                <a:lnTo>
                  <a:pt x="6" y="107"/>
                </a:lnTo>
                <a:lnTo>
                  <a:pt x="0" y="6"/>
                </a:lnTo>
                <a:close/>
              </a:path>
            </a:pathLst>
          </a:custGeom>
          <a:solidFill>
            <a:srgbClr val="9F218B"/>
          </a:solidFill>
          <a:ln w="19050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6" name="Freeform 90"/>
          <p:cNvSpPr>
            <a:spLocks/>
          </p:cNvSpPr>
          <p:nvPr/>
        </p:nvSpPr>
        <p:spPr bwMode="auto">
          <a:xfrm>
            <a:off x="5454748" y="4441455"/>
            <a:ext cx="525920" cy="1012423"/>
          </a:xfrm>
          <a:custGeom>
            <a:avLst/>
            <a:gdLst>
              <a:gd name="T0" fmla="*/ 244 w 287"/>
              <a:gd name="T1" fmla="*/ 0 h 501"/>
              <a:gd name="T2" fmla="*/ 88 w 287"/>
              <a:gd name="T3" fmla="*/ 11 h 501"/>
              <a:gd name="T4" fmla="*/ 82 w 287"/>
              <a:gd name="T5" fmla="*/ 16 h 501"/>
              <a:gd name="T6" fmla="*/ 71 w 287"/>
              <a:gd name="T7" fmla="*/ 32 h 501"/>
              <a:gd name="T8" fmla="*/ 66 w 287"/>
              <a:gd name="T9" fmla="*/ 49 h 501"/>
              <a:gd name="T10" fmla="*/ 66 w 287"/>
              <a:gd name="T11" fmla="*/ 59 h 501"/>
              <a:gd name="T12" fmla="*/ 66 w 287"/>
              <a:gd name="T13" fmla="*/ 69 h 501"/>
              <a:gd name="T14" fmla="*/ 49 w 287"/>
              <a:gd name="T15" fmla="*/ 75 h 501"/>
              <a:gd name="T16" fmla="*/ 38 w 287"/>
              <a:gd name="T17" fmla="*/ 91 h 501"/>
              <a:gd name="T18" fmla="*/ 38 w 287"/>
              <a:gd name="T19" fmla="*/ 97 h 501"/>
              <a:gd name="T20" fmla="*/ 38 w 287"/>
              <a:gd name="T21" fmla="*/ 107 h 501"/>
              <a:gd name="T22" fmla="*/ 27 w 287"/>
              <a:gd name="T23" fmla="*/ 113 h 501"/>
              <a:gd name="T24" fmla="*/ 27 w 287"/>
              <a:gd name="T25" fmla="*/ 124 h 501"/>
              <a:gd name="T26" fmla="*/ 27 w 287"/>
              <a:gd name="T27" fmla="*/ 134 h 501"/>
              <a:gd name="T28" fmla="*/ 17 w 287"/>
              <a:gd name="T29" fmla="*/ 151 h 501"/>
              <a:gd name="T30" fmla="*/ 22 w 287"/>
              <a:gd name="T31" fmla="*/ 161 h 501"/>
              <a:gd name="T32" fmla="*/ 27 w 287"/>
              <a:gd name="T33" fmla="*/ 172 h 501"/>
              <a:gd name="T34" fmla="*/ 27 w 287"/>
              <a:gd name="T35" fmla="*/ 178 h 501"/>
              <a:gd name="T36" fmla="*/ 32 w 287"/>
              <a:gd name="T37" fmla="*/ 183 h 501"/>
              <a:gd name="T38" fmla="*/ 32 w 287"/>
              <a:gd name="T39" fmla="*/ 189 h 501"/>
              <a:gd name="T40" fmla="*/ 27 w 287"/>
              <a:gd name="T41" fmla="*/ 189 h 501"/>
              <a:gd name="T42" fmla="*/ 27 w 287"/>
              <a:gd name="T43" fmla="*/ 199 h 501"/>
              <a:gd name="T44" fmla="*/ 27 w 287"/>
              <a:gd name="T45" fmla="*/ 205 h 501"/>
              <a:gd name="T46" fmla="*/ 27 w 287"/>
              <a:gd name="T47" fmla="*/ 210 h 501"/>
              <a:gd name="T48" fmla="*/ 32 w 287"/>
              <a:gd name="T49" fmla="*/ 226 h 501"/>
              <a:gd name="T50" fmla="*/ 38 w 287"/>
              <a:gd name="T51" fmla="*/ 247 h 501"/>
              <a:gd name="T52" fmla="*/ 44 w 287"/>
              <a:gd name="T53" fmla="*/ 258 h 501"/>
              <a:gd name="T54" fmla="*/ 44 w 287"/>
              <a:gd name="T55" fmla="*/ 258 h 501"/>
              <a:gd name="T56" fmla="*/ 49 w 287"/>
              <a:gd name="T57" fmla="*/ 269 h 501"/>
              <a:gd name="T58" fmla="*/ 38 w 287"/>
              <a:gd name="T59" fmla="*/ 274 h 501"/>
              <a:gd name="T60" fmla="*/ 32 w 287"/>
              <a:gd name="T61" fmla="*/ 280 h 501"/>
              <a:gd name="T62" fmla="*/ 27 w 287"/>
              <a:gd name="T63" fmla="*/ 296 h 501"/>
              <a:gd name="T64" fmla="*/ 17 w 287"/>
              <a:gd name="T65" fmla="*/ 323 h 501"/>
              <a:gd name="T66" fmla="*/ 0 w 287"/>
              <a:gd name="T67" fmla="*/ 361 h 501"/>
              <a:gd name="T68" fmla="*/ 0 w 287"/>
              <a:gd name="T69" fmla="*/ 388 h 501"/>
              <a:gd name="T70" fmla="*/ 149 w 287"/>
              <a:gd name="T71" fmla="*/ 383 h 501"/>
              <a:gd name="T72" fmla="*/ 149 w 287"/>
              <a:gd name="T73" fmla="*/ 388 h 501"/>
              <a:gd name="T74" fmla="*/ 149 w 287"/>
              <a:gd name="T75" fmla="*/ 399 h 501"/>
              <a:gd name="T76" fmla="*/ 149 w 287"/>
              <a:gd name="T77" fmla="*/ 420 h 501"/>
              <a:gd name="T78" fmla="*/ 166 w 287"/>
              <a:gd name="T79" fmla="*/ 436 h 501"/>
              <a:gd name="T80" fmla="*/ 166 w 287"/>
              <a:gd name="T81" fmla="*/ 452 h 501"/>
              <a:gd name="T82" fmla="*/ 177 w 287"/>
              <a:gd name="T83" fmla="*/ 452 h 501"/>
              <a:gd name="T84" fmla="*/ 194 w 287"/>
              <a:gd name="T85" fmla="*/ 441 h 501"/>
              <a:gd name="T86" fmla="*/ 233 w 287"/>
              <a:gd name="T87" fmla="*/ 430 h 501"/>
              <a:gd name="T88" fmla="*/ 238 w 287"/>
              <a:gd name="T89" fmla="*/ 430 h 501"/>
              <a:gd name="T90" fmla="*/ 255 w 287"/>
              <a:gd name="T91" fmla="*/ 430 h 501"/>
              <a:gd name="T92" fmla="*/ 255 w 287"/>
              <a:gd name="T93" fmla="*/ 430 h 501"/>
              <a:gd name="T94" fmla="*/ 260 w 287"/>
              <a:gd name="T95" fmla="*/ 436 h 501"/>
              <a:gd name="T96" fmla="*/ 266 w 287"/>
              <a:gd name="T97" fmla="*/ 430 h 501"/>
              <a:gd name="T98" fmla="*/ 249 w 287"/>
              <a:gd name="T99" fmla="*/ 296 h 501"/>
              <a:gd name="T100" fmla="*/ 249 w 287"/>
              <a:gd name="T101" fmla="*/ 285 h 501"/>
              <a:gd name="T102" fmla="*/ 255 w 287"/>
              <a:gd name="T103" fmla="*/ 11 h 501"/>
              <a:gd name="T104" fmla="*/ 244 w 287"/>
              <a:gd name="T105" fmla="*/ 0 h 501"/>
              <a:gd name="T106" fmla="*/ 244 w 287"/>
              <a:gd name="T107" fmla="*/ 0 h 50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87"/>
              <a:gd name="T163" fmla="*/ 0 h 501"/>
              <a:gd name="T164" fmla="*/ 287 w 287"/>
              <a:gd name="T165" fmla="*/ 501 h 50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87" h="501">
                <a:moveTo>
                  <a:pt x="263" y="0"/>
                </a:moveTo>
                <a:lnTo>
                  <a:pt x="95" y="12"/>
                </a:lnTo>
                <a:lnTo>
                  <a:pt x="89" y="18"/>
                </a:lnTo>
                <a:lnTo>
                  <a:pt x="77" y="36"/>
                </a:lnTo>
                <a:lnTo>
                  <a:pt x="71" y="54"/>
                </a:lnTo>
                <a:lnTo>
                  <a:pt x="71" y="65"/>
                </a:lnTo>
                <a:lnTo>
                  <a:pt x="71" y="77"/>
                </a:lnTo>
                <a:lnTo>
                  <a:pt x="53" y="83"/>
                </a:lnTo>
                <a:lnTo>
                  <a:pt x="41" y="101"/>
                </a:lnTo>
                <a:lnTo>
                  <a:pt x="41" y="107"/>
                </a:lnTo>
                <a:lnTo>
                  <a:pt x="41" y="119"/>
                </a:lnTo>
                <a:lnTo>
                  <a:pt x="29" y="125"/>
                </a:lnTo>
                <a:lnTo>
                  <a:pt x="29" y="137"/>
                </a:lnTo>
                <a:lnTo>
                  <a:pt x="29" y="149"/>
                </a:lnTo>
                <a:lnTo>
                  <a:pt x="18" y="167"/>
                </a:lnTo>
                <a:lnTo>
                  <a:pt x="24" y="179"/>
                </a:lnTo>
                <a:lnTo>
                  <a:pt x="29" y="191"/>
                </a:lnTo>
                <a:lnTo>
                  <a:pt x="29" y="197"/>
                </a:lnTo>
                <a:lnTo>
                  <a:pt x="35" y="203"/>
                </a:lnTo>
                <a:lnTo>
                  <a:pt x="35" y="209"/>
                </a:lnTo>
                <a:lnTo>
                  <a:pt x="29" y="209"/>
                </a:lnTo>
                <a:lnTo>
                  <a:pt x="29" y="221"/>
                </a:lnTo>
                <a:lnTo>
                  <a:pt x="29" y="227"/>
                </a:lnTo>
                <a:lnTo>
                  <a:pt x="29" y="233"/>
                </a:lnTo>
                <a:lnTo>
                  <a:pt x="35" y="251"/>
                </a:lnTo>
                <a:lnTo>
                  <a:pt x="41" y="274"/>
                </a:lnTo>
                <a:lnTo>
                  <a:pt x="47" y="286"/>
                </a:lnTo>
                <a:lnTo>
                  <a:pt x="53" y="298"/>
                </a:lnTo>
                <a:lnTo>
                  <a:pt x="41" y="304"/>
                </a:lnTo>
                <a:lnTo>
                  <a:pt x="35" y="310"/>
                </a:lnTo>
                <a:lnTo>
                  <a:pt x="29" y="328"/>
                </a:lnTo>
                <a:lnTo>
                  <a:pt x="18" y="358"/>
                </a:lnTo>
                <a:lnTo>
                  <a:pt x="0" y="400"/>
                </a:lnTo>
                <a:lnTo>
                  <a:pt x="0" y="430"/>
                </a:lnTo>
                <a:lnTo>
                  <a:pt x="161" y="424"/>
                </a:lnTo>
                <a:lnTo>
                  <a:pt x="161" y="430"/>
                </a:lnTo>
                <a:lnTo>
                  <a:pt x="161" y="442"/>
                </a:lnTo>
                <a:lnTo>
                  <a:pt x="161" y="466"/>
                </a:lnTo>
                <a:lnTo>
                  <a:pt x="179" y="483"/>
                </a:lnTo>
                <a:lnTo>
                  <a:pt x="179" y="501"/>
                </a:lnTo>
                <a:lnTo>
                  <a:pt x="191" y="501"/>
                </a:lnTo>
                <a:lnTo>
                  <a:pt x="209" y="489"/>
                </a:lnTo>
                <a:lnTo>
                  <a:pt x="251" y="477"/>
                </a:lnTo>
                <a:lnTo>
                  <a:pt x="257" y="477"/>
                </a:lnTo>
                <a:lnTo>
                  <a:pt x="275" y="477"/>
                </a:lnTo>
                <a:lnTo>
                  <a:pt x="281" y="483"/>
                </a:lnTo>
                <a:lnTo>
                  <a:pt x="287" y="477"/>
                </a:lnTo>
                <a:lnTo>
                  <a:pt x="269" y="328"/>
                </a:lnTo>
                <a:lnTo>
                  <a:pt x="269" y="316"/>
                </a:lnTo>
                <a:lnTo>
                  <a:pt x="275" y="12"/>
                </a:lnTo>
                <a:lnTo>
                  <a:pt x="263" y="0"/>
                </a:lnTo>
                <a:close/>
              </a:path>
            </a:pathLst>
          </a:custGeom>
          <a:solidFill>
            <a:srgbClr val="9F218B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7" name="Freeform 91"/>
          <p:cNvSpPr>
            <a:spLocks/>
          </p:cNvSpPr>
          <p:nvPr/>
        </p:nvSpPr>
        <p:spPr bwMode="auto">
          <a:xfrm>
            <a:off x="5937178" y="4407858"/>
            <a:ext cx="581279" cy="1012423"/>
          </a:xfrm>
          <a:custGeom>
            <a:avLst/>
            <a:gdLst>
              <a:gd name="T0" fmla="*/ 0 w 317"/>
              <a:gd name="T1" fmla="*/ 16 h 501"/>
              <a:gd name="T2" fmla="*/ 11 w 317"/>
              <a:gd name="T3" fmla="*/ 27 h 501"/>
              <a:gd name="T4" fmla="*/ 6 w 317"/>
              <a:gd name="T5" fmla="*/ 301 h 501"/>
              <a:gd name="T6" fmla="*/ 6 w 317"/>
              <a:gd name="T7" fmla="*/ 312 h 501"/>
              <a:gd name="T8" fmla="*/ 22 w 317"/>
              <a:gd name="T9" fmla="*/ 447 h 501"/>
              <a:gd name="T10" fmla="*/ 28 w 317"/>
              <a:gd name="T11" fmla="*/ 447 h 501"/>
              <a:gd name="T12" fmla="*/ 28 w 317"/>
              <a:gd name="T13" fmla="*/ 441 h 501"/>
              <a:gd name="T14" fmla="*/ 45 w 317"/>
              <a:gd name="T15" fmla="*/ 447 h 501"/>
              <a:gd name="T16" fmla="*/ 45 w 317"/>
              <a:gd name="T17" fmla="*/ 441 h 501"/>
              <a:gd name="T18" fmla="*/ 50 w 317"/>
              <a:gd name="T19" fmla="*/ 426 h 501"/>
              <a:gd name="T20" fmla="*/ 56 w 317"/>
              <a:gd name="T21" fmla="*/ 410 h 501"/>
              <a:gd name="T22" fmla="*/ 61 w 317"/>
              <a:gd name="T23" fmla="*/ 426 h 501"/>
              <a:gd name="T24" fmla="*/ 61 w 317"/>
              <a:gd name="T25" fmla="*/ 426 h 501"/>
              <a:gd name="T26" fmla="*/ 66 w 317"/>
              <a:gd name="T27" fmla="*/ 437 h 501"/>
              <a:gd name="T28" fmla="*/ 71 w 317"/>
              <a:gd name="T29" fmla="*/ 452 h 501"/>
              <a:gd name="T30" fmla="*/ 83 w 317"/>
              <a:gd name="T31" fmla="*/ 452 h 501"/>
              <a:gd name="T32" fmla="*/ 88 w 317"/>
              <a:gd name="T33" fmla="*/ 452 h 501"/>
              <a:gd name="T34" fmla="*/ 99 w 317"/>
              <a:gd name="T35" fmla="*/ 441 h 501"/>
              <a:gd name="T36" fmla="*/ 99 w 317"/>
              <a:gd name="T37" fmla="*/ 441 h 501"/>
              <a:gd name="T38" fmla="*/ 105 w 317"/>
              <a:gd name="T39" fmla="*/ 437 h 501"/>
              <a:gd name="T40" fmla="*/ 105 w 317"/>
              <a:gd name="T41" fmla="*/ 437 h 501"/>
              <a:gd name="T42" fmla="*/ 105 w 317"/>
              <a:gd name="T43" fmla="*/ 431 h 501"/>
              <a:gd name="T44" fmla="*/ 99 w 317"/>
              <a:gd name="T45" fmla="*/ 431 h 501"/>
              <a:gd name="T46" fmla="*/ 99 w 317"/>
              <a:gd name="T47" fmla="*/ 426 h 501"/>
              <a:gd name="T48" fmla="*/ 99 w 317"/>
              <a:gd name="T49" fmla="*/ 420 h 501"/>
              <a:gd name="T50" fmla="*/ 99 w 317"/>
              <a:gd name="T51" fmla="*/ 415 h 501"/>
              <a:gd name="T52" fmla="*/ 94 w 317"/>
              <a:gd name="T53" fmla="*/ 410 h 501"/>
              <a:gd name="T54" fmla="*/ 94 w 317"/>
              <a:gd name="T55" fmla="*/ 410 h 501"/>
              <a:gd name="T56" fmla="*/ 88 w 317"/>
              <a:gd name="T57" fmla="*/ 410 h 501"/>
              <a:gd name="T58" fmla="*/ 83 w 317"/>
              <a:gd name="T59" fmla="*/ 399 h 501"/>
              <a:gd name="T60" fmla="*/ 83 w 317"/>
              <a:gd name="T61" fmla="*/ 393 h 501"/>
              <a:gd name="T62" fmla="*/ 83 w 317"/>
              <a:gd name="T63" fmla="*/ 388 h 501"/>
              <a:gd name="T64" fmla="*/ 83 w 317"/>
              <a:gd name="T65" fmla="*/ 388 h 501"/>
              <a:gd name="T66" fmla="*/ 83 w 317"/>
              <a:gd name="T67" fmla="*/ 383 h 501"/>
              <a:gd name="T68" fmla="*/ 294 w 317"/>
              <a:gd name="T69" fmla="*/ 366 h 501"/>
              <a:gd name="T70" fmla="*/ 294 w 317"/>
              <a:gd name="T71" fmla="*/ 355 h 501"/>
              <a:gd name="T72" fmla="*/ 283 w 317"/>
              <a:gd name="T73" fmla="*/ 345 h 501"/>
              <a:gd name="T74" fmla="*/ 283 w 317"/>
              <a:gd name="T75" fmla="*/ 318 h 501"/>
              <a:gd name="T76" fmla="*/ 272 w 317"/>
              <a:gd name="T77" fmla="*/ 301 h 501"/>
              <a:gd name="T78" fmla="*/ 272 w 317"/>
              <a:gd name="T79" fmla="*/ 285 h 501"/>
              <a:gd name="T80" fmla="*/ 277 w 317"/>
              <a:gd name="T81" fmla="*/ 269 h 501"/>
              <a:gd name="T82" fmla="*/ 277 w 317"/>
              <a:gd name="T83" fmla="*/ 258 h 501"/>
              <a:gd name="T84" fmla="*/ 283 w 317"/>
              <a:gd name="T85" fmla="*/ 248 h 501"/>
              <a:gd name="T86" fmla="*/ 288 w 317"/>
              <a:gd name="T87" fmla="*/ 248 h 501"/>
              <a:gd name="T88" fmla="*/ 277 w 317"/>
              <a:gd name="T89" fmla="*/ 237 h 501"/>
              <a:gd name="T90" fmla="*/ 283 w 317"/>
              <a:gd name="T91" fmla="*/ 232 h 501"/>
              <a:gd name="T92" fmla="*/ 277 w 317"/>
              <a:gd name="T93" fmla="*/ 226 h 501"/>
              <a:gd name="T94" fmla="*/ 272 w 317"/>
              <a:gd name="T95" fmla="*/ 221 h 501"/>
              <a:gd name="T96" fmla="*/ 266 w 317"/>
              <a:gd name="T97" fmla="*/ 216 h 501"/>
              <a:gd name="T98" fmla="*/ 261 w 317"/>
              <a:gd name="T99" fmla="*/ 199 h 501"/>
              <a:gd name="T100" fmla="*/ 255 w 317"/>
              <a:gd name="T101" fmla="*/ 194 h 501"/>
              <a:gd name="T102" fmla="*/ 199 w 317"/>
              <a:gd name="T103" fmla="*/ 0 h 501"/>
              <a:gd name="T104" fmla="*/ 0 w 317"/>
              <a:gd name="T105" fmla="*/ 16 h 501"/>
              <a:gd name="T106" fmla="*/ 0 w 317"/>
              <a:gd name="T107" fmla="*/ 16 h 50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17"/>
              <a:gd name="T163" fmla="*/ 0 h 501"/>
              <a:gd name="T164" fmla="*/ 317 w 317"/>
              <a:gd name="T165" fmla="*/ 501 h 50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17" h="501">
                <a:moveTo>
                  <a:pt x="0" y="18"/>
                </a:moveTo>
                <a:lnTo>
                  <a:pt x="12" y="30"/>
                </a:lnTo>
                <a:lnTo>
                  <a:pt x="6" y="334"/>
                </a:lnTo>
                <a:lnTo>
                  <a:pt x="6" y="346"/>
                </a:lnTo>
                <a:lnTo>
                  <a:pt x="24" y="495"/>
                </a:lnTo>
                <a:lnTo>
                  <a:pt x="30" y="495"/>
                </a:lnTo>
                <a:lnTo>
                  <a:pt x="30" y="489"/>
                </a:lnTo>
                <a:lnTo>
                  <a:pt x="48" y="495"/>
                </a:lnTo>
                <a:lnTo>
                  <a:pt x="48" y="489"/>
                </a:lnTo>
                <a:lnTo>
                  <a:pt x="54" y="472"/>
                </a:lnTo>
                <a:lnTo>
                  <a:pt x="60" y="454"/>
                </a:lnTo>
                <a:lnTo>
                  <a:pt x="66" y="472"/>
                </a:lnTo>
                <a:lnTo>
                  <a:pt x="71" y="484"/>
                </a:lnTo>
                <a:lnTo>
                  <a:pt x="77" y="501"/>
                </a:lnTo>
                <a:lnTo>
                  <a:pt x="89" y="501"/>
                </a:lnTo>
                <a:lnTo>
                  <a:pt x="95" y="501"/>
                </a:lnTo>
                <a:lnTo>
                  <a:pt x="107" y="489"/>
                </a:lnTo>
                <a:lnTo>
                  <a:pt x="113" y="484"/>
                </a:lnTo>
                <a:lnTo>
                  <a:pt x="113" y="478"/>
                </a:lnTo>
                <a:lnTo>
                  <a:pt x="107" y="478"/>
                </a:lnTo>
                <a:lnTo>
                  <a:pt x="107" y="472"/>
                </a:lnTo>
                <a:lnTo>
                  <a:pt x="107" y="466"/>
                </a:lnTo>
                <a:lnTo>
                  <a:pt x="107" y="460"/>
                </a:lnTo>
                <a:lnTo>
                  <a:pt x="101" y="454"/>
                </a:lnTo>
                <a:lnTo>
                  <a:pt x="95" y="454"/>
                </a:lnTo>
                <a:lnTo>
                  <a:pt x="89" y="442"/>
                </a:lnTo>
                <a:lnTo>
                  <a:pt x="89" y="436"/>
                </a:lnTo>
                <a:lnTo>
                  <a:pt x="89" y="430"/>
                </a:lnTo>
                <a:lnTo>
                  <a:pt x="89" y="424"/>
                </a:lnTo>
                <a:lnTo>
                  <a:pt x="317" y="406"/>
                </a:lnTo>
                <a:lnTo>
                  <a:pt x="317" y="394"/>
                </a:lnTo>
                <a:lnTo>
                  <a:pt x="305" y="382"/>
                </a:lnTo>
                <a:lnTo>
                  <a:pt x="305" y="352"/>
                </a:lnTo>
                <a:lnTo>
                  <a:pt x="293" y="334"/>
                </a:lnTo>
                <a:lnTo>
                  <a:pt x="293" y="316"/>
                </a:lnTo>
                <a:lnTo>
                  <a:pt x="299" y="298"/>
                </a:lnTo>
                <a:lnTo>
                  <a:pt x="299" y="286"/>
                </a:lnTo>
                <a:lnTo>
                  <a:pt x="305" y="275"/>
                </a:lnTo>
                <a:lnTo>
                  <a:pt x="311" y="275"/>
                </a:lnTo>
                <a:lnTo>
                  <a:pt x="299" y="263"/>
                </a:lnTo>
                <a:lnTo>
                  <a:pt x="305" y="257"/>
                </a:lnTo>
                <a:lnTo>
                  <a:pt x="299" y="251"/>
                </a:lnTo>
                <a:lnTo>
                  <a:pt x="293" y="245"/>
                </a:lnTo>
                <a:lnTo>
                  <a:pt x="287" y="239"/>
                </a:lnTo>
                <a:lnTo>
                  <a:pt x="281" y="221"/>
                </a:lnTo>
                <a:lnTo>
                  <a:pt x="275" y="215"/>
                </a:lnTo>
                <a:lnTo>
                  <a:pt x="215" y="0"/>
                </a:lnTo>
                <a:lnTo>
                  <a:pt x="0" y="18"/>
                </a:lnTo>
                <a:close/>
              </a:path>
            </a:pathLst>
          </a:custGeom>
          <a:solidFill>
            <a:srgbClr val="9F218B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8" name="Freeform 103"/>
          <p:cNvSpPr>
            <a:spLocks/>
          </p:cNvSpPr>
          <p:nvPr/>
        </p:nvSpPr>
        <p:spPr bwMode="auto">
          <a:xfrm>
            <a:off x="6330627" y="4356338"/>
            <a:ext cx="822491" cy="929547"/>
          </a:xfrm>
          <a:custGeom>
            <a:avLst/>
            <a:gdLst>
              <a:gd name="T0" fmla="*/ 56 w 449"/>
              <a:gd name="T1" fmla="*/ 216 h 460"/>
              <a:gd name="T2" fmla="*/ 67 w 449"/>
              <a:gd name="T3" fmla="*/ 237 h 460"/>
              <a:gd name="T4" fmla="*/ 78 w 449"/>
              <a:gd name="T5" fmla="*/ 248 h 460"/>
              <a:gd name="T6" fmla="*/ 78 w 449"/>
              <a:gd name="T7" fmla="*/ 259 h 460"/>
              <a:gd name="T8" fmla="*/ 83 w 449"/>
              <a:gd name="T9" fmla="*/ 270 h 460"/>
              <a:gd name="T10" fmla="*/ 78 w 449"/>
              <a:gd name="T11" fmla="*/ 291 h 460"/>
              <a:gd name="T12" fmla="*/ 72 w 449"/>
              <a:gd name="T13" fmla="*/ 323 h 460"/>
              <a:gd name="T14" fmla="*/ 83 w 449"/>
              <a:gd name="T15" fmla="*/ 366 h 460"/>
              <a:gd name="T16" fmla="*/ 95 w 449"/>
              <a:gd name="T17" fmla="*/ 388 h 460"/>
              <a:gd name="T18" fmla="*/ 100 w 449"/>
              <a:gd name="T19" fmla="*/ 399 h 460"/>
              <a:gd name="T20" fmla="*/ 106 w 449"/>
              <a:gd name="T21" fmla="*/ 410 h 460"/>
              <a:gd name="T22" fmla="*/ 327 w 449"/>
              <a:gd name="T23" fmla="*/ 410 h 460"/>
              <a:gd name="T24" fmla="*/ 338 w 449"/>
              <a:gd name="T25" fmla="*/ 415 h 460"/>
              <a:gd name="T26" fmla="*/ 338 w 449"/>
              <a:gd name="T27" fmla="*/ 383 h 460"/>
              <a:gd name="T28" fmla="*/ 338 w 449"/>
              <a:gd name="T29" fmla="*/ 372 h 460"/>
              <a:gd name="T30" fmla="*/ 360 w 449"/>
              <a:gd name="T31" fmla="*/ 372 h 460"/>
              <a:gd name="T32" fmla="*/ 383 w 449"/>
              <a:gd name="T33" fmla="*/ 372 h 460"/>
              <a:gd name="T34" fmla="*/ 377 w 449"/>
              <a:gd name="T35" fmla="*/ 350 h 460"/>
              <a:gd name="T36" fmla="*/ 377 w 449"/>
              <a:gd name="T37" fmla="*/ 334 h 460"/>
              <a:gd name="T38" fmla="*/ 394 w 449"/>
              <a:gd name="T39" fmla="*/ 285 h 460"/>
              <a:gd name="T40" fmla="*/ 405 w 449"/>
              <a:gd name="T41" fmla="*/ 259 h 460"/>
              <a:gd name="T42" fmla="*/ 410 w 449"/>
              <a:gd name="T43" fmla="*/ 254 h 460"/>
              <a:gd name="T44" fmla="*/ 410 w 449"/>
              <a:gd name="T45" fmla="*/ 248 h 460"/>
              <a:gd name="T46" fmla="*/ 405 w 449"/>
              <a:gd name="T47" fmla="*/ 243 h 460"/>
              <a:gd name="T48" fmla="*/ 394 w 449"/>
              <a:gd name="T49" fmla="*/ 243 h 460"/>
              <a:gd name="T50" fmla="*/ 383 w 449"/>
              <a:gd name="T51" fmla="*/ 216 h 460"/>
              <a:gd name="T52" fmla="*/ 360 w 449"/>
              <a:gd name="T53" fmla="*/ 199 h 460"/>
              <a:gd name="T54" fmla="*/ 349 w 449"/>
              <a:gd name="T55" fmla="*/ 172 h 460"/>
              <a:gd name="T56" fmla="*/ 338 w 449"/>
              <a:gd name="T57" fmla="*/ 156 h 460"/>
              <a:gd name="T58" fmla="*/ 316 w 449"/>
              <a:gd name="T59" fmla="*/ 145 h 460"/>
              <a:gd name="T60" fmla="*/ 305 w 449"/>
              <a:gd name="T61" fmla="*/ 134 h 460"/>
              <a:gd name="T62" fmla="*/ 299 w 449"/>
              <a:gd name="T63" fmla="*/ 118 h 460"/>
              <a:gd name="T64" fmla="*/ 260 w 449"/>
              <a:gd name="T65" fmla="*/ 92 h 460"/>
              <a:gd name="T66" fmla="*/ 249 w 449"/>
              <a:gd name="T67" fmla="*/ 81 h 460"/>
              <a:gd name="T68" fmla="*/ 233 w 449"/>
              <a:gd name="T69" fmla="*/ 60 h 460"/>
              <a:gd name="T70" fmla="*/ 221 w 449"/>
              <a:gd name="T71" fmla="*/ 49 h 460"/>
              <a:gd name="T72" fmla="*/ 183 w 449"/>
              <a:gd name="T73" fmla="*/ 32 h 460"/>
              <a:gd name="T74" fmla="*/ 183 w 449"/>
              <a:gd name="T75" fmla="*/ 11 h 460"/>
              <a:gd name="T76" fmla="*/ 194 w 449"/>
              <a:gd name="T77" fmla="*/ 0 h 460"/>
              <a:gd name="T78" fmla="*/ 194 w 449"/>
              <a:gd name="T79" fmla="*/ 0 h 460"/>
              <a:gd name="T80" fmla="*/ 0 w 449"/>
              <a:gd name="T81" fmla="*/ 22 h 4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49"/>
              <a:gd name="T124" fmla="*/ 0 h 460"/>
              <a:gd name="T125" fmla="*/ 449 w 449"/>
              <a:gd name="T126" fmla="*/ 460 h 46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49" h="460">
                <a:moveTo>
                  <a:pt x="0" y="24"/>
                </a:moveTo>
                <a:lnTo>
                  <a:pt x="60" y="239"/>
                </a:lnTo>
                <a:lnTo>
                  <a:pt x="66" y="245"/>
                </a:lnTo>
                <a:lnTo>
                  <a:pt x="72" y="263"/>
                </a:lnTo>
                <a:lnTo>
                  <a:pt x="78" y="269"/>
                </a:lnTo>
                <a:lnTo>
                  <a:pt x="84" y="275"/>
                </a:lnTo>
                <a:lnTo>
                  <a:pt x="90" y="281"/>
                </a:lnTo>
                <a:lnTo>
                  <a:pt x="84" y="287"/>
                </a:lnTo>
                <a:lnTo>
                  <a:pt x="96" y="299"/>
                </a:lnTo>
                <a:lnTo>
                  <a:pt x="90" y="299"/>
                </a:lnTo>
                <a:lnTo>
                  <a:pt x="84" y="310"/>
                </a:lnTo>
                <a:lnTo>
                  <a:pt x="84" y="322"/>
                </a:lnTo>
                <a:lnTo>
                  <a:pt x="78" y="340"/>
                </a:lnTo>
                <a:lnTo>
                  <a:pt x="78" y="358"/>
                </a:lnTo>
                <a:lnTo>
                  <a:pt x="90" y="376"/>
                </a:lnTo>
                <a:lnTo>
                  <a:pt x="90" y="406"/>
                </a:lnTo>
                <a:lnTo>
                  <a:pt x="102" y="418"/>
                </a:lnTo>
                <a:lnTo>
                  <a:pt x="102" y="430"/>
                </a:lnTo>
                <a:lnTo>
                  <a:pt x="108" y="442"/>
                </a:lnTo>
                <a:lnTo>
                  <a:pt x="108" y="448"/>
                </a:lnTo>
                <a:lnTo>
                  <a:pt x="114" y="454"/>
                </a:lnTo>
                <a:lnTo>
                  <a:pt x="347" y="442"/>
                </a:lnTo>
                <a:lnTo>
                  <a:pt x="353" y="454"/>
                </a:lnTo>
                <a:lnTo>
                  <a:pt x="365" y="460"/>
                </a:lnTo>
                <a:lnTo>
                  <a:pt x="371" y="448"/>
                </a:lnTo>
                <a:lnTo>
                  <a:pt x="365" y="424"/>
                </a:lnTo>
                <a:lnTo>
                  <a:pt x="365" y="418"/>
                </a:lnTo>
                <a:lnTo>
                  <a:pt x="365" y="412"/>
                </a:lnTo>
                <a:lnTo>
                  <a:pt x="371" y="406"/>
                </a:lnTo>
                <a:lnTo>
                  <a:pt x="389" y="412"/>
                </a:lnTo>
                <a:lnTo>
                  <a:pt x="407" y="418"/>
                </a:lnTo>
                <a:lnTo>
                  <a:pt x="413" y="412"/>
                </a:lnTo>
                <a:lnTo>
                  <a:pt x="407" y="394"/>
                </a:lnTo>
                <a:lnTo>
                  <a:pt x="407" y="388"/>
                </a:lnTo>
                <a:lnTo>
                  <a:pt x="407" y="376"/>
                </a:lnTo>
                <a:lnTo>
                  <a:pt x="407" y="370"/>
                </a:lnTo>
                <a:lnTo>
                  <a:pt x="419" y="334"/>
                </a:lnTo>
                <a:lnTo>
                  <a:pt x="425" y="316"/>
                </a:lnTo>
                <a:lnTo>
                  <a:pt x="425" y="305"/>
                </a:lnTo>
                <a:lnTo>
                  <a:pt x="437" y="287"/>
                </a:lnTo>
                <a:lnTo>
                  <a:pt x="443" y="281"/>
                </a:lnTo>
                <a:lnTo>
                  <a:pt x="449" y="275"/>
                </a:lnTo>
                <a:lnTo>
                  <a:pt x="443" y="275"/>
                </a:lnTo>
                <a:lnTo>
                  <a:pt x="443" y="269"/>
                </a:lnTo>
                <a:lnTo>
                  <a:pt x="437" y="269"/>
                </a:lnTo>
                <a:lnTo>
                  <a:pt x="425" y="269"/>
                </a:lnTo>
                <a:lnTo>
                  <a:pt x="419" y="263"/>
                </a:lnTo>
                <a:lnTo>
                  <a:pt x="413" y="239"/>
                </a:lnTo>
                <a:lnTo>
                  <a:pt x="407" y="227"/>
                </a:lnTo>
                <a:lnTo>
                  <a:pt x="389" y="221"/>
                </a:lnTo>
                <a:lnTo>
                  <a:pt x="383" y="197"/>
                </a:lnTo>
                <a:lnTo>
                  <a:pt x="377" y="191"/>
                </a:lnTo>
                <a:lnTo>
                  <a:pt x="371" y="179"/>
                </a:lnTo>
                <a:lnTo>
                  <a:pt x="365" y="173"/>
                </a:lnTo>
                <a:lnTo>
                  <a:pt x="353" y="173"/>
                </a:lnTo>
                <a:lnTo>
                  <a:pt x="341" y="161"/>
                </a:lnTo>
                <a:lnTo>
                  <a:pt x="335" y="155"/>
                </a:lnTo>
                <a:lnTo>
                  <a:pt x="329" y="149"/>
                </a:lnTo>
                <a:lnTo>
                  <a:pt x="329" y="137"/>
                </a:lnTo>
                <a:lnTo>
                  <a:pt x="323" y="131"/>
                </a:lnTo>
                <a:lnTo>
                  <a:pt x="311" y="131"/>
                </a:lnTo>
                <a:lnTo>
                  <a:pt x="281" y="102"/>
                </a:lnTo>
                <a:lnTo>
                  <a:pt x="269" y="102"/>
                </a:lnTo>
                <a:lnTo>
                  <a:pt x="269" y="90"/>
                </a:lnTo>
                <a:lnTo>
                  <a:pt x="257" y="84"/>
                </a:lnTo>
                <a:lnTo>
                  <a:pt x="251" y="66"/>
                </a:lnTo>
                <a:lnTo>
                  <a:pt x="239" y="60"/>
                </a:lnTo>
                <a:lnTo>
                  <a:pt x="239" y="54"/>
                </a:lnTo>
                <a:lnTo>
                  <a:pt x="221" y="48"/>
                </a:lnTo>
                <a:lnTo>
                  <a:pt x="197" y="36"/>
                </a:lnTo>
                <a:lnTo>
                  <a:pt x="191" y="30"/>
                </a:lnTo>
                <a:lnTo>
                  <a:pt x="197" y="12"/>
                </a:lnTo>
                <a:lnTo>
                  <a:pt x="203" y="12"/>
                </a:lnTo>
                <a:lnTo>
                  <a:pt x="209" y="0"/>
                </a:lnTo>
                <a:lnTo>
                  <a:pt x="84" y="18"/>
                </a:lnTo>
                <a:lnTo>
                  <a:pt x="0" y="24"/>
                </a:lnTo>
              </a:path>
            </a:pathLst>
          </a:custGeom>
          <a:solidFill>
            <a:srgbClr val="9F218B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9" name="Freeform 189"/>
          <p:cNvSpPr>
            <a:spLocks/>
          </p:cNvSpPr>
          <p:nvPr/>
        </p:nvSpPr>
        <p:spPr bwMode="auto">
          <a:xfrm>
            <a:off x="6099301" y="5178375"/>
            <a:ext cx="1362251" cy="1131135"/>
          </a:xfrm>
          <a:custGeom>
            <a:avLst/>
            <a:gdLst>
              <a:gd name="T0" fmla="*/ 0 w 742"/>
              <a:gd name="T1" fmla="*/ 43 h 561"/>
              <a:gd name="T2" fmla="*/ 0 w 742"/>
              <a:gd name="T3" fmla="*/ 54 h 561"/>
              <a:gd name="T4" fmla="*/ 11 w 742"/>
              <a:gd name="T5" fmla="*/ 65 h 561"/>
              <a:gd name="T6" fmla="*/ 17 w 742"/>
              <a:gd name="T7" fmla="*/ 81 h 561"/>
              <a:gd name="T8" fmla="*/ 22 w 742"/>
              <a:gd name="T9" fmla="*/ 92 h 561"/>
              <a:gd name="T10" fmla="*/ 17 w 742"/>
              <a:gd name="T11" fmla="*/ 102 h 561"/>
              <a:gd name="T12" fmla="*/ 33 w 742"/>
              <a:gd name="T13" fmla="*/ 96 h 561"/>
              <a:gd name="T14" fmla="*/ 45 w 742"/>
              <a:gd name="T15" fmla="*/ 81 h 561"/>
              <a:gd name="T16" fmla="*/ 56 w 742"/>
              <a:gd name="T17" fmla="*/ 81 h 561"/>
              <a:gd name="T18" fmla="*/ 50 w 742"/>
              <a:gd name="T19" fmla="*/ 92 h 561"/>
              <a:gd name="T20" fmla="*/ 100 w 742"/>
              <a:gd name="T21" fmla="*/ 81 h 561"/>
              <a:gd name="T22" fmla="*/ 100 w 742"/>
              <a:gd name="T23" fmla="*/ 86 h 561"/>
              <a:gd name="T24" fmla="*/ 139 w 742"/>
              <a:gd name="T25" fmla="*/ 96 h 561"/>
              <a:gd name="T26" fmla="*/ 156 w 742"/>
              <a:gd name="T27" fmla="*/ 96 h 561"/>
              <a:gd name="T28" fmla="*/ 173 w 742"/>
              <a:gd name="T29" fmla="*/ 102 h 561"/>
              <a:gd name="T30" fmla="*/ 173 w 742"/>
              <a:gd name="T31" fmla="*/ 107 h 561"/>
              <a:gd name="T32" fmla="*/ 201 w 742"/>
              <a:gd name="T33" fmla="*/ 134 h 561"/>
              <a:gd name="T34" fmla="*/ 195 w 742"/>
              <a:gd name="T35" fmla="*/ 140 h 561"/>
              <a:gd name="T36" fmla="*/ 189 w 742"/>
              <a:gd name="T37" fmla="*/ 140 h 561"/>
              <a:gd name="T38" fmla="*/ 228 w 742"/>
              <a:gd name="T39" fmla="*/ 134 h 561"/>
              <a:gd name="T40" fmla="*/ 278 w 742"/>
              <a:gd name="T41" fmla="*/ 113 h 561"/>
              <a:gd name="T42" fmla="*/ 278 w 742"/>
              <a:gd name="T43" fmla="*/ 96 h 561"/>
              <a:gd name="T44" fmla="*/ 345 w 742"/>
              <a:gd name="T45" fmla="*/ 118 h 561"/>
              <a:gd name="T46" fmla="*/ 383 w 742"/>
              <a:gd name="T47" fmla="*/ 150 h 561"/>
              <a:gd name="T48" fmla="*/ 411 w 742"/>
              <a:gd name="T49" fmla="*/ 167 h 561"/>
              <a:gd name="T50" fmla="*/ 428 w 742"/>
              <a:gd name="T51" fmla="*/ 194 h 561"/>
              <a:gd name="T52" fmla="*/ 428 w 742"/>
              <a:gd name="T53" fmla="*/ 258 h 561"/>
              <a:gd name="T54" fmla="*/ 445 w 742"/>
              <a:gd name="T55" fmla="*/ 295 h 561"/>
              <a:gd name="T56" fmla="*/ 439 w 742"/>
              <a:gd name="T57" fmla="*/ 269 h 561"/>
              <a:gd name="T58" fmla="*/ 456 w 742"/>
              <a:gd name="T59" fmla="*/ 279 h 561"/>
              <a:gd name="T60" fmla="*/ 461 w 742"/>
              <a:gd name="T61" fmla="*/ 275 h 561"/>
              <a:gd name="T62" fmla="*/ 461 w 742"/>
              <a:gd name="T63" fmla="*/ 284 h 561"/>
              <a:gd name="T64" fmla="*/ 450 w 742"/>
              <a:gd name="T65" fmla="*/ 311 h 561"/>
              <a:gd name="T66" fmla="*/ 461 w 742"/>
              <a:gd name="T67" fmla="*/ 328 h 561"/>
              <a:gd name="T68" fmla="*/ 495 w 742"/>
              <a:gd name="T69" fmla="*/ 371 h 561"/>
              <a:gd name="T70" fmla="*/ 506 w 742"/>
              <a:gd name="T71" fmla="*/ 376 h 561"/>
              <a:gd name="T72" fmla="*/ 523 w 742"/>
              <a:gd name="T73" fmla="*/ 403 h 561"/>
              <a:gd name="T74" fmla="*/ 550 w 742"/>
              <a:gd name="T75" fmla="*/ 446 h 561"/>
              <a:gd name="T76" fmla="*/ 600 w 742"/>
              <a:gd name="T77" fmla="*/ 478 h 561"/>
              <a:gd name="T78" fmla="*/ 622 w 742"/>
              <a:gd name="T79" fmla="*/ 489 h 561"/>
              <a:gd name="T80" fmla="*/ 611 w 742"/>
              <a:gd name="T81" fmla="*/ 494 h 561"/>
              <a:gd name="T82" fmla="*/ 605 w 742"/>
              <a:gd name="T83" fmla="*/ 500 h 561"/>
              <a:gd name="T84" fmla="*/ 628 w 742"/>
              <a:gd name="T85" fmla="*/ 505 h 561"/>
              <a:gd name="T86" fmla="*/ 678 w 742"/>
              <a:gd name="T87" fmla="*/ 478 h 561"/>
              <a:gd name="T88" fmla="*/ 672 w 742"/>
              <a:gd name="T89" fmla="*/ 446 h 561"/>
              <a:gd name="T90" fmla="*/ 678 w 742"/>
              <a:gd name="T91" fmla="*/ 403 h 561"/>
              <a:gd name="T92" fmla="*/ 672 w 742"/>
              <a:gd name="T93" fmla="*/ 333 h 561"/>
              <a:gd name="T94" fmla="*/ 633 w 742"/>
              <a:gd name="T95" fmla="*/ 264 h 561"/>
              <a:gd name="T96" fmla="*/ 611 w 742"/>
              <a:gd name="T97" fmla="*/ 231 h 561"/>
              <a:gd name="T98" fmla="*/ 611 w 742"/>
              <a:gd name="T99" fmla="*/ 204 h 561"/>
              <a:gd name="T100" fmla="*/ 578 w 742"/>
              <a:gd name="T101" fmla="*/ 156 h 561"/>
              <a:gd name="T102" fmla="*/ 550 w 742"/>
              <a:gd name="T103" fmla="*/ 129 h 561"/>
              <a:gd name="T104" fmla="*/ 512 w 742"/>
              <a:gd name="T105" fmla="*/ 43 h 561"/>
              <a:gd name="T106" fmla="*/ 506 w 742"/>
              <a:gd name="T107" fmla="*/ 32 h 561"/>
              <a:gd name="T108" fmla="*/ 495 w 742"/>
              <a:gd name="T109" fmla="*/ 11 h 561"/>
              <a:gd name="T110" fmla="*/ 456 w 742"/>
              <a:gd name="T111" fmla="*/ 5 h 561"/>
              <a:gd name="T112" fmla="*/ 461 w 742"/>
              <a:gd name="T113" fmla="*/ 38 h 561"/>
              <a:gd name="T114" fmla="*/ 445 w 742"/>
              <a:gd name="T115" fmla="*/ 43 h 561"/>
              <a:gd name="T116" fmla="*/ 217 w 742"/>
              <a:gd name="T117" fmla="*/ 38 h 561"/>
              <a:gd name="T118" fmla="*/ 212 w 742"/>
              <a:gd name="T119" fmla="*/ 22 h 56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42"/>
              <a:gd name="T181" fmla="*/ 0 h 561"/>
              <a:gd name="T182" fmla="*/ 742 w 742"/>
              <a:gd name="T183" fmla="*/ 561 h 56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42" h="561">
                <a:moveTo>
                  <a:pt x="228" y="24"/>
                </a:moveTo>
                <a:lnTo>
                  <a:pt x="0" y="42"/>
                </a:lnTo>
                <a:lnTo>
                  <a:pt x="0" y="48"/>
                </a:lnTo>
                <a:lnTo>
                  <a:pt x="0" y="54"/>
                </a:lnTo>
                <a:lnTo>
                  <a:pt x="0" y="60"/>
                </a:lnTo>
                <a:lnTo>
                  <a:pt x="6" y="72"/>
                </a:lnTo>
                <a:lnTo>
                  <a:pt x="12" y="72"/>
                </a:lnTo>
                <a:lnTo>
                  <a:pt x="18" y="78"/>
                </a:lnTo>
                <a:lnTo>
                  <a:pt x="18" y="84"/>
                </a:lnTo>
                <a:lnTo>
                  <a:pt x="18" y="90"/>
                </a:lnTo>
                <a:lnTo>
                  <a:pt x="18" y="96"/>
                </a:lnTo>
                <a:lnTo>
                  <a:pt x="24" y="96"/>
                </a:lnTo>
                <a:lnTo>
                  <a:pt x="24" y="102"/>
                </a:lnTo>
                <a:lnTo>
                  <a:pt x="18" y="107"/>
                </a:lnTo>
                <a:lnTo>
                  <a:pt x="18" y="113"/>
                </a:lnTo>
                <a:lnTo>
                  <a:pt x="36" y="107"/>
                </a:lnTo>
                <a:lnTo>
                  <a:pt x="42" y="96"/>
                </a:lnTo>
                <a:lnTo>
                  <a:pt x="42" y="90"/>
                </a:lnTo>
                <a:lnTo>
                  <a:pt x="48" y="90"/>
                </a:lnTo>
                <a:lnTo>
                  <a:pt x="54" y="90"/>
                </a:lnTo>
                <a:lnTo>
                  <a:pt x="60" y="90"/>
                </a:lnTo>
                <a:lnTo>
                  <a:pt x="60" y="96"/>
                </a:lnTo>
                <a:lnTo>
                  <a:pt x="54" y="102"/>
                </a:lnTo>
                <a:lnTo>
                  <a:pt x="60" y="102"/>
                </a:lnTo>
                <a:lnTo>
                  <a:pt x="72" y="102"/>
                </a:lnTo>
                <a:lnTo>
                  <a:pt x="108" y="90"/>
                </a:lnTo>
                <a:lnTo>
                  <a:pt x="120" y="84"/>
                </a:lnTo>
                <a:lnTo>
                  <a:pt x="120" y="90"/>
                </a:lnTo>
                <a:lnTo>
                  <a:pt x="108" y="96"/>
                </a:lnTo>
                <a:lnTo>
                  <a:pt x="114" y="96"/>
                </a:lnTo>
                <a:lnTo>
                  <a:pt x="132" y="102"/>
                </a:lnTo>
                <a:lnTo>
                  <a:pt x="150" y="107"/>
                </a:lnTo>
                <a:lnTo>
                  <a:pt x="168" y="113"/>
                </a:lnTo>
                <a:lnTo>
                  <a:pt x="168" y="107"/>
                </a:lnTo>
                <a:lnTo>
                  <a:pt x="174" y="107"/>
                </a:lnTo>
                <a:lnTo>
                  <a:pt x="180" y="113"/>
                </a:lnTo>
                <a:lnTo>
                  <a:pt x="186" y="113"/>
                </a:lnTo>
                <a:lnTo>
                  <a:pt x="192" y="113"/>
                </a:lnTo>
                <a:lnTo>
                  <a:pt x="192" y="119"/>
                </a:lnTo>
                <a:lnTo>
                  <a:pt x="186" y="119"/>
                </a:lnTo>
                <a:lnTo>
                  <a:pt x="192" y="125"/>
                </a:lnTo>
                <a:lnTo>
                  <a:pt x="210" y="143"/>
                </a:lnTo>
                <a:lnTo>
                  <a:pt x="216" y="149"/>
                </a:lnTo>
                <a:lnTo>
                  <a:pt x="210" y="155"/>
                </a:lnTo>
                <a:lnTo>
                  <a:pt x="204" y="149"/>
                </a:lnTo>
                <a:lnTo>
                  <a:pt x="204" y="155"/>
                </a:lnTo>
                <a:lnTo>
                  <a:pt x="210" y="161"/>
                </a:lnTo>
                <a:lnTo>
                  <a:pt x="240" y="149"/>
                </a:lnTo>
                <a:lnTo>
                  <a:pt x="246" y="149"/>
                </a:lnTo>
                <a:lnTo>
                  <a:pt x="252" y="143"/>
                </a:lnTo>
                <a:lnTo>
                  <a:pt x="282" y="125"/>
                </a:lnTo>
                <a:lnTo>
                  <a:pt x="299" y="125"/>
                </a:lnTo>
                <a:lnTo>
                  <a:pt x="299" y="119"/>
                </a:lnTo>
                <a:lnTo>
                  <a:pt x="293" y="119"/>
                </a:lnTo>
                <a:lnTo>
                  <a:pt x="299" y="107"/>
                </a:lnTo>
                <a:lnTo>
                  <a:pt x="329" y="102"/>
                </a:lnTo>
                <a:lnTo>
                  <a:pt x="365" y="125"/>
                </a:lnTo>
                <a:lnTo>
                  <a:pt x="371" y="131"/>
                </a:lnTo>
                <a:lnTo>
                  <a:pt x="377" y="137"/>
                </a:lnTo>
                <a:lnTo>
                  <a:pt x="389" y="149"/>
                </a:lnTo>
                <a:lnTo>
                  <a:pt x="413" y="167"/>
                </a:lnTo>
                <a:lnTo>
                  <a:pt x="413" y="179"/>
                </a:lnTo>
                <a:lnTo>
                  <a:pt x="425" y="185"/>
                </a:lnTo>
                <a:lnTo>
                  <a:pt x="443" y="185"/>
                </a:lnTo>
                <a:lnTo>
                  <a:pt x="455" y="203"/>
                </a:lnTo>
                <a:lnTo>
                  <a:pt x="461" y="209"/>
                </a:lnTo>
                <a:lnTo>
                  <a:pt x="461" y="215"/>
                </a:lnTo>
                <a:lnTo>
                  <a:pt x="467" y="239"/>
                </a:lnTo>
                <a:lnTo>
                  <a:pt x="461" y="263"/>
                </a:lnTo>
                <a:lnTo>
                  <a:pt x="461" y="287"/>
                </a:lnTo>
                <a:lnTo>
                  <a:pt x="461" y="310"/>
                </a:lnTo>
                <a:lnTo>
                  <a:pt x="461" y="316"/>
                </a:lnTo>
                <a:lnTo>
                  <a:pt x="479" y="328"/>
                </a:lnTo>
                <a:lnTo>
                  <a:pt x="485" y="316"/>
                </a:lnTo>
                <a:lnTo>
                  <a:pt x="479" y="316"/>
                </a:lnTo>
                <a:lnTo>
                  <a:pt x="473" y="299"/>
                </a:lnTo>
                <a:lnTo>
                  <a:pt x="485" y="299"/>
                </a:lnTo>
                <a:lnTo>
                  <a:pt x="491" y="310"/>
                </a:lnTo>
                <a:lnTo>
                  <a:pt x="497" y="305"/>
                </a:lnTo>
                <a:lnTo>
                  <a:pt x="503" y="305"/>
                </a:lnTo>
                <a:lnTo>
                  <a:pt x="503" y="310"/>
                </a:lnTo>
                <a:lnTo>
                  <a:pt x="497" y="316"/>
                </a:lnTo>
                <a:lnTo>
                  <a:pt x="491" y="322"/>
                </a:lnTo>
                <a:lnTo>
                  <a:pt x="485" y="340"/>
                </a:lnTo>
                <a:lnTo>
                  <a:pt x="485" y="346"/>
                </a:lnTo>
                <a:lnTo>
                  <a:pt x="479" y="352"/>
                </a:lnTo>
                <a:lnTo>
                  <a:pt x="491" y="358"/>
                </a:lnTo>
                <a:lnTo>
                  <a:pt x="497" y="364"/>
                </a:lnTo>
                <a:lnTo>
                  <a:pt x="509" y="400"/>
                </a:lnTo>
                <a:lnTo>
                  <a:pt x="533" y="412"/>
                </a:lnTo>
                <a:lnTo>
                  <a:pt x="533" y="406"/>
                </a:lnTo>
                <a:lnTo>
                  <a:pt x="545" y="406"/>
                </a:lnTo>
                <a:lnTo>
                  <a:pt x="545" y="418"/>
                </a:lnTo>
                <a:lnTo>
                  <a:pt x="545" y="424"/>
                </a:lnTo>
                <a:lnTo>
                  <a:pt x="557" y="442"/>
                </a:lnTo>
                <a:lnTo>
                  <a:pt x="563" y="448"/>
                </a:lnTo>
                <a:lnTo>
                  <a:pt x="575" y="448"/>
                </a:lnTo>
                <a:lnTo>
                  <a:pt x="587" y="490"/>
                </a:lnTo>
                <a:lnTo>
                  <a:pt x="592" y="496"/>
                </a:lnTo>
                <a:lnTo>
                  <a:pt x="616" y="496"/>
                </a:lnTo>
                <a:lnTo>
                  <a:pt x="622" y="502"/>
                </a:lnTo>
                <a:lnTo>
                  <a:pt x="646" y="531"/>
                </a:lnTo>
                <a:lnTo>
                  <a:pt x="658" y="543"/>
                </a:lnTo>
                <a:lnTo>
                  <a:pt x="664" y="543"/>
                </a:lnTo>
                <a:lnTo>
                  <a:pt x="670" y="543"/>
                </a:lnTo>
                <a:lnTo>
                  <a:pt x="670" y="549"/>
                </a:lnTo>
                <a:lnTo>
                  <a:pt x="664" y="549"/>
                </a:lnTo>
                <a:lnTo>
                  <a:pt x="658" y="549"/>
                </a:lnTo>
                <a:lnTo>
                  <a:pt x="652" y="549"/>
                </a:lnTo>
                <a:lnTo>
                  <a:pt x="652" y="555"/>
                </a:lnTo>
                <a:lnTo>
                  <a:pt x="658" y="561"/>
                </a:lnTo>
                <a:lnTo>
                  <a:pt x="670" y="561"/>
                </a:lnTo>
                <a:lnTo>
                  <a:pt x="676" y="561"/>
                </a:lnTo>
                <a:lnTo>
                  <a:pt x="688" y="555"/>
                </a:lnTo>
                <a:lnTo>
                  <a:pt x="724" y="543"/>
                </a:lnTo>
                <a:lnTo>
                  <a:pt x="730" y="531"/>
                </a:lnTo>
                <a:lnTo>
                  <a:pt x="730" y="525"/>
                </a:lnTo>
                <a:lnTo>
                  <a:pt x="724" y="508"/>
                </a:lnTo>
                <a:lnTo>
                  <a:pt x="724" y="496"/>
                </a:lnTo>
                <a:lnTo>
                  <a:pt x="730" y="478"/>
                </a:lnTo>
                <a:lnTo>
                  <a:pt x="742" y="484"/>
                </a:lnTo>
                <a:lnTo>
                  <a:pt x="730" y="448"/>
                </a:lnTo>
                <a:lnTo>
                  <a:pt x="736" y="430"/>
                </a:lnTo>
                <a:lnTo>
                  <a:pt x="730" y="394"/>
                </a:lnTo>
                <a:lnTo>
                  <a:pt x="724" y="370"/>
                </a:lnTo>
                <a:lnTo>
                  <a:pt x="718" y="358"/>
                </a:lnTo>
                <a:lnTo>
                  <a:pt x="694" y="328"/>
                </a:lnTo>
                <a:lnTo>
                  <a:pt x="682" y="293"/>
                </a:lnTo>
                <a:lnTo>
                  <a:pt x="658" y="263"/>
                </a:lnTo>
                <a:lnTo>
                  <a:pt x="664" y="263"/>
                </a:lnTo>
                <a:lnTo>
                  <a:pt x="658" y="257"/>
                </a:lnTo>
                <a:lnTo>
                  <a:pt x="652" y="245"/>
                </a:lnTo>
                <a:lnTo>
                  <a:pt x="652" y="233"/>
                </a:lnTo>
                <a:lnTo>
                  <a:pt x="658" y="227"/>
                </a:lnTo>
                <a:lnTo>
                  <a:pt x="658" y="221"/>
                </a:lnTo>
                <a:lnTo>
                  <a:pt x="634" y="191"/>
                </a:lnTo>
                <a:lnTo>
                  <a:pt x="622" y="173"/>
                </a:lnTo>
                <a:lnTo>
                  <a:pt x="610" y="167"/>
                </a:lnTo>
                <a:lnTo>
                  <a:pt x="592" y="143"/>
                </a:lnTo>
                <a:lnTo>
                  <a:pt x="569" y="107"/>
                </a:lnTo>
                <a:lnTo>
                  <a:pt x="569" y="84"/>
                </a:lnTo>
                <a:lnTo>
                  <a:pt x="551" y="48"/>
                </a:lnTo>
                <a:lnTo>
                  <a:pt x="545" y="42"/>
                </a:lnTo>
                <a:lnTo>
                  <a:pt x="545" y="36"/>
                </a:lnTo>
                <a:lnTo>
                  <a:pt x="539" y="12"/>
                </a:lnTo>
                <a:lnTo>
                  <a:pt x="539" y="6"/>
                </a:lnTo>
                <a:lnTo>
                  <a:pt x="533" y="12"/>
                </a:lnTo>
                <a:lnTo>
                  <a:pt x="515" y="6"/>
                </a:lnTo>
                <a:lnTo>
                  <a:pt x="497" y="0"/>
                </a:lnTo>
                <a:lnTo>
                  <a:pt x="491" y="6"/>
                </a:lnTo>
                <a:lnTo>
                  <a:pt x="491" y="12"/>
                </a:lnTo>
                <a:lnTo>
                  <a:pt x="491" y="18"/>
                </a:lnTo>
                <a:lnTo>
                  <a:pt x="497" y="42"/>
                </a:lnTo>
                <a:lnTo>
                  <a:pt x="491" y="54"/>
                </a:lnTo>
                <a:lnTo>
                  <a:pt x="479" y="48"/>
                </a:lnTo>
                <a:lnTo>
                  <a:pt x="473" y="36"/>
                </a:lnTo>
                <a:lnTo>
                  <a:pt x="240" y="48"/>
                </a:lnTo>
                <a:lnTo>
                  <a:pt x="234" y="42"/>
                </a:lnTo>
                <a:lnTo>
                  <a:pt x="234" y="36"/>
                </a:lnTo>
                <a:lnTo>
                  <a:pt x="228" y="24"/>
                </a:lnTo>
              </a:path>
            </a:pathLst>
          </a:custGeom>
          <a:solidFill>
            <a:srgbClr val="9F218B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43" name="Group 6"/>
          <p:cNvGrpSpPr>
            <a:grpSpLocks/>
          </p:cNvGrpSpPr>
          <p:nvPr/>
        </p:nvGrpSpPr>
        <p:grpSpPr bwMode="auto">
          <a:xfrm>
            <a:off x="105375" y="5107793"/>
            <a:ext cx="2113564" cy="1646305"/>
            <a:chOff x="864" y="2462"/>
            <a:chExt cx="1366" cy="940"/>
          </a:xfrm>
          <a:solidFill>
            <a:srgbClr val="FF7C80"/>
          </a:solidFill>
        </p:grpSpPr>
        <p:sp>
          <p:nvSpPr>
            <p:cNvPr id="144" name="Freeform 7"/>
            <p:cNvSpPr>
              <a:spLocks/>
            </p:cNvSpPr>
            <p:nvPr/>
          </p:nvSpPr>
          <p:spPr bwMode="auto">
            <a:xfrm>
              <a:off x="1272" y="2462"/>
              <a:ext cx="958" cy="839"/>
            </a:xfrm>
            <a:custGeom>
              <a:avLst/>
              <a:gdLst>
                <a:gd name="T0" fmla="*/ 73 w 2262"/>
                <a:gd name="T1" fmla="*/ 159 h 1918"/>
                <a:gd name="T2" fmla="*/ 130 w 2262"/>
                <a:gd name="T3" fmla="*/ 210 h 1918"/>
                <a:gd name="T4" fmla="*/ 89 w 2262"/>
                <a:gd name="T5" fmla="*/ 261 h 1918"/>
                <a:gd name="T6" fmla="*/ 81 w 2262"/>
                <a:gd name="T7" fmla="*/ 227 h 1918"/>
                <a:gd name="T8" fmla="*/ 25 w 2262"/>
                <a:gd name="T9" fmla="*/ 286 h 1918"/>
                <a:gd name="T10" fmla="*/ 57 w 2262"/>
                <a:gd name="T11" fmla="*/ 336 h 1918"/>
                <a:gd name="T12" fmla="*/ 138 w 2262"/>
                <a:gd name="T13" fmla="*/ 319 h 1918"/>
                <a:gd name="T14" fmla="*/ 114 w 2262"/>
                <a:gd name="T15" fmla="*/ 386 h 1918"/>
                <a:gd name="T16" fmla="*/ 89 w 2262"/>
                <a:gd name="T17" fmla="*/ 411 h 1918"/>
                <a:gd name="T18" fmla="*/ 49 w 2262"/>
                <a:gd name="T19" fmla="*/ 429 h 1918"/>
                <a:gd name="T20" fmla="*/ 33 w 2262"/>
                <a:gd name="T21" fmla="*/ 512 h 1918"/>
                <a:gd name="T22" fmla="*/ 57 w 2262"/>
                <a:gd name="T23" fmla="*/ 562 h 1918"/>
                <a:gd name="T24" fmla="*/ 114 w 2262"/>
                <a:gd name="T25" fmla="*/ 587 h 1918"/>
                <a:gd name="T26" fmla="*/ 114 w 2262"/>
                <a:gd name="T27" fmla="*/ 629 h 1918"/>
                <a:gd name="T28" fmla="*/ 178 w 2262"/>
                <a:gd name="T29" fmla="*/ 647 h 1918"/>
                <a:gd name="T30" fmla="*/ 211 w 2262"/>
                <a:gd name="T31" fmla="*/ 655 h 1918"/>
                <a:gd name="T32" fmla="*/ 146 w 2262"/>
                <a:gd name="T33" fmla="*/ 739 h 1918"/>
                <a:gd name="T34" fmla="*/ 97 w 2262"/>
                <a:gd name="T35" fmla="*/ 772 h 1918"/>
                <a:gd name="T36" fmla="*/ 17 w 2262"/>
                <a:gd name="T37" fmla="*/ 814 h 1918"/>
                <a:gd name="T38" fmla="*/ 17 w 2262"/>
                <a:gd name="T39" fmla="*/ 839 h 1918"/>
                <a:gd name="T40" fmla="*/ 146 w 2262"/>
                <a:gd name="T41" fmla="*/ 781 h 1918"/>
                <a:gd name="T42" fmla="*/ 317 w 2262"/>
                <a:gd name="T43" fmla="*/ 629 h 1918"/>
                <a:gd name="T44" fmla="*/ 301 w 2262"/>
                <a:gd name="T45" fmla="*/ 612 h 1918"/>
                <a:gd name="T46" fmla="*/ 390 w 2262"/>
                <a:gd name="T47" fmla="*/ 496 h 1918"/>
                <a:gd name="T48" fmla="*/ 365 w 2262"/>
                <a:gd name="T49" fmla="*/ 529 h 1918"/>
                <a:gd name="T50" fmla="*/ 374 w 2262"/>
                <a:gd name="T51" fmla="*/ 571 h 1918"/>
                <a:gd name="T52" fmla="*/ 365 w 2262"/>
                <a:gd name="T53" fmla="*/ 596 h 1918"/>
                <a:gd name="T54" fmla="*/ 438 w 2262"/>
                <a:gd name="T55" fmla="*/ 554 h 1918"/>
                <a:gd name="T56" fmla="*/ 438 w 2262"/>
                <a:gd name="T57" fmla="*/ 512 h 1918"/>
                <a:gd name="T58" fmla="*/ 544 w 2262"/>
                <a:gd name="T59" fmla="*/ 538 h 1918"/>
                <a:gd name="T60" fmla="*/ 617 w 2262"/>
                <a:gd name="T61" fmla="*/ 529 h 1918"/>
                <a:gd name="T62" fmla="*/ 739 w 2262"/>
                <a:gd name="T63" fmla="*/ 571 h 1918"/>
                <a:gd name="T64" fmla="*/ 780 w 2262"/>
                <a:gd name="T65" fmla="*/ 621 h 1918"/>
                <a:gd name="T66" fmla="*/ 845 w 2262"/>
                <a:gd name="T67" fmla="*/ 671 h 1918"/>
                <a:gd name="T68" fmla="*/ 958 w 2262"/>
                <a:gd name="T69" fmla="*/ 680 h 1918"/>
                <a:gd name="T70" fmla="*/ 942 w 2262"/>
                <a:gd name="T71" fmla="*/ 612 h 1918"/>
                <a:gd name="T72" fmla="*/ 894 w 2262"/>
                <a:gd name="T73" fmla="*/ 604 h 1918"/>
                <a:gd name="T74" fmla="*/ 828 w 2262"/>
                <a:gd name="T75" fmla="*/ 554 h 1918"/>
                <a:gd name="T76" fmla="*/ 748 w 2262"/>
                <a:gd name="T77" fmla="*/ 496 h 1918"/>
                <a:gd name="T78" fmla="*/ 714 w 2262"/>
                <a:gd name="T79" fmla="*/ 538 h 1918"/>
                <a:gd name="T80" fmla="*/ 658 w 2262"/>
                <a:gd name="T81" fmla="*/ 487 h 1918"/>
                <a:gd name="T82" fmla="*/ 593 w 2262"/>
                <a:gd name="T83" fmla="*/ 420 h 1918"/>
                <a:gd name="T84" fmla="*/ 519 w 2262"/>
                <a:gd name="T85" fmla="*/ 109 h 1918"/>
                <a:gd name="T86" fmla="*/ 455 w 2262"/>
                <a:gd name="T87" fmla="*/ 26 h 1918"/>
                <a:gd name="T88" fmla="*/ 349 w 2262"/>
                <a:gd name="T89" fmla="*/ 26 h 1918"/>
                <a:gd name="T90" fmla="*/ 301 w 2262"/>
                <a:gd name="T91" fmla="*/ 26 h 1918"/>
                <a:gd name="T92" fmla="*/ 227 w 2262"/>
                <a:gd name="T93" fmla="*/ 0 h 1918"/>
                <a:gd name="T94" fmla="*/ 178 w 2262"/>
                <a:gd name="T95" fmla="*/ 18 h 1918"/>
                <a:gd name="T96" fmla="*/ 122 w 2262"/>
                <a:gd name="T97" fmla="*/ 68 h 1918"/>
                <a:gd name="T98" fmla="*/ 97 w 2262"/>
                <a:gd name="T99" fmla="*/ 109 h 1918"/>
                <a:gd name="T100" fmla="*/ 49 w 2262"/>
                <a:gd name="T101" fmla="*/ 135 h 19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62"/>
                <a:gd name="T154" fmla="*/ 0 h 1918"/>
                <a:gd name="T155" fmla="*/ 2262 w 2262"/>
                <a:gd name="T156" fmla="*/ 1918 h 19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62" h="1918">
                  <a:moveTo>
                    <a:pt x="115" y="309"/>
                  </a:moveTo>
                  <a:lnTo>
                    <a:pt x="173" y="364"/>
                  </a:lnTo>
                  <a:lnTo>
                    <a:pt x="230" y="461"/>
                  </a:lnTo>
                  <a:lnTo>
                    <a:pt x="306" y="480"/>
                  </a:lnTo>
                  <a:lnTo>
                    <a:pt x="306" y="596"/>
                  </a:lnTo>
                  <a:lnTo>
                    <a:pt x="211" y="596"/>
                  </a:lnTo>
                  <a:lnTo>
                    <a:pt x="211" y="520"/>
                  </a:lnTo>
                  <a:lnTo>
                    <a:pt x="192" y="520"/>
                  </a:lnTo>
                  <a:lnTo>
                    <a:pt x="0" y="596"/>
                  </a:lnTo>
                  <a:lnTo>
                    <a:pt x="58" y="654"/>
                  </a:lnTo>
                  <a:lnTo>
                    <a:pt x="58" y="730"/>
                  </a:lnTo>
                  <a:lnTo>
                    <a:pt x="134" y="769"/>
                  </a:lnTo>
                  <a:lnTo>
                    <a:pt x="250" y="788"/>
                  </a:lnTo>
                  <a:lnTo>
                    <a:pt x="327" y="730"/>
                  </a:lnTo>
                  <a:lnTo>
                    <a:pt x="345" y="864"/>
                  </a:lnTo>
                  <a:lnTo>
                    <a:pt x="269" y="883"/>
                  </a:lnTo>
                  <a:lnTo>
                    <a:pt x="250" y="921"/>
                  </a:lnTo>
                  <a:lnTo>
                    <a:pt x="211" y="940"/>
                  </a:lnTo>
                  <a:lnTo>
                    <a:pt x="154" y="903"/>
                  </a:lnTo>
                  <a:lnTo>
                    <a:pt x="115" y="980"/>
                  </a:lnTo>
                  <a:lnTo>
                    <a:pt x="19" y="1075"/>
                  </a:lnTo>
                  <a:lnTo>
                    <a:pt x="77" y="1171"/>
                  </a:lnTo>
                  <a:lnTo>
                    <a:pt x="58" y="1209"/>
                  </a:lnTo>
                  <a:lnTo>
                    <a:pt x="134" y="1285"/>
                  </a:lnTo>
                  <a:lnTo>
                    <a:pt x="230" y="1285"/>
                  </a:lnTo>
                  <a:lnTo>
                    <a:pt x="269" y="1343"/>
                  </a:lnTo>
                  <a:lnTo>
                    <a:pt x="250" y="1381"/>
                  </a:lnTo>
                  <a:lnTo>
                    <a:pt x="269" y="1439"/>
                  </a:lnTo>
                  <a:lnTo>
                    <a:pt x="345" y="1400"/>
                  </a:lnTo>
                  <a:lnTo>
                    <a:pt x="421" y="1478"/>
                  </a:lnTo>
                  <a:lnTo>
                    <a:pt x="536" y="1419"/>
                  </a:lnTo>
                  <a:lnTo>
                    <a:pt x="498" y="1497"/>
                  </a:lnTo>
                  <a:lnTo>
                    <a:pt x="498" y="1574"/>
                  </a:lnTo>
                  <a:lnTo>
                    <a:pt x="345" y="1689"/>
                  </a:lnTo>
                  <a:lnTo>
                    <a:pt x="288" y="1765"/>
                  </a:lnTo>
                  <a:lnTo>
                    <a:pt x="230" y="1765"/>
                  </a:lnTo>
                  <a:lnTo>
                    <a:pt x="134" y="1841"/>
                  </a:lnTo>
                  <a:lnTo>
                    <a:pt x="39" y="1861"/>
                  </a:lnTo>
                  <a:lnTo>
                    <a:pt x="0" y="1900"/>
                  </a:lnTo>
                  <a:lnTo>
                    <a:pt x="39" y="1918"/>
                  </a:lnTo>
                  <a:lnTo>
                    <a:pt x="230" y="1841"/>
                  </a:lnTo>
                  <a:lnTo>
                    <a:pt x="345" y="1785"/>
                  </a:lnTo>
                  <a:lnTo>
                    <a:pt x="574" y="1631"/>
                  </a:lnTo>
                  <a:lnTo>
                    <a:pt x="748" y="1439"/>
                  </a:lnTo>
                  <a:lnTo>
                    <a:pt x="767" y="1400"/>
                  </a:lnTo>
                  <a:lnTo>
                    <a:pt x="710" y="1400"/>
                  </a:lnTo>
                  <a:lnTo>
                    <a:pt x="882" y="1151"/>
                  </a:lnTo>
                  <a:lnTo>
                    <a:pt x="921" y="1133"/>
                  </a:lnTo>
                  <a:lnTo>
                    <a:pt x="921" y="1171"/>
                  </a:lnTo>
                  <a:lnTo>
                    <a:pt x="863" y="1209"/>
                  </a:lnTo>
                  <a:lnTo>
                    <a:pt x="845" y="1324"/>
                  </a:lnTo>
                  <a:lnTo>
                    <a:pt x="882" y="1305"/>
                  </a:lnTo>
                  <a:lnTo>
                    <a:pt x="845" y="1343"/>
                  </a:lnTo>
                  <a:lnTo>
                    <a:pt x="863" y="1363"/>
                  </a:lnTo>
                  <a:lnTo>
                    <a:pt x="979" y="1285"/>
                  </a:lnTo>
                  <a:lnTo>
                    <a:pt x="1035" y="1266"/>
                  </a:lnTo>
                  <a:lnTo>
                    <a:pt x="1055" y="1209"/>
                  </a:lnTo>
                  <a:lnTo>
                    <a:pt x="1035" y="1171"/>
                  </a:lnTo>
                  <a:lnTo>
                    <a:pt x="1150" y="1151"/>
                  </a:lnTo>
                  <a:lnTo>
                    <a:pt x="1285" y="1229"/>
                  </a:lnTo>
                  <a:lnTo>
                    <a:pt x="1400" y="1190"/>
                  </a:lnTo>
                  <a:lnTo>
                    <a:pt x="1457" y="1209"/>
                  </a:lnTo>
                  <a:lnTo>
                    <a:pt x="1534" y="1209"/>
                  </a:lnTo>
                  <a:lnTo>
                    <a:pt x="1745" y="1305"/>
                  </a:lnTo>
                  <a:lnTo>
                    <a:pt x="1784" y="1343"/>
                  </a:lnTo>
                  <a:lnTo>
                    <a:pt x="1841" y="1419"/>
                  </a:lnTo>
                  <a:lnTo>
                    <a:pt x="1955" y="1497"/>
                  </a:lnTo>
                  <a:lnTo>
                    <a:pt x="1995" y="1535"/>
                  </a:lnTo>
                  <a:lnTo>
                    <a:pt x="2129" y="1611"/>
                  </a:lnTo>
                  <a:lnTo>
                    <a:pt x="2262" y="1555"/>
                  </a:lnTo>
                  <a:lnTo>
                    <a:pt x="2262" y="1478"/>
                  </a:lnTo>
                  <a:lnTo>
                    <a:pt x="2225" y="1400"/>
                  </a:lnTo>
                  <a:lnTo>
                    <a:pt x="2167" y="1381"/>
                  </a:lnTo>
                  <a:lnTo>
                    <a:pt x="2110" y="1381"/>
                  </a:lnTo>
                  <a:lnTo>
                    <a:pt x="2033" y="1324"/>
                  </a:lnTo>
                  <a:lnTo>
                    <a:pt x="1955" y="1266"/>
                  </a:lnTo>
                  <a:lnTo>
                    <a:pt x="1802" y="1114"/>
                  </a:lnTo>
                  <a:lnTo>
                    <a:pt x="1765" y="1133"/>
                  </a:lnTo>
                  <a:lnTo>
                    <a:pt x="1726" y="1190"/>
                  </a:lnTo>
                  <a:lnTo>
                    <a:pt x="1687" y="1229"/>
                  </a:lnTo>
                  <a:lnTo>
                    <a:pt x="1553" y="1151"/>
                  </a:lnTo>
                  <a:lnTo>
                    <a:pt x="1553" y="1114"/>
                  </a:lnTo>
                  <a:lnTo>
                    <a:pt x="1439" y="1151"/>
                  </a:lnTo>
                  <a:lnTo>
                    <a:pt x="1400" y="959"/>
                  </a:lnTo>
                  <a:lnTo>
                    <a:pt x="1305" y="538"/>
                  </a:lnTo>
                  <a:lnTo>
                    <a:pt x="1226" y="250"/>
                  </a:lnTo>
                  <a:lnTo>
                    <a:pt x="1189" y="117"/>
                  </a:lnTo>
                  <a:lnTo>
                    <a:pt x="1074" y="59"/>
                  </a:lnTo>
                  <a:lnTo>
                    <a:pt x="1015" y="97"/>
                  </a:lnTo>
                  <a:lnTo>
                    <a:pt x="824" y="59"/>
                  </a:lnTo>
                  <a:lnTo>
                    <a:pt x="767" y="79"/>
                  </a:lnTo>
                  <a:lnTo>
                    <a:pt x="710" y="59"/>
                  </a:lnTo>
                  <a:lnTo>
                    <a:pt x="710" y="41"/>
                  </a:lnTo>
                  <a:lnTo>
                    <a:pt x="536" y="0"/>
                  </a:lnTo>
                  <a:lnTo>
                    <a:pt x="519" y="41"/>
                  </a:lnTo>
                  <a:lnTo>
                    <a:pt x="421" y="41"/>
                  </a:lnTo>
                  <a:lnTo>
                    <a:pt x="345" y="97"/>
                  </a:lnTo>
                  <a:lnTo>
                    <a:pt x="288" y="155"/>
                  </a:lnTo>
                  <a:lnTo>
                    <a:pt x="269" y="212"/>
                  </a:lnTo>
                  <a:lnTo>
                    <a:pt x="230" y="250"/>
                  </a:lnTo>
                  <a:lnTo>
                    <a:pt x="154" y="250"/>
                  </a:lnTo>
                  <a:lnTo>
                    <a:pt x="115" y="309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 8"/>
            <p:cNvSpPr>
              <a:spLocks/>
            </p:cNvSpPr>
            <p:nvPr/>
          </p:nvSpPr>
          <p:spPr bwMode="auto">
            <a:xfrm>
              <a:off x="1272" y="2462"/>
              <a:ext cx="958" cy="839"/>
            </a:xfrm>
            <a:custGeom>
              <a:avLst/>
              <a:gdLst>
                <a:gd name="T0" fmla="*/ 73 w 2262"/>
                <a:gd name="T1" fmla="*/ 159 h 1918"/>
                <a:gd name="T2" fmla="*/ 130 w 2262"/>
                <a:gd name="T3" fmla="*/ 210 h 1918"/>
                <a:gd name="T4" fmla="*/ 89 w 2262"/>
                <a:gd name="T5" fmla="*/ 261 h 1918"/>
                <a:gd name="T6" fmla="*/ 81 w 2262"/>
                <a:gd name="T7" fmla="*/ 227 h 1918"/>
                <a:gd name="T8" fmla="*/ 25 w 2262"/>
                <a:gd name="T9" fmla="*/ 286 h 1918"/>
                <a:gd name="T10" fmla="*/ 57 w 2262"/>
                <a:gd name="T11" fmla="*/ 336 h 1918"/>
                <a:gd name="T12" fmla="*/ 138 w 2262"/>
                <a:gd name="T13" fmla="*/ 319 h 1918"/>
                <a:gd name="T14" fmla="*/ 114 w 2262"/>
                <a:gd name="T15" fmla="*/ 386 h 1918"/>
                <a:gd name="T16" fmla="*/ 89 w 2262"/>
                <a:gd name="T17" fmla="*/ 411 h 1918"/>
                <a:gd name="T18" fmla="*/ 49 w 2262"/>
                <a:gd name="T19" fmla="*/ 429 h 1918"/>
                <a:gd name="T20" fmla="*/ 33 w 2262"/>
                <a:gd name="T21" fmla="*/ 512 h 1918"/>
                <a:gd name="T22" fmla="*/ 57 w 2262"/>
                <a:gd name="T23" fmla="*/ 562 h 1918"/>
                <a:gd name="T24" fmla="*/ 114 w 2262"/>
                <a:gd name="T25" fmla="*/ 587 h 1918"/>
                <a:gd name="T26" fmla="*/ 114 w 2262"/>
                <a:gd name="T27" fmla="*/ 629 h 1918"/>
                <a:gd name="T28" fmla="*/ 178 w 2262"/>
                <a:gd name="T29" fmla="*/ 647 h 1918"/>
                <a:gd name="T30" fmla="*/ 211 w 2262"/>
                <a:gd name="T31" fmla="*/ 655 h 1918"/>
                <a:gd name="T32" fmla="*/ 146 w 2262"/>
                <a:gd name="T33" fmla="*/ 739 h 1918"/>
                <a:gd name="T34" fmla="*/ 97 w 2262"/>
                <a:gd name="T35" fmla="*/ 772 h 1918"/>
                <a:gd name="T36" fmla="*/ 17 w 2262"/>
                <a:gd name="T37" fmla="*/ 814 h 1918"/>
                <a:gd name="T38" fmla="*/ 17 w 2262"/>
                <a:gd name="T39" fmla="*/ 839 h 1918"/>
                <a:gd name="T40" fmla="*/ 146 w 2262"/>
                <a:gd name="T41" fmla="*/ 781 h 1918"/>
                <a:gd name="T42" fmla="*/ 317 w 2262"/>
                <a:gd name="T43" fmla="*/ 629 h 1918"/>
                <a:gd name="T44" fmla="*/ 301 w 2262"/>
                <a:gd name="T45" fmla="*/ 612 h 1918"/>
                <a:gd name="T46" fmla="*/ 390 w 2262"/>
                <a:gd name="T47" fmla="*/ 496 h 1918"/>
                <a:gd name="T48" fmla="*/ 365 w 2262"/>
                <a:gd name="T49" fmla="*/ 529 h 1918"/>
                <a:gd name="T50" fmla="*/ 374 w 2262"/>
                <a:gd name="T51" fmla="*/ 571 h 1918"/>
                <a:gd name="T52" fmla="*/ 365 w 2262"/>
                <a:gd name="T53" fmla="*/ 596 h 1918"/>
                <a:gd name="T54" fmla="*/ 438 w 2262"/>
                <a:gd name="T55" fmla="*/ 554 h 1918"/>
                <a:gd name="T56" fmla="*/ 438 w 2262"/>
                <a:gd name="T57" fmla="*/ 512 h 1918"/>
                <a:gd name="T58" fmla="*/ 544 w 2262"/>
                <a:gd name="T59" fmla="*/ 538 h 1918"/>
                <a:gd name="T60" fmla="*/ 617 w 2262"/>
                <a:gd name="T61" fmla="*/ 529 h 1918"/>
                <a:gd name="T62" fmla="*/ 739 w 2262"/>
                <a:gd name="T63" fmla="*/ 571 h 1918"/>
                <a:gd name="T64" fmla="*/ 780 w 2262"/>
                <a:gd name="T65" fmla="*/ 621 h 1918"/>
                <a:gd name="T66" fmla="*/ 845 w 2262"/>
                <a:gd name="T67" fmla="*/ 671 h 1918"/>
                <a:gd name="T68" fmla="*/ 958 w 2262"/>
                <a:gd name="T69" fmla="*/ 680 h 1918"/>
                <a:gd name="T70" fmla="*/ 942 w 2262"/>
                <a:gd name="T71" fmla="*/ 612 h 1918"/>
                <a:gd name="T72" fmla="*/ 894 w 2262"/>
                <a:gd name="T73" fmla="*/ 604 h 1918"/>
                <a:gd name="T74" fmla="*/ 828 w 2262"/>
                <a:gd name="T75" fmla="*/ 554 h 1918"/>
                <a:gd name="T76" fmla="*/ 748 w 2262"/>
                <a:gd name="T77" fmla="*/ 496 h 1918"/>
                <a:gd name="T78" fmla="*/ 714 w 2262"/>
                <a:gd name="T79" fmla="*/ 538 h 1918"/>
                <a:gd name="T80" fmla="*/ 658 w 2262"/>
                <a:gd name="T81" fmla="*/ 487 h 1918"/>
                <a:gd name="T82" fmla="*/ 593 w 2262"/>
                <a:gd name="T83" fmla="*/ 420 h 1918"/>
                <a:gd name="T84" fmla="*/ 519 w 2262"/>
                <a:gd name="T85" fmla="*/ 109 h 1918"/>
                <a:gd name="T86" fmla="*/ 455 w 2262"/>
                <a:gd name="T87" fmla="*/ 26 h 1918"/>
                <a:gd name="T88" fmla="*/ 349 w 2262"/>
                <a:gd name="T89" fmla="*/ 26 h 1918"/>
                <a:gd name="T90" fmla="*/ 301 w 2262"/>
                <a:gd name="T91" fmla="*/ 26 h 1918"/>
                <a:gd name="T92" fmla="*/ 227 w 2262"/>
                <a:gd name="T93" fmla="*/ 0 h 1918"/>
                <a:gd name="T94" fmla="*/ 178 w 2262"/>
                <a:gd name="T95" fmla="*/ 18 h 1918"/>
                <a:gd name="T96" fmla="*/ 122 w 2262"/>
                <a:gd name="T97" fmla="*/ 68 h 1918"/>
                <a:gd name="T98" fmla="*/ 97 w 2262"/>
                <a:gd name="T99" fmla="*/ 109 h 1918"/>
                <a:gd name="T100" fmla="*/ 49 w 2262"/>
                <a:gd name="T101" fmla="*/ 135 h 19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62"/>
                <a:gd name="T154" fmla="*/ 0 h 1918"/>
                <a:gd name="T155" fmla="*/ 2262 w 2262"/>
                <a:gd name="T156" fmla="*/ 1918 h 19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62" h="1918">
                  <a:moveTo>
                    <a:pt x="115" y="309"/>
                  </a:moveTo>
                  <a:lnTo>
                    <a:pt x="173" y="364"/>
                  </a:lnTo>
                  <a:lnTo>
                    <a:pt x="230" y="461"/>
                  </a:lnTo>
                  <a:lnTo>
                    <a:pt x="306" y="480"/>
                  </a:lnTo>
                  <a:lnTo>
                    <a:pt x="306" y="596"/>
                  </a:lnTo>
                  <a:lnTo>
                    <a:pt x="211" y="596"/>
                  </a:lnTo>
                  <a:lnTo>
                    <a:pt x="211" y="520"/>
                  </a:lnTo>
                  <a:lnTo>
                    <a:pt x="192" y="520"/>
                  </a:lnTo>
                  <a:lnTo>
                    <a:pt x="0" y="596"/>
                  </a:lnTo>
                  <a:lnTo>
                    <a:pt x="58" y="654"/>
                  </a:lnTo>
                  <a:lnTo>
                    <a:pt x="58" y="730"/>
                  </a:lnTo>
                  <a:lnTo>
                    <a:pt x="134" y="769"/>
                  </a:lnTo>
                  <a:lnTo>
                    <a:pt x="250" y="788"/>
                  </a:lnTo>
                  <a:lnTo>
                    <a:pt x="327" y="730"/>
                  </a:lnTo>
                  <a:lnTo>
                    <a:pt x="345" y="864"/>
                  </a:lnTo>
                  <a:lnTo>
                    <a:pt x="269" y="883"/>
                  </a:lnTo>
                  <a:lnTo>
                    <a:pt x="250" y="921"/>
                  </a:lnTo>
                  <a:lnTo>
                    <a:pt x="211" y="940"/>
                  </a:lnTo>
                  <a:lnTo>
                    <a:pt x="154" y="903"/>
                  </a:lnTo>
                  <a:lnTo>
                    <a:pt x="115" y="980"/>
                  </a:lnTo>
                  <a:lnTo>
                    <a:pt x="19" y="1075"/>
                  </a:lnTo>
                  <a:lnTo>
                    <a:pt x="77" y="1171"/>
                  </a:lnTo>
                  <a:lnTo>
                    <a:pt x="58" y="1209"/>
                  </a:lnTo>
                  <a:lnTo>
                    <a:pt x="134" y="1285"/>
                  </a:lnTo>
                  <a:lnTo>
                    <a:pt x="230" y="1285"/>
                  </a:lnTo>
                  <a:lnTo>
                    <a:pt x="269" y="1343"/>
                  </a:lnTo>
                  <a:lnTo>
                    <a:pt x="250" y="1381"/>
                  </a:lnTo>
                  <a:lnTo>
                    <a:pt x="269" y="1439"/>
                  </a:lnTo>
                  <a:lnTo>
                    <a:pt x="345" y="1400"/>
                  </a:lnTo>
                  <a:lnTo>
                    <a:pt x="421" y="1478"/>
                  </a:lnTo>
                  <a:lnTo>
                    <a:pt x="536" y="1419"/>
                  </a:lnTo>
                  <a:lnTo>
                    <a:pt x="498" y="1497"/>
                  </a:lnTo>
                  <a:lnTo>
                    <a:pt x="498" y="1574"/>
                  </a:lnTo>
                  <a:lnTo>
                    <a:pt x="345" y="1689"/>
                  </a:lnTo>
                  <a:lnTo>
                    <a:pt x="288" y="1765"/>
                  </a:lnTo>
                  <a:lnTo>
                    <a:pt x="230" y="1765"/>
                  </a:lnTo>
                  <a:lnTo>
                    <a:pt x="134" y="1841"/>
                  </a:lnTo>
                  <a:lnTo>
                    <a:pt x="39" y="1861"/>
                  </a:lnTo>
                  <a:lnTo>
                    <a:pt x="0" y="1900"/>
                  </a:lnTo>
                  <a:lnTo>
                    <a:pt x="39" y="1918"/>
                  </a:lnTo>
                  <a:lnTo>
                    <a:pt x="230" y="1841"/>
                  </a:lnTo>
                  <a:lnTo>
                    <a:pt x="345" y="1785"/>
                  </a:lnTo>
                  <a:lnTo>
                    <a:pt x="574" y="1631"/>
                  </a:lnTo>
                  <a:lnTo>
                    <a:pt x="748" y="1439"/>
                  </a:lnTo>
                  <a:lnTo>
                    <a:pt x="767" y="1400"/>
                  </a:lnTo>
                  <a:lnTo>
                    <a:pt x="710" y="1400"/>
                  </a:lnTo>
                  <a:lnTo>
                    <a:pt x="882" y="1151"/>
                  </a:lnTo>
                  <a:lnTo>
                    <a:pt x="921" y="1133"/>
                  </a:lnTo>
                  <a:lnTo>
                    <a:pt x="921" y="1171"/>
                  </a:lnTo>
                  <a:lnTo>
                    <a:pt x="863" y="1209"/>
                  </a:lnTo>
                  <a:lnTo>
                    <a:pt x="845" y="1324"/>
                  </a:lnTo>
                  <a:lnTo>
                    <a:pt x="882" y="1305"/>
                  </a:lnTo>
                  <a:lnTo>
                    <a:pt x="845" y="1343"/>
                  </a:lnTo>
                  <a:lnTo>
                    <a:pt x="863" y="1363"/>
                  </a:lnTo>
                  <a:lnTo>
                    <a:pt x="979" y="1285"/>
                  </a:lnTo>
                  <a:lnTo>
                    <a:pt x="1035" y="1266"/>
                  </a:lnTo>
                  <a:lnTo>
                    <a:pt x="1055" y="1209"/>
                  </a:lnTo>
                  <a:lnTo>
                    <a:pt x="1035" y="1171"/>
                  </a:lnTo>
                  <a:lnTo>
                    <a:pt x="1150" y="1151"/>
                  </a:lnTo>
                  <a:lnTo>
                    <a:pt x="1285" y="1229"/>
                  </a:lnTo>
                  <a:lnTo>
                    <a:pt x="1400" y="1190"/>
                  </a:lnTo>
                  <a:lnTo>
                    <a:pt x="1457" y="1209"/>
                  </a:lnTo>
                  <a:lnTo>
                    <a:pt x="1534" y="1209"/>
                  </a:lnTo>
                  <a:lnTo>
                    <a:pt x="1745" y="1305"/>
                  </a:lnTo>
                  <a:lnTo>
                    <a:pt x="1784" y="1343"/>
                  </a:lnTo>
                  <a:lnTo>
                    <a:pt x="1841" y="1419"/>
                  </a:lnTo>
                  <a:lnTo>
                    <a:pt x="1955" y="1497"/>
                  </a:lnTo>
                  <a:lnTo>
                    <a:pt x="1995" y="1535"/>
                  </a:lnTo>
                  <a:lnTo>
                    <a:pt x="2129" y="1611"/>
                  </a:lnTo>
                  <a:lnTo>
                    <a:pt x="2262" y="1555"/>
                  </a:lnTo>
                  <a:lnTo>
                    <a:pt x="2262" y="1478"/>
                  </a:lnTo>
                  <a:lnTo>
                    <a:pt x="2225" y="1400"/>
                  </a:lnTo>
                  <a:lnTo>
                    <a:pt x="2167" y="1381"/>
                  </a:lnTo>
                  <a:lnTo>
                    <a:pt x="2110" y="1381"/>
                  </a:lnTo>
                  <a:lnTo>
                    <a:pt x="2033" y="1324"/>
                  </a:lnTo>
                  <a:lnTo>
                    <a:pt x="1955" y="1266"/>
                  </a:lnTo>
                  <a:lnTo>
                    <a:pt x="1802" y="1114"/>
                  </a:lnTo>
                  <a:lnTo>
                    <a:pt x="1765" y="1133"/>
                  </a:lnTo>
                  <a:lnTo>
                    <a:pt x="1726" y="1190"/>
                  </a:lnTo>
                  <a:lnTo>
                    <a:pt x="1687" y="1229"/>
                  </a:lnTo>
                  <a:lnTo>
                    <a:pt x="1553" y="1151"/>
                  </a:lnTo>
                  <a:lnTo>
                    <a:pt x="1553" y="1114"/>
                  </a:lnTo>
                  <a:lnTo>
                    <a:pt x="1439" y="1151"/>
                  </a:lnTo>
                  <a:lnTo>
                    <a:pt x="1400" y="959"/>
                  </a:lnTo>
                  <a:lnTo>
                    <a:pt x="1305" y="538"/>
                  </a:lnTo>
                  <a:lnTo>
                    <a:pt x="1226" y="250"/>
                  </a:lnTo>
                  <a:lnTo>
                    <a:pt x="1189" y="117"/>
                  </a:lnTo>
                  <a:lnTo>
                    <a:pt x="1074" y="59"/>
                  </a:lnTo>
                  <a:lnTo>
                    <a:pt x="1015" y="97"/>
                  </a:lnTo>
                  <a:lnTo>
                    <a:pt x="824" y="59"/>
                  </a:lnTo>
                  <a:lnTo>
                    <a:pt x="767" y="79"/>
                  </a:lnTo>
                  <a:lnTo>
                    <a:pt x="710" y="59"/>
                  </a:lnTo>
                  <a:lnTo>
                    <a:pt x="710" y="41"/>
                  </a:lnTo>
                  <a:lnTo>
                    <a:pt x="536" y="0"/>
                  </a:lnTo>
                  <a:lnTo>
                    <a:pt x="519" y="41"/>
                  </a:lnTo>
                  <a:lnTo>
                    <a:pt x="421" y="41"/>
                  </a:lnTo>
                  <a:lnTo>
                    <a:pt x="345" y="97"/>
                  </a:lnTo>
                  <a:lnTo>
                    <a:pt x="288" y="155"/>
                  </a:lnTo>
                  <a:lnTo>
                    <a:pt x="269" y="212"/>
                  </a:lnTo>
                  <a:lnTo>
                    <a:pt x="230" y="250"/>
                  </a:lnTo>
                  <a:lnTo>
                    <a:pt x="154" y="250"/>
                  </a:lnTo>
                  <a:lnTo>
                    <a:pt x="115" y="309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 9"/>
            <p:cNvSpPr>
              <a:spLocks/>
            </p:cNvSpPr>
            <p:nvPr/>
          </p:nvSpPr>
          <p:spPr bwMode="auto">
            <a:xfrm>
              <a:off x="1236" y="3297"/>
              <a:ext cx="22" cy="12"/>
            </a:xfrm>
            <a:custGeom>
              <a:avLst/>
              <a:gdLst>
                <a:gd name="T0" fmla="*/ 11 w 52"/>
                <a:gd name="T1" fmla="*/ 7 h 29"/>
                <a:gd name="T2" fmla="*/ 11 w 52"/>
                <a:gd name="T3" fmla="*/ 7 h 29"/>
                <a:gd name="T4" fmla="*/ 12 w 52"/>
                <a:gd name="T5" fmla="*/ 6 h 29"/>
                <a:gd name="T6" fmla="*/ 12 w 52"/>
                <a:gd name="T7" fmla="*/ 5 h 29"/>
                <a:gd name="T8" fmla="*/ 12 w 52"/>
                <a:gd name="T9" fmla="*/ 4 h 29"/>
                <a:gd name="T10" fmla="*/ 12 w 52"/>
                <a:gd name="T11" fmla="*/ 3 h 29"/>
                <a:gd name="T12" fmla="*/ 12 w 52"/>
                <a:gd name="T13" fmla="*/ 3 h 29"/>
                <a:gd name="T14" fmla="*/ 8 w 52"/>
                <a:gd name="T15" fmla="*/ 2 h 29"/>
                <a:gd name="T16" fmla="*/ 5 w 52"/>
                <a:gd name="T17" fmla="*/ 1 h 29"/>
                <a:gd name="T18" fmla="*/ 2 w 52"/>
                <a:gd name="T19" fmla="*/ 1 h 29"/>
                <a:gd name="T20" fmla="*/ 0 w 52"/>
                <a:gd name="T21" fmla="*/ 3 h 29"/>
                <a:gd name="T22" fmla="*/ 0 w 52"/>
                <a:gd name="T23" fmla="*/ 3 h 29"/>
                <a:gd name="T24" fmla="*/ 0 w 52"/>
                <a:gd name="T25" fmla="*/ 5 h 29"/>
                <a:gd name="T26" fmla="*/ 1 w 52"/>
                <a:gd name="T27" fmla="*/ 7 h 29"/>
                <a:gd name="T28" fmla="*/ 3 w 52"/>
                <a:gd name="T29" fmla="*/ 9 h 29"/>
                <a:gd name="T30" fmla="*/ 5 w 52"/>
                <a:gd name="T31" fmla="*/ 10 h 29"/>
                <a:gd name="T32" fmla="*/ 7 w 52"/>
                <a:gd name="T33" fmla="*/ 11 h 29"/>
                <a:gd name="T34" fmla="*/ 9 w 52"/>
                <a:gd name="T35" fmla="*/ 12 h 29"/>
                <a:gd name="T36" fmla="*/ 12 w 52"/>
                <a:gd name="T37" fmla="*/ 12 h 29"/>
                <a:gd name="T38" fmla="*/ 15 w 52"/>
                <a:gd name="T39" fmla="*/ 12 h 29"/>
                <a:gd name="T40" fmla="*/ 15 w 52"/>
                <a:gd name="T41" fmla="*/ 12 h 29"/>
                <a:gd name="T42" fmla="*/ 18 w 52"/>
                <a:gd name="T43" fmla="*/ 10 h 29"/>
                <a:gd name="T44" fmla="*/ 21 w 52"/>
                <a:gd name="T45" fmla="*/ 7 h 29"/>
                <a:gd name="T46" fmla="*/ 22 w 52"/>
                <a:gd name="T47" fmla="*/ 4 h 29"/>
                <a:gd name="T48" fmla="*/ 22 w 52"/>
                <a:gd name="T49" fmla="*/ 1 h 29"/>
                <a:gd name="T50" fmla="*/ 22 w 52"/>
                <a:gd name="T51" fmla="*/ 1 h 29"/>
                <a:gd name="T52" fmla="*/ 19 w 52"/>
                <a:gd name="T53" fmla="*/ 0 h 29"/>
                <a:gd name="T54" fmla="*/ 17 w 52"/>
                <a:gd name="T55" fmla="*/ 2 h 29"/>
                <a:gd name="T56" fmla="*/ 15 w 52"/>
                <a:gd name="T57" fmla="*/ 5 h 29"/>
                <a:gd name="T58" fmla="*/ 12 w 52"/>
                <a:gd name="T59" fmla="*/ 7 h 29"/>
                <a:gd name="T60" fmla="*/ 12 w 52"/>
                <a:gd name="T61" fmla="*/ 7 h 29"/>
                <a:gd name="T62" fmla="*/ 12 w 52"/>
                <a:gd name="T63" fmla="*/ 8 h 29"/>
                <a:gd name="T64" fmla="*/ 12 w 52"/>
                <a:gd name="T65" fmla="*/ 9 h 29"/>
                <a:gd name="T66" fmla="*/ 12 w 52"/>
                <a:gd name="T67" fmla="*/ 10 h 29"/>
                <a:gd name="T68" fmla="*/ 12 w 52"/>
                <a:gd name="T69" fmla="*/ 12 h 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"/>
                <a:gd name="T106" fmla="*/ 0 h 29"/>
                <a:gd name="T107" fmla="*/ 52 w 52"/>
                <a:gd name="T108" fmla="*/ 29 h 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" h="29">
                  <a:moveTo>
                    <a:pt x="27" y="17"/>
                  </a:moveTo>
                  <a:lnTo>
                    <a:pt x="27" y="17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0" y="5"/>
                  </a:lnTo>
                  <a:lnTo>
                    <a:pt x="12" y="2"/>
                  </a:lnTo>
                  <a:lnTo>
                    <a:pt x="4" y="2"/>
                  </a:lnTo>
                  <a:lnTo>
                    <a:pt x="0" y="7"/>
                  </a:lnTo>
                  <a:lnTo>
                    <a:pt x="0" y="12"/>
                  </a:lnTo>
                  <a:lnTo>
                    <a:pt x="3" y="16"/>
                  </a:lnTo>
                  <a:lnTo>
                    <a:pt x="6" y="21"/>
                  </a:lnTo>
                  <a:lnTo>
                    <a:pt x="11" y="24"/>
                  </a:lnTo>
                  <a:lnTo>
                    <a:pt x="16" y="26"/>
                  </a:lnTo>
                  <a:lnTo>
                    <a:pt x="22" y="29"/>
                  </a:lnTo>
                  <a:lnTo>
                    <a:pt x="29" y="29"/>
                  </a:lnTo>
                  <a:lnTo>
                    <a:pt x="35" y="28"/>
                  </a:lnTo>
                  <a:lnTo>
                    <a:pt x="42" y="24"/>
                  </a:lnTo>
                  <a:lnTo>
                    <a:pt x="49" y="17"/>
                  </a:lnTo>
                  <a:lnTo>
                    <a:pt x="52" y="9"/>
                  </a:lnTo>
                  <a:lnTo>
                    <a:pt x="51" y="2"/>
                  </a:lnTo>
                  <a:lnTo>
                    <a:pt x="46" y="0"/>
                  </a:lnTo>
                  <a:lnTo>
                    <a:pt x="41" y="5"/>
                  </a:lnTo>
                  <a:lnTo>
                    <a:pt x="36" y="12"/>
                  </a:lnTo>
                  <a:lnTo>
                    <a:pt x="29" y="17"/>
                  </a:lnTo>
                  <a:lnTo>
                    <a:pt x="28" y="20"/>
                  </a:lnTo>
                  <a:lnTo>
                    <a:pt x="28" y="22"/>
                  </a:lnTo>
                  <a:lnTo>
                    <a:pt x="28" y="25"/>
                  </a:lnTo>
                  <a:lnTo>
                    <a:pt x="29" y="29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 10"/>
            <p:cNvSpPr>
              <a:spLocks/>
            </p:cNvSpPr>
            <p:nvPr/>
          </p:nvSpPr>
          <p:spPr bwMode="auto">
            <a:xfrm>
              <a:off x="1189" y="3307"/>
              <a:ext cx="45" cy="31"/>
            </a:xfrm>
            <a:custGeom>
              <a:avLst/>
              <a:gdLst>
                <a:gd name="T0" fmla="*/ 39 w 107"/>
                <a:gd name="T1" fmla="*/ 1 h 70"/>
                <a:gd name="T2" fmla="*/ 32 w 107"/>
                <a:gd name="T3" fmla="*/ 1 h 70"/>
                <a:gd name="T4" fmla="*/ 26 w 107"/>
                <a:gd name="T5" fmla="*/ 0 h 70"/>
                <a:gd name="T6" fmla="*/ 20 w 107"/>
                <a:gd name="T7" fmla="*/ 1 h 70"/>
                <a:gd name="T8" fmla="*/ 15 w 107"/>
                <a:gd name="T9" fmla="*/ 5 h 70"/>
                <a:gd name="T10" fmla="*/ 14 w 107"/>
                <a:gd name="T11" fmla="*/ 10 h 70"/>
                <a:gd name="T12" fmla="*/ 13 w 107"/>
                <a:gd name="T13" fmla="*/ 12 h 70"/>
                <a:gd name="T14" fmla="*/ 7 w 107"/>
                <a:gd name="T15" fmla="*/ 14 h 70"/>
                <a:gd name="T16" fmla="*/ 5 w 107"/>
                <a:gd name="T17" fmla="*/ 18 h 70"/>
                <a:gd name="T18" fmla="*/ 4 w 107"/>
                <a:gd name="T19" fmla="*/ 21 h 70"/>
                <a:gd name="T20" fmla="*/ 3 w 107"/>
                <a:gd name="T21" fmla="*/ 25 h 70"/>
                <a:gd name="T22" fmla="*/ 0 w 107"/>
                <a:gd name="T23" fmla="*/ 27 h 70"/>
                <a:gd name="T24" fmla="*/ 0 w 107"/>
                <a:gd name="T25" fmla="*/ 30 h 70"/>
                <a:gd name="T26" fmla="*/ 0 w 107"/>
                <a:gd name="T27" fmla="*/ 30 h 70"/>
                <a:gd name="T28" fmla="*/ 1 w 107"/>
                <a:gd name="T29" fmla="*/ 30 h 70"/>
                <a:gd name="T30" fmla="*/ 2 w 107"/>
                <a:gd name="T31" fmla="*/ 30 h 70"/>
                <a:gd name="T32" fmla="*/ 2 w 107"/>
                <a:gd name="T33" fmla="*/ 30 h 70"/>
                <a:gd name="T34" fmla="*/ 2 w 107"/>
                <a:gd name="T35" fmla="*/ 31 h 70"/>
                <a:gd name="T36" fmla="*/ 3 w 107"/>
                <a:gd name="T37" fmla="*/ 31 h 70"/>
                <a:gd name="T38" fmla="*/ 7 w 107"/>
                <a:gd name="T39" fmla="*/ 31 h 70"/>
                <a:gd name="T40" fmla="*/ 11 w 107"/>
                <a:gd name="T41" fmla="*/ 28 h 70"/>
                <a:gd name="T42" fmla="*/ 15 w 107"/>
                <a:gd name="T43" fmla="*/ 25 h 70"/>
                <a:gd name="T44" fmla="*/ 19 w 107"/>
                <a:gd name="T45" fmla="*/ 23 h 70"/>
                <a:gd name="T46" fmla="*/ 24 w 107"/>
                <a:gd name="T47" fmla="*/ 20 h 70"/>
                <a:gd name="T48" fmla="*/ 28 w 107"/>
                <a:gd name="T49" fmla="*/ 17 h 70"/>
                <a:gd name="T50" fmla="*/ 32 w 107"/>
                <a:gd name="T51" fmla="*/ 13 h 70"/>
                <a:gd name="T52" fmla="*/ 36 w 107"/>
                <a:gd name="T53" fmla="*/ 10 h 70"/>
                <a:gd name="T54" fmla="*/ 40 w 107"/>
                <a:gd name="T55" fmla="*/ 9 h 70"/>
                <a:gd name="T56" fmla="*/ 43 w 107"/>
                <a:gd name="T57" fmla="*/ 7 h 70"/>
                <a:gd name="T58" fmla="*/ 45 w 107"/>
                <a:gd name="T59" fmla="*/ 4 h 70"/>
                <a:gd name="T60" fmla="*/ 44 w 107"/>
                <a:gd name="T61" fmla="*/ 1 h 70"/>
                <a:gd name="T62" fmla="*/ 42 w 107"/>
                <a:gd name="T63" fmla="*/ 0 h 70"/>
                <a:gd name="T64" fmla="*/ 42 w 107"/>
                <a:gd name="T65" fmla="*/ 0 h 70"/>
                <a:gd name="T66" fmla="*/ 42 w 107"/>
                <a:gd name="T67" fmla="*/ 0 h 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"/>
                <a:gd name="T103" fmla="*/ 0 h 70"/>
                <a:gd name="T104" fmla="*/ 107 w 107"/>
                <a:gd name="T105" fmla="*/ 70 h 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" h="70">
                  <a:moveTo>
                    <a:pt x="100" y="1"/>
                  </a:moveTo>
                  <a:lnTo>
                    <a:pt x="93" y="2"/>
                  </a:lnTo>
                  <a:lnTo>
                    <a:pt x="85" y="2"/>
                  </a:lnTo>
                  <a:lnTo>
                    <a:pt x="77" y="2"/>
                  </a:lnTo>
                  <a:lnTo>
                    <a:pt x="70" y="1"/>
                  </a:lnTo>
                  <a:lnTo>
                    <a:pt x="62" y="1"/>
                  </a:lnTo>
                  <a:lnTo>
                    <a:pt x="54" y="2"/>
                  </a:lnTo>
                  <a:lnTo>
                    <a:pt x="47" y="3"/>
                  </a:lnTo>
                  <a:lnTo>
                    <a:pt x="40" y="7"/>
                  </a:lnTo>
                  <a:lnTo>
                    <a:pt x="35" y="12"/>
                  </a:lnTo>
                  <a:lnTo>
                    <a:pt x="33" y="17"/>
                  </a:lnTo>
                  <a:lnTo>
                    <a:pt x="34" y="23"/>
                  </a:lnTo>
                  <a:lnTo>
                    <a:pt x="37" y="29"/>
                  </a:lnTo>
                  <a:lnTo>
                    <a:pt x="30" y="28"/>
                  </a:lnTo>
                  <a:lnTo>
                    <a:pt x="23" y="29"/>
                  </a:lnTo>
                  <a:lnTo>
                    <a:pt x="17" y="32"/>
                  </a:lnTo>
                  <a:lnTo>
                    <a:pt x="12" y="37"/>
                  </a:lnTo>
                  <a:lnTo>
                    <a:pt x="11" y="40"/>
                  </a:lnTo>
                  <a:lnTo>
                    <a:pt x="10" y="45"/>
                  </a:lnTo>
                  <a:lnTo>
                    <a:pt x="10" y="48"/>
                  </a:lnTo>
                  <a:lnTo>
                    <a:pt x="10" y="53"/>
                  </a:lnTo>
                  <a:lnTo>
                    <a:pt x="8" y="56"/>
                  </a:lnTo>
                  <a:lnTo>
                    <a:pt x="4" y="59"/>
                  </a:lnTo>
                  <a:lnTo>
                    <a:pt x="1" y="61"/>
                  </a:lnTo>
                  <a:lnTo>
                    <a:pt x="0" y="67"/>
                  </a:lnTo>
                  <a:lnTo>
                    <a:pt x="1" y="67"/>
                  </a:lnTo>
                  <a:lnTo>
                    <a:pt x="1" y="68"/>
                  </a:lnTo>
                  <a:lnTo>
                    <a:pt x="2" y="68"/>
                  </a:lnTo>
                  <a:lnTo>
                    <a:pt x="4" y="68"/>
                  </a:lnTo>
                  <a:lnTo>
                    <a:pt x="5" y="68"/>
                  </a:lnTo>
                  <a:lnTo>
                    <a:pt x="4" y="69"/>
                  </a:lnTo>
                  <a:lnTo>
                    <a:pt x="3" y="70"/>
                  </a:lnTo>
                  <a:lnTo>
                    <a:pt x="8" y="70"/>
                  </a:lnTo>
                  <a:lnTo>
                    <a:pt x="12" y="70"/>
                  </a:lnTo>
                  <a:lnTo>
                    <a:pt x="17" y="69"/>
                  </a:lnTo>
                  <a:lnTo>
                    <a:pt x="20" y="67"/>
                  </a:lnTo>
                  <a:lnTo>
                    <a:pt x="25" y="63"/>
                  </a:lnTo>
                  <a:lnTo>
                    <a:pt x="31" y="59"/>
                  </a:lnTo>
                  <a:lnTo>
                    <a:pt x="35" y="56"/>
                  </a:lnTo>
                  <a:lnTo>
                    <a:pt x="41" y="53"/>
                  </a:lnTo>
                  <a:lnTo>
                    <a:pt x="46" y="51"/>
                  </a:lnTo>
                  <a:lnTo>
                    <a:pt x="50" y="47"/>
                  </a:lnTo>
                  <a:lnTo>
                    <a:pt x="56" y="45"/>
                  </a:lnTo>
                  <a:lnTo>
                    <a:pt x="61" y="41"/>
                  </a:lnTo>
                  <a:lnTo>
                    <a:pt x="66" y="38"/>
                  </a:lnTo>
                  <a:lnTo>
                    <a:pt x="71" y="33"/>
                  </a:lnTo>
                  <a:lnTo>
                    <a:pt x="77" y="29"/>
                  </a:lnTo>
                  <a:lnTo>
                    <a:pt x="81" y="25"/>
                  </a:lnTo>
                  <a:lnTo>
                    <a:pt x="86" y="23"/>
                  </a:lnTo>
                  <a:lnTo>
                    <a:pt x="91" y="21"/>
                  </a:lnTo>
                  <a:lnTo>
                    <a:pt x="94" y="20"/>
                  </a:lnTo>
                  <a:lnTo>
                    <a:pt x="99" y="17"/>
                  </a:lnTo>
                  <a:lnTo>
                    <a:pt x="102" y="15"/>
                  </a:lnTo>
                  <a:lnTo>
                    <a:pt x="106" y="13"/>
                  </a:lnTo>
                  <a:lnTo>
                    <a:pt x="107" y="9"/>
                  </a:lnTo>
                  <a:lnTo>
                    <a:pt x="106" y="5"/>
                  </a:lnTo>
                  <a:lnTo>
                    <a:pt x="104" y="3"/>
                  </a:lnTo>
                  <a:lnTo>
                    <a:pt x="103" y="2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9" y="0"/>
                  </a:lnTo>
                  <a:lnTo>
                    <a:pt x="99" y="1"/>
                  </a:lnTo>
                  <a:lnTo>
                    <a:pt x="100" y="1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Freeform 11"/>
            <p:cNvSpPr>
              <a:spLocks/>
            </p:cNvSpPr>
            <p:nvPr/>
          </p:nvSpPr>
          <p:spPr bwMode="auto">
            <a:xfrm>
              <a:off x="1189" y="3307"/>
              <a:ext cx="45" cy="31"/>
            </a:xfrm>
            <a:custGeom>
              <a:avLst/>
              <a:gdLst>
                <a:gd name="T0" fmla="*/ 42 w 107"/>
                <a:gd name="T1" fmla="*/ 0 h 70"/>
                <a:gd name="T2" fmla="*/ 36 w 107"/>
                <a:gd name="T3" fmla="*/ 1 h 70"/>
                <a:gd name="T4" fmla="*/ 29 w 107"/>
                <a:gd name="T5" fmla="*/ 0 h 70"/>
                <a:gd name="T6" fmla="*/ 23 w 107"/>
                <a:gd name="T7" fmla="*/ 1 h 70"/>
                <a:gd name="T8" fmla="*/ 17 w 107"/>
                <a:gd name="T9" fmla="*/ 3 h 70"/>
                <a:gd name="T10" fmla="*/ 15 w 107"/>
                <a:gd name="T11" fmla="*/ 5 h 70"/>
                <a:gd name="T12" fmla="*/ 14 w 107"/>
                <a:gd name="T13" fmla="*/ 10 h 70"/>
                <a:gd name="T14" fmla="*/ 16 w 107"/>
                <a:gd name="T15" fmla="*/ 13 h 70"/>
                <a:gd name="T16" fmla="*/ 10 w 107"/>
                <a:gd name="T17" fmla="*/ 13 h 70"/>
                <a:gd name="T18" fmla="*/ 5 w 107"/>
                <a:gd name="T19" fmla="*/ 16 h 70"/>
                <a:gd name="T20" fmla="*/ 5 w 107"/>
                <a:gd name="T21" fmla="*/ 18 h 70"/>
                <a:gd name="T22" fmla="*/ 4 w 107"/>
                <a:gd name="T23" fmla="*/ 21 h 70"/>
                <a:gd name="T24" fmla="*/ 4 w 107"/>
                <a:gd name="T25" fmla="*/ 23 h 70"/>
                <a:gd name="T26" fmla="*/ 2 w 107"/>
                <a:gd name="T27" fmla="*/ 26 h 70"/>
                <a:gd name="T28" fmla="*/ 0 w 107"/>
                <a:gd name="T29" fmla="*/ 30 h 70"/>
                <a:gd name="T30" fmla="*/ 0 w 107"/>
                <a:gd name="T31" fmla="*/ 30 h 70"/>
                <a:gd name="T32" fmla="*/ 0 w 107"/>
                <a:gd name="T33" fmla="*/ 30 h 70"/>
                <a:gd name="T34" fmla="*/ 0 w 107"/>
                <a:gd name="T35" fmla="*/ 30 h 70"/>
                <a:gd name="T36" fmla="*/ 2 w 107"/>
                <a:gd name="T37" fmla="*/ 30 h 70"/>
                <a:gd name="T38" fmla="*/ 2 w 107"/>
                <a:gd name="T39" fmla="*/ 30 h 70"/>
                <a:gd name="T40" fmla="*/ 2 w 107"/>
                <a:gd name="T41" fmla="*/ 30 h 70"/>
                <a:gd name="T42" fmla="*/ 2 w 107"/>
                <a:gd name="T43" fmla="*/ 31 h 70"/>
                <a:gd name="T44" fmla="*/ 1 w 107"/>
                <a:gd name="T45" fmla="*/ 31 h 70"/>
                <a:gd name="T46" fmla="*/ 5 w 107"/>
                <a:gd name="T47" fmla="*/ 31 h 70"/>
                <a:gd name="T48" fmla="*/ 8 w 107"/>
                <a:gd name="T49" fmla="*/ 30 h 70"/>
                <a:gd name="T50" fmla="*/ 11 w 107"/>
                <a:gd name="T51" fmla="*/ 28 h 70"/>
                <a:gd name="T52" fmla="*/ 15 w 107"/>
                <a:gd name="T53" fmla="*/ 25 h 70"/>
                <a:gd name="T54" fmla="*/ 19 w 107"/>
                <a:gd name="T55" fmla="*/ 23 h 70"/>
                <a:gd name="T56" fmla="*/ 24 w 107"/>
                <a:gd name="T57" fmla="*/ 20 h 70"/>
                <a:gd name="T58" fmla="*/ 26 w 107"/>
                <a:gd name="T59" fmla="*/ 18 h 70"/>
                <a:gd name="T60" fmla="*/ 30 w 107"/>
                <a:gd name="T61" fmla="*/ 15 h 70"/>
                <a:gd name="T62" fmla="*/ 34 w 107"/>
                <a:gd name="T63" fmla="*/ 11 h 70"/>
                <a:gd name="T64" fmla="*/ 36 w 107"/>
                <a:gd name="T65" fmla="*/ 10 h 70"/>
                <a:gd name="T66" fmla="*/ 40 w 107"/>
                <a:gd name="T67" fmla="*/ 9 h 70"/>
                <a:gd name="T68" fmla="*/ 42 w 107"/>
                <a:gd name="T69" fmla="*/ 8 h 70"/>
                <a:gd name="T70" fmla="*/ 45 w 107"/>
                <a:gd name="T71" fmla="*/ 6 h 70"/>
                <a:gd name="T72" fmla="*/ 45 w 107"/>
                <a:gd name="T73" fmla="*/ 2 h 70"/>
                <a:gd name="T74" fmla="*/ 44 w 107"/>
                <a:gd name="T75" fmla="*/ 1 h 70"/>
                <a:gd name="T76" fmla="*/ 42 w 107"/>
                <a:gd name="T77" fmla="*/ 0 h 70"/>
                <a:gd name="T78" fmla="*/ 41 w 107"/>
                <a:gd name="T79" fmla="*/ 0 h 70"/>
                <a:gd name="T80" fmla="*/ 42 w 107"/>
                <a:gd name="T81" fmla="*/ 0 h 70"/>
                <a:gd name="T82" fmla="*/ 42 w 107"/>
                <a:gd name="T83" fmla="*/ 0 h 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7"/>
                <a:gd name="T127" fmla="*/ 0 h 70"/>
                <a:gd name="T128" fmla="*/ 107 w 107"/>
                <a:gd name="T129" fmla="*/ 70 h 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7" h="70">
                  <a:moveTo>
                    <a:pt x="100" y="1"/>
                  </a:moveTo>
                  <a:lnTo>
                    <a:pt x="100" y="1"/>
                  </a:lnTo>
                  <a:lnTo>
                    <a:pt x="93" y="2"/>
                  </a:lnTo>
                  <a:lnTo>
                    <a:pt x="85" y="2"/>
                  </a:lnTo>
                  <a:lnTo>
                    <a:pt x="77" y="2"/>
                  </a:lnTo>
                  <a:lnTo>
                    <a:pt x="70" y="1"/>
                  </a:lnTo>
                  <a:lnTo>
                    <a:pt x="62" y="1"/>
                  </a:lnTo>
                  <a:lnTo>
                    <a:pt x="54" y="2"/>
                  </a:lnTo>
                  <a:lnTo>
                    <a:pt x="47" y="3"/>
                  </a:lnTo>
                  <a:lnTo>
                    <a:pt x="40" y="7"/>
                  </a:lnTo>
                  <a:lnTo>
                    <a:pt x="35" y="12"/>
                  </a:lnTo>
                  <a:lnTo>
                    <a:pt x="33" y="17"/>
                  </a:lnTo>
                  <a:lnTo>
                    <a:pt x="34" y="23"/>
                  </a:lnTo>
                  <a:lnTo>
                    <a:pt x="37" y="29"/>
                  </a:lnTo>
                  <a:lnTo>
                    <a:pt x="30" y="28"/>
                  </a:lnTo>
                  <a:lnTo>
                    <a:pt x="23" y="29"/>
                  </a:lnTo>
                  <a:lnTo>
                    <a:pt x="17" y="32"/>
                  </a:lnTo>
                  <a:lnTo>
                    <a:pt x="12" y="37"/>
                  </a:lnTo>
                  <a:lnTo>
                    <a:pt x="11" y="40"/>
                  </a:lnTo>
                  <a:lnTo>
                    <a:pt x="10" y="45"/>
                  </a:lnTo>
                  <a:lnTo>
                    <a:pt x="10" y="48"/>
                  </a:lnTo>
                  <a:lnTo>
                    <a:pt x="10" y="53"/>
                  </a:lnTo>
                  <a:lnTo>
                    <a:pt x="8" y="56"/>
                  </a:lnTo>
                  <a:lnTo>
                    <a:pt x="4" y="59"/>
                  </a:lnTo>
                  <a:lnTo>
                    <a:pt x="1" y="61"/>
                  </a:lnTo>
                  <a:lnTo>
                    <a:pt x="0" y="67"/>
                  </a:lnTo>
                  <a:lnTo>
                    <a:pt x="1" y="67"/>
                  </a:lnTo>
                  <a:lnTo>
                    <a:pt x="1" y="68"/>
                  </a:lnTo>
                  <a:lnTo>
                    <a:pt x="2" y="68"/>
                  </a:lnTo>
                  <a:lnTo>
                    <a:pt x="4" y="68"/>
                  </a:lnTo>
                  <a:lnTo>
                    <a:pt x="5" y="68"/>
                  </a:lnTo>
                  <a:lnTo>
                    <a:pt x="4" y="69"/>
                  </a:lnTo>
                  <a:lnTo>
                    <a:pt x="3" y="70"/>
                  </a:lnTo>
                  <a:lnTo>
                    <a:pt x="8" y="70"/>
                  </a:lnTo>
                  <a:lnTo>
                    <a:pt x="12" y="70"/>
                  </a:lnTo>
                  <a:lnTo>
                    <a:pt x="17" y="69"/>
                  </a:lnTo>
                  <a:lnTo>
                    <a:pt x="20" y="67"/>
                  </a:lnTo>
                  <a:lnTo>
                    <a:pt x="25" y="63"/>
                  </a:lnTo>
                  <a:lnTo>
                    <a:pt x="31" y="59"/>
                  </a:lnTo>
                  <a:lnTo>
                    <a:pt x="35" y="56"/>
                  </a:lnTo>
                  <a:lnTo>
                    <a:pt x="41" y="53"/>
                  </a:lnTo>
                  <a:lnTo>
                    <a:pt x="46" y="51"/>
                  </a:lnTo>
                  <a:lnTo>
                    <a:pt x="50" y="47"/>
                  </a:lnTo>
                  <a:lnTo>
                    <a:pt x="56" y="45"/>
                  </a:lnTo>
                  <a:lnTo>
                    <a:pt x="61" y="41"/>
                  </a:lnTo>
                  <a:lnTo>
                    <a:pt x="66" y="38"/>
                  </a:lnTo>
                  <a:lnTo>
                    <a:pt x="71" y="33"/>
                  </a:lnTo>
                  <a:lnTo>
                    <a:pt x="77" y="29"/>
                  </a:lnTo>
                  <a:lnTo>
                    <a:pt x="81" y="25"/>
                  </a:lnTo>
                  <a:lnTo>
                    <a:pt x="86" y="23"/>
                  </a:lnTo>
                  <a:lnTo>
                    <a:pt x="91" y="21"/>
                  </a:lnTo>
                  <a:lnTo>
                    <a:pt x="94" y="20"/>
                  </a:lnTo>
                  <a:lnTo>
                    <a:pt x="99" y="17"/>
                  </a:lnTo>
                  <a:lnTo>
                    <a:pt x="102" y="15"/>
                  </a:lnTo>
                  <a:lnTo>
                    <a:pt x="106" y="13"/>
                  </a:lnTo>
                  <a:lnTo>
                    <a:pt x="107" y="9"/>
                  </a:lnTo>
                  <a:lnTo>
                    <a:pt x="106" y="5"/>
                  </a:lnTo>
                  <a:lnTo>
                    <a:pt x="104" y="3"/>
                  </a:lnTo>
                  <a:lnTo>
                    <a:pt x="103" y="2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9" y="0"/>
                  </a:lnTo>
                  <a:lnTo>
                    <a:pt x="99" y="1"/>
                  </a:lnTo>
                  <a:lnTo>
                    <a:pt x="100" y="1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Freeform 12"/>
            <p:cNvSpPr>
              <a:spLocks/>
            </p:cNvSpPr>
            <p:nvPr/>
          </p:nvSpPr>
          <p:spPr bwMode="auto">
            <a:xfrm>
              <a:off x="1146" y="3325"/>
              <a:ext cx="41" cy="31"/>
            </a:xfrm>
            <a:custGeom>
              <a:avLst/>
              <a:gdLst>
                <a:gd name="T0" fmla="*/ 38 w 96"/>
                <a:gd name="T1" fmla="*/ 11 h 73"/>
                <a:gd name="T2" fmla="*/ 39 w 96"/>
                <a:gd name="T3" fmla="*/ 8 h 73"/>
                <a:gd name="T4" fmla="*/ 41 w 96"/>
                <a:gd name="T5" fmla="*/ 5 h 73"/>
                <a:gd name="T6" fmla="*/ 41 w 96"/>
                <a:gd name="T7" fmla="*/ 3 h 73"/>
                <a:gd name="T8" fmla="*/ 39 w 96"/>
                <a:gd name="T9" fmla="*/ 0 h 73"/>
                <a:gd name="T10" fmla="*/ 37 w 96"/>
                <a:gd name="T11" fmla="*/ 0 h 73"/>
                <a:gd name="T12" fmla="*/ 34 w 96"/>
                <a:gd name="T13" fmla="*/ 0 h 73"/>
                <a:gd name="T14" fmla="*/ 32 w 96"/>
                <a:gd name="T15" fmla="*/ 0 h 73"/>
                <a:gd name="T16" fmla="*/ 29 w 96"/>
                <a:gd name="T17" fmla="*/ 2 h 73"/>
                <a:gd name="T18" fmla="*/ 27 w 96"/>
                <a:gd name="T19" fmla="*/ 4 h 73"/>
                <a:gd name="T20" fmla="*/ 25 w 96"/>
                <a:gd name="T21" fmla="*/ 6 h 73"/>
                <a:gd name="T22" fmla="*/ 24 w 96"/>
                <a:gd name="T23" fmla="*/ 8 h 73"/>
                <a:gd name="T24" fmla="*/ 22 w 96"/>
                <a:gd name="T25" fmla="*/ 10 h 73"/>
                <a:gd name="T26" fmla="*/ 21 w 96"/>
                <a:gd name="T27" fmla="*/ 11 h 73"/>
                <a:gd name="T28" fmla="*/ 21 w 96"/>
                <a:gd name="T29" fmla="*/ 12 h 73"/>
                <a:gd name="T30" fmla="*/ 21 w 96"/>
                <a:gd name="T31" fmla="*/ 14 h 73"/>
                <a:gd name="T32" fmla="*/ 21 w 96"/>
                <a:gd name="T33" fmla="*/ 16 h 73"/>
                <a:gd name="T34" fmla="*/ 20 w 96"/>
                <a:gd name="T35" fmla="*/ 17 h 73"/>
                <a:gd name="T36" fmla="*/ 19 w 96"/>
                <a:gd name="T37" fmla="*/ 18 h 73"/>
                <a:gd name="T38" fmla="*/ 18 w 96"/>
                <a:gd name="T39" fmla="*/ 19 h 73"/>
                <a:gd name="T40" fmla="*/ 16 w 96"/>
                <a:gd name="T41" fmla="*/ 20 h 73"/>
                <a:gd name="T42" fmla="*/ 15 w 96"/>
                <a:gd name="T43" fmla="*/ 20 h 73"/>
                <a:gd name="T44" fmla="*/ 13 w 96"/>
                <a:gd name="T45" fmla="*/ 20 h 73"/>
                <a:gd name="T46" fmla="*/ 12 w 96"/>
                <a:gd name="T47" fmla="*/ 21 h 73"/>
                <a:gd name="T48" fmla="*/ 10 w 96"/>
                <a:gd name="T49" fmla="*/ 21 h 73"/>
                <a:gd name="T50" fmla="*/ 9 w 96"/>
                <a:gd name="T51" fmla="*/ 22 h 73"/>
                <a:gd name="T52" fmla="*/ 7 w 96"/>
                <a:gd name="T53" fmla="*/ 23 h 73"/>
                <a:gd name="T54" fmla="*/ 6 w 96"/>
                <a:gd name="T55" fmla="*/ 25 h 73"/>
                <a:gd name="T56" fmla="*/ 3 w 96"/>
                <a:gd name="T57" fmla="*/ 27 h 73"/>
                <a:gd name="T58" fmla="*/ 3 w 96"/>
                <a:gd name="T59" fmla="*/ 27 h 73"/>
                <a:gd name="T60" fmla="*/ 1 w 96"/>
                <a:gd name="T61" fmla="*/ 28 h 73"/>
                <a:gd name="T62" fmla="*/ 0 w 96"/>
                <a:gd name="T63" fmla="*/ 29 h 73"/>
                <a:gd name="T64" fmla="*/ 0 w 96"/>
                <a:gd name="T65" fmla="*/ 30 h 73"/>
                <a:gd name="T66" fmla="*/ 2 w 96"/>
                <a:gd name="T67" fmla="*/ 31 h 73"/>
                <a:gd name="T68" fmla="*/ 4 w 96"/>
                <a:gd name="T69" fmla="*/ 31 h 73"/>
                <a:gd name="T70" fmla="*/ 6 w 96"/>
                <a:gd name="T71" fmla="*/ 31 h 73"/>
                <a:gd name="T72" fmla="*/ 8 w 96"/>
                <a:gd name="T73" fmla="*/ 29 h 73"/>
                <a:gd name="T74" fmla="*/ 10 w 96"/>
                <a:gd name="T75" fmla="*/ 28 h 73"/>
                <a:gd name="T76" fmla="*/ 12 w 96"/>
                <a:gd name="T77" fmla="*/ 26 h 73"/>
                <a:gd name="T78" fmla="*/ 14 w 96"/>
                <a:gd name="T79" fmla="*/ 25 h 73"/>
                <a:gd name="T80" fmla="*/ 16 w 96"/>
                <a:gd name="T81" fmla="*/ 23 h 73"/>
                <a:gd name="T82" fmla="*/ 19 w 96"/>
                <a:gd name="T83" fmla="*/ 22 h 73"/>
                <a:gd name="T84" fmla="*/ 23 w 96"/>
                <a:gd name="T85" fmla="*/ 21 h 73"/>
                <a:gd name="T86" fmla="*/ 26 w 96"/>
                <a:gd name="T87" fmla="*/ 19 h 73"/>
                <a:gd name="T88" fmla="*/ 29 w 96"/>
                <a:gd name="T89" fmla="*/ 17 h 73"/>
                <a:gd name="T90" fmla="*/ 32 w 96"/>
                <a:gd name="T91" fmla="*/ 16 h 73"/>
                <a:gd name="T92" fmla="*/ 34 w 96"/>
                <a:gd name="T93" fmla="*/ 14 h 73"/>
                <a:gd name="T94" fmla="*/ 36 w 96"/>
                <a:gd name="T95" fmla="*/ 12 h 73"/>
                <a:gd name="T96" fmla="*/ 38 w 96"/>
                <a:gd name="T97" fmla="*/ 11 h 73"/>
                <a:gd name="T98" fmla="*/ 38 w 96"/>
                <a:gd name="T99" fmla="*/ 11 h 73"/>
                <a:gd name="T100" fmla="*/ 38 w 96"/>
                <a:gd name="T101" fmla="*/ 11 h 73"/>
                <a:gd name="T102" fmla="*/ 38 w 96"/>
                <a:gd name="T103" fmla="*/ 11 h 73"/>
                <a:gd name="T104" fmla="*/ 38 w 96"/>
                <a:gd name="T105" fmla="*/ 11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6"/>
                <a:gd name="T160" fmla="*/ 0 h 73"/>
                <a:gd name="T161" fmla="*/ 96 w 96"/>
                <a:gd name="T162" fmla="*/ 73 h 7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6" h="73">
                  <a:moveTo>
                    <a:pt x="88" y="27"/>
                  </a:moveTo>
                  <a:lnTo>
                    <a:pt x="91" y="20"/>
                  </a:lnTo>
                  <a:lnTo>
                    <a:pt x="96" y="12"/>
                  </a:lnTo>
                  <a:lnTo>
                    <a:pt x="96" y="6"/>
                  </a:lnTo>
                  <a:lnTo>
                    <a:pt x="92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4" y="1"/>
                  </a:lnTo>
                  <a:lnTo>
                    <a:pt x="69" y="5"/>
                  </a:lnTo>
                  <a:lnTo>
                    <a:pt x="64" y="10"/>
                  </a:lnTo>
                  <a:lnTo>
                    <a:pt x="59" y="14"/>
                  </a:lnTo>
                  <a:lnTo>
                    <a:pt x="56" y="19"/>
                  </a:lnTo>
                  <a:lnTo>
                    <a:pt x="51" y="23"/>
                  </a:lnTo>
                  <a:lnTo>
                    <a:pt x="50" y="26"/>
                  </a:lnTo>
                  <a:lnTo>
                    <a:pt x="50" y="29"/>
                  </a:lnTo>
                  <a:lnTo>
                    <a:pt x="49" y="33"/>
                  </a:lnTo>
                  <a:lnTo>
                    <a:pt x="48" y="37"/>
                  </a:lnTo>
                  <a:lnTo>
                    <a:pt x="46" y="40"/>
                  </a:lnTo>
                  <a:lnTo>
                    <a:pt x="44" y="42"/>
                  </a:lnTo>
                  <a:lnTo>
                    <a:pt x="42" y="44"/>
                  </a:lnTo>
                  <a:lnTo>
                    <a:pt x="38" y="46"/>
                  </a:lnTo>
                  <a:lnTo>
                    <a:pt x="35" y="48"/>
                  </a:lnTo>
                  <a:lnTo>
                    <a:pt x="31" y="48"/>
                  </a:lnTo>
                  <a:lnTo>
                    <a:pt x="28" y="49"/>
                  </a:lnTo>
                  <a:lnTo>
                    <a:pt x="24" y="50"/>
                  </a:lnTo>
                  <a:lnTo>
                    <a:pt x="21" y="52"/>
                  </a:lnTo>
                  <a:lnTo>
                    <a:pt x="16" y="54"/>
                  </a:lnTo>
                  <a:lnTo>
                    <a:pt x="13" y="59"/>
                  </a:lnTo>
                  <a:lnTo>
                    <a:pt x="8" y="63"/>
                  </a:lnTo>
                  <a:lnTo>
                    <a:pt x="6" y="64"/>
                  </a:lnTo>
                  <a:lnTo>
                    <a:pt x="3" y="66"/>
                  </a:lnTo>
                  <a:lnTo>
                    <a:pt x="0" y="68"/>
                  </a:lnTo>
                  <a:lnTo>
                    <a:pt x="1" y="71"/>
                  </a:lnTo>
                  <a:lnTo>
                    <a:pt x="5" y="73"/>
                  </a:lnTo>
                  <a:lnTo>
                    <a:pt x="9" y="73"/>
                  </a:lnTo>
                  <a:lnTo>
                    <a:pt x="14" y="72"/>
                  </a:lnTo>
                  <a:lnTo>
                    <a:pt x="19" y="69"/>
                  </a:lnTo>
                  <a:lnTo>
                    <a:pt x="23" y="66"/>
                  </a:lnTo>
                  <a:lnTo>
                    <a:pt x="28" y="61"/>
                  </a:lnTo>
                  <a:lnTo>
                    <a:pt x="33" y="58"/>
                  </a:lnTo>
                  <a:lnTo>
                    <a:pt x="37" y="54"/>
                  </a:lnTo>
                  <a:lnTo>
                    <a:pt x="45" y="51"/>
                  </a:lnTo>
                  <a:lnTo>
                    <a:pt x="53" y="49"/>
                  </a:lnTo>
                  <a:lnTo>
                    <a:pt x="61" y="45"/>
                  </a:lnTo>
                  <a:lnTo>
                    <a:pt x="69" y="41"/>
                  </a:lnTo>
                  <a:lnTo>
                    <a:pt x="74" y="37"/>
                  </a:lnTo>
                  <a:lnTo>
                    <a:pt x="79" y="33"/>
                  </a:lnTo>
                  <a:lnTo>
                    <a:pt x="84" y="29"/>
                  </a:lnTo>
                  <a:lnTo>
                    <a:pt x="90" y="27"/>
                  </a:lnTo>
                  <a:lnTo>
                    <a:pt x="89" y="27"/>
                  </a:lnTo>
                  <a:lnTo>
                    <a:pt x="88" y="27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Freeform 13"/>
            <p:cNvSpPr>
              <a:spLocks/>
            </p:cNvSpPr>
            <p:nvPr/>
          </p:nvSpPr>
          <p:spPr bwMode="auto">
            <a:xfrm>
              <a:off x="1146" y="3325"/>
              <a:ext cx="41" cy="31"/>
            </a:xfrm>
            <a:custGeom>
              <a:avLst/>
              <a:gdLst>
                <a:gd name="T0" fmla="*/ 38 w 96"/>
                <a:gd name="T1" fmla="*/ 11 h 73"/>
                <a:gd name="T2" fmla="*/ 41 w 96"/>
                <a:gd name="T3" fmla="*/ 5 h 73"/>
                <a:gd name="T4" fmla="*/ 39 w 96"/>
                <a:gd name="T5" fmla="*/ 0 h 73"/>
                <a:gd name="T6" fmla="*/ 37 w 96"/>
                <a:gd name="T7" fmla="*/ 0 h 73"/>
                <a:gd name="T8" fmla="*/ 32 w 96"/>
                <a:gd name="T9" fmla="*/ 0 h 73"/>
                <a:gd name="T10" fmla="*/ 27 w 96"/>
                <a:gd name="T11" fmla="*/ 4 h 73"/>
                <a:gd name="T12" fmla="*/ 24 w 96"/>
                <a:gd name="T13" fmla="*/ 8 h 73"/>
                <a:gd name="T14" fmla="*/ 22 w 96"/>
                <a:gd name="T15" fmla="*/ 10 h 73"/>
                <a:gd name="T16" fmla="*/ 21 w 96"/>
                <a:gd name="T17" fmla="*/ 12 h 73"/>
                <a:gd name="T18" fmla="*/ 21 w 96"/>
                <a:gd name="T19" fmla="*/ 16 h 73"/>
                <a:gd name="T20" fmla="*/ 20 w 96"/>
                <a:gd name="T21" fmla="*/ 17 h 73"/>
                <a:gd name="T22" fmla="*/ 18 w 96"/>
                <a:gd name="T23" fmla="*/ 19 h 73"/>
                <a:gd name="T24" fmla="*/ 16 w 96"/>
                <a:gd name="T25" fmla="*/ 20 h 73"/>
                <a:gd name="T26" fmla="*/ 13 w 96"/>
                <a:gd name="T27" fmla="*/ 20 h 73"/>
                <a:gd name="T28" fmla="*/ 10 w 96"/>
                <a:gd name="T29" fmla="*/ 21 h 73"/>
                <a:gd name="T30" fmla="*/ 9 w 96"/>
                <a:gd name="T31" fmla="*/ 22 h 73"/>
                <a:gd name="T32" fmla="*/ 6 w 96"/>
                <a:gd name="T33" fmla="*/ 25 h 73"/>
                <a:gd name="T34" fmla="*/ 3 w 96"/>
                <a:gd name="T35" fmla="*/ 27 h 73"/>
                <a:gd name="T36" fmla="*/ 1 w 96"/>
                <a:gd name="T37" fmla="*/ 28 h 73"/>
                <a:gd name="T38" fmla="*/ 0 w 96"/>
                <a:gd name="T39" fmla="*/ 30 h 73"/>
                <a:gd name="T40" fmla="*/ 2 w 96"/>
                <a:gd name="T41" fmla="*/ 31 h 73"/>
                <a:gd name="T42" fmla="*/ 6 w 96"/>
                <a:gd name="T43" fmla="*/ 31 h 73"/>
                <a:gd name="T44" fmla="*/ 8 w 96"/>
                <a:gd name="T45" fmla="*/ 29 h 73"/>
                <a:gd name="T46" fmla="*/ 12 w 96"/>
                <a:gd name="T47" fmla="*/ 26 h 73"/>
                <a:gd name="T48" fmla="*/ 16 w 96"/>
                <a:gd name="T49" fmla="*/ 23 h 73"/>
                <a:gd name="T50" fmla="*/ 19 w 96"/>
                <a:gd name="T51" fmla="*/ 22 h 73"/>
                <a:gd name="T52" fmla="*/ 26 w 96"/>
                <a:gd name="T53" fmla="*/ 19 h 73"/>
                <a:gd name="T54" fmla="*/ 29 w 96"/>
                <a:gd name="T55" fmla="*/ 17 h 73"/>
                <a:gd name="T56" fmla="*/ 34 w 96"/>
                <a:gd name="T57" fmla="*/ 14 h 73"/>
                <a:gd name="T58" fmla="*/ 38 w 96"/>
                <a:gd name="T59" fmla="*/ 11 h 73"/>
                <a:gd name="T60" fmla="*/ 38 w 96"/>
                <a:gd name="T61" fmla="*/ 11 h 73"/>
                <a:gd name="T62" fmla="*/ 38 w 96"/>
                <a:gd name="T63" fmla="*/ 11 h 7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6"/>
                <a:gd name="T97" fmla="*/ 0 h 73"/>
                <a:gd name="T98" fmla="*/ 96 w 96"/>
                <a:gd name="T99" fmla="*/ 73 h 7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6" h="73">
                  <a:moveTo>
                    <a:pt x="88" y="27"/>
                  </a:moveTo>
                  <a:lnTo>
                    <a:pt x="88" y="27"/>
                  </a:lnTo>
                  <a:lnTo>
                    <a:pt x="91" y="20"/>
                  </a:lnTo>
                  <a:lnTo>
                    <a:pt x="96" y="12"/>
                  </a:lnTo>
                  <a:lnTo>
                    <a:pt x="96" y="6"/>
                  </a:lnTo>
                  <a:lnTo>
                    <a:pt x="92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4" y="1"/>
                  </a:lnTo>
                  <a:lnTo>
                    <a:pt x="69" y="5"/>
                  </a:lnTo>
                  <a:lnTo>
                    <a:pt x="64" y="10"/>
                  </a:lnTo>
                  <a:lnTo>
                    <a:pt x="59" y="14"/>
                  </a:lnTo>
                  <a:lnTo>
                    <a:pt x="56" y="19"/>
                  </a:lnTo>
                  <a:lnTo>
                    <a:pt x="51" y="23"/>
                  </a:lnTo>
                  <a:lnTo>
                    <a:pt x="50" y="26"/>
                  </a:lnTo>
                  <a:lnTo>
                    <a:pt x="50" y="29"/>
                  </a:lnTo>
                  <a:lnTo>
                    <a:pt x="49" y="33"/>
                  </a:lnTo>
                  <a:lnTo>
                    <a:pt x="48" y="37"/>
                  </a:lnTo>
                  <a:lnTo>
                    <a:pt x="46" y="40"/>
                  </a:lnTo>
                  <a:lnTo>
                    <a:pt x="44" y="42"/>
                  </a:lnTo>
                  <a:lnTo>
                    <a:pt x="42" y="44"/>
                  </a:lnTo>
                  <a:lnTo>
                    <a:pt x="38" y="46"/>
                  </a:lnTo>
                  <a:lnTo>
                    <a:pt x="35" y="48"/>
                  </a:lnTo>
                  <a:lnTo>
                    <a:pt x="31" y="48"/>
                  </a:lnTo>
                  <a:lnTo>
                    <a:pt x="28" y="49"/>
                  </a:lnTo>
                  <a:lnTo>
                    <a:pt x="24" y="50"/>
                  </a:lnTo>
                  <a:lnTo>
                    <a:pt x="21" y="52"/>
                  </a:lnTo>
                  <a:lnTo>
                    <a:pt x="16" y="54"/>
                  </a:lnTo>
                  <a:lnTo>
                    <a:pt x="13" y="59"/>
                  </a:lnTo>
                  <a:lnTo>
                    <a:pt x="8" y="63"/>
                  </a:lnTo>
                  <a:lnTo>
                    <a:pt x="6" y="64"/>
                  </a:lnTo>
                  <a:lnTo>
                    <a:pt x="3" y="66"/>
                  </a:lnTo>
                  <a:lnTo>
                    <a:pt x="0" y="68"/>
                  </a:lnTo>
                  <a:lnTo>
                    <a:pt x="1" y="71"/>
                  </a:lnTo>
                  <a:lnTo>
                    <a:pt x="5" y="73"/>
                  </a:lnTo>
                  <a:lnTo>
                    <a:pt x="9" y="73"/>
                  </a:lnTo>
                  <a:lnTo>
                    <a:pt x="14" y="72"/>
                  </a:lnTo>
                  <a:lnTo>
                    <a:pt x="19" y="69"/>
                  </a:lnTo>
                  <a:lnTo>
                    <a:pt x="23" y="66"/>
                  </a:lnTo>
                  <a:lnTo>
                    <a:pt x="28" y="61"/>
                  </a:lnTo>
                  <a:lnTo>
                    <a:pt x="33" y="58"/>
                  </a:lnTo>
                  <a:lnTo>
                    <a:pt x="37" y="54"/>
                  </a:lnTo>
                  <a:lnTo>
                    <a:pt x="45" y="51"/>
                  </a:lnTo>
                  <a:lnTo>
                    <a:pt x="53" y="49"/>
                  </a:lnTo>
                  <a:lnTo>
                    <a:pt x="61" y="45"/>
                  </a:lnTo>
                  <a:lnTo>
                    <a:pt x="69" y="41"/>
                  </a:lnTo>
                  <a:lnTo>
                    <a:pt x="74" y="37"/>
                  </a:lnTo>
                  <a:lnTo>
                    <a:pt x="79" y="33"/>
                  </a:lnTo>
                  <a:lnTo>
                    <a:pt x="84" y="29"/>
                  </a:lnTo>
                  <a:lnTo>
                    <a:pt x="90" y="27"/>
                  </a:lnTo>
                  <a:lnTo>
                    <a:pt x="89" y="27"/>
                  </a:lnTo>
                  <a:lnTo>
                    <a:pt x="88" y="27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Freeform 14"/>
            <p:cNvSpPr>
              <a:spLocks/>
            </p:cNvSpPr>
            <p:nvPr/>
          </p:nvSpPr>
          <p:spPr bwMode="auto">
            <a:xfrm>
              <a:off x="1128" y="3360"/>
              <a:ext cx="11" cy="4"/>
            </a:xfrm>
            <a:custGeom>
              <a:avLst/>
              <a:gdLst>
                <a:gd name="T0" fmla="*/ 8 w 24"/>
                <a:gd name="T1" fmla="*/ 1 h 10"/>
                <a:gd name="T2" fmla="*/ 6 w 24"/>
                <a:gd name="T3" fmla="*/ 1 h 10"/>
                <a:gd name="T4" fmla="*/ 3 w 24"/>
                <a:gd name="T5" fmla="*/ 1 h 10"/>
                <a:gd name="T6" fmla="*/ 1 w 24"/>
                <a:gd name="T7" fmla="*/ 2 h 10"/>
                <a:gd name="T8" fmla="*/ 0 w 24"/>
                <a:gd name="T9" fmla="*/ 4 h 10"/>
                <a:gd name="T10" fmla="*/ 3 w 24"/>
                <a:gd name="T11" fmla="*/ 4 h 10"/>
                <a:gd name="T12" fmla="*/ 6 w 24"/>
                <a:gd name="T13" fmla="*/ 4 h 10"/>
                <a:gd name="T14" fmla="*/ 9 w 24"/>
                <a:gd name="T15" fmla="*/ 3 h 10"/>
                <a:gd name="T16" fmla="*/ 11 w 24"/>
                <a:gd name="T17" fmla="*/ 1 h 10"/>
                <a:gd name="T18" fmla="*/ 11 w 24"/>
                <a:gd name="T19" fmla="*/ 1 h 10"/>
                <a:gd name="T20" fmla="*/ 11 w 24"/>
                <a:gd name="T21" fmla="*/ 0 h 10"/>
                <a:gd name="T22" fmla="*/ 10 w 24"/>
                <a:gd name="T23" fmla="*/ 0 h 10"/>
                <a:gd name="T24" fmla="*/ 10 w 24"/>
                <a:gd name="T25" fmla="*/ 0 h 10"/>
                <a:gd name="T26" fmla="*/ 9 w 24"/>
                <a:gd name="T27" fmla="*/ 0 h 10"/>
                <a:gd name="T28" fmla="*/ 9 w 24"/>
                <a:gd name="T29" fmla="*/ 0 h 10"/>
                <a:gd name="T30" fmla="*/ 9 w 24"/>
                <a:gd name="T31" fmla="*/ 1 h 10"/>
                <a:gd name="T32" fmla="*/ 8 w 24"/>
                <a:gd name="T33" fmla="*/ 1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0"/>
                <a:gd name="T53" fmla="*/ 24 w 24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0">
                  <a:moveTo>
                    <a:pt x="18" y="2"/>
                  </a:moveTo>
                  <a:lnTo>
                    <a:pt x="12" y="3"/>
                  </a:lnTo>
                  <a:lnTo>
                    <a:pt x="7" y="3"/>
                  </a:lnTo>
                  <a:lnTo>
                    <a:pt x="2" y="6"/>
                  </a:lnTo>
                  <a:lnTo>
                    <a:pt x="0" y="10"/>
                  </a:lnTo>
                  <a:lnTo>
                    <a:pt x="7" y="10"/>
                  </a:lnTo>
                  <a:lnTo>
                    <a:pt x="14" y="10"/>
                  </a:lnTo>
                  <a:lnTo>
                    <a:pt x="19" y="8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18" y="2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Freeform 15"/>
            <p:cNvSpPr>
              <a:spLocks/>
            </p:cNvSpPr>
            <p:nvPr/>
          </p:nvSpPr>
          <p:spPr bwMode="auto">
            <a:xfrm>
              <a:off x="1128" y="3360"/>
              <a:ext cx="11" cy="4"/>
            </a:xfrm>
            <a:custGeom>
              <a:avLst/>
              <a:gdLst>
                <a:gd name="T0" fmla="*/ 8 w 24"/>
                <a:gd name="T1" fmla="*/ 1 h 10"/>
                <a:gd name="T2" fmla="*/ 8 w 24"/>
                <a:gd name="T3" fmla="*/ 1 h 10"/>
                <a:gd name="T4" fmla="*/ 6 w 24"/>
                <a:gd name="T5" fmla="*/ 1 h 10"/>
                <a:gd name="T6" fmla="*/ 3 w 24"/>
                <a:gd name="T7" fmla="*/ 1 h 10"/>
                <a:gd name="T8" fmla="*/ 1 w 24"/>
                <a:gd name="T9" fmla="*/ 2 h 10"/>
                <a:gd name="T10" fmla="*/ 0 w 24"/>
                <a:gd name="T11" fmla="*/ 4 h 10"/>
                <a:gd name="T12" fmla="*/ 0 w 24"/>
                <a:gd name="T13" fmla="*/ 4 h 10"/>
                <a:gd name="T14" fmla="*/ 3 w 24"/>
                <a:gd name="T15" fmla="*/ 4 h 10"/>
                <a:gd name="T16" fmla="*/ 6 w 24"/>
                <a:gd name="T17" fmla="*/ 4 h 10"/>
                <a:gd name="T18" fmla="*/ 9 w 24"/>
                <a:gd name="T19" fmla="*/ 3 h 10"/>
                <a:gd name="T20" fmla="*/ 11 w 24"/>
                <a:gd name="T21" fmla="*/ 1 h 10"/>
                <a:gd name="T22" fmla="*/ 11 w 24"/>
                <a:gd name="T23" fmla="*/ 1 h 10"/>
                <a:gd name="T24" fmla="*/ 11 w 24"/>
                <a:gd name="T25" fmla="*/ 1 h 10"/>
                <a:gd name="T26" fmla="*/ 11 w 24"/>
                <a:gd name="T27" fmla="*/ 0 h 10"/>
                <a:gd name="T28" fmla="*/ 10 w 24"/>
                <a:gd name="T29" fmla="*/ 0 h 10"/>
                <a:gd name="T30" fmla="*/ 10 w 24"/>
                <a:gd name="T31" fmla="*/ 0 h 10"/>
                <a:gd name="T32" fmla="*/ 10 w 24"/>
                <a:gd name="T33" fmla="*/ 0 h 10"/>
                <a:gd name="T34" fmla="*/ 9 w 24"/>
                <a:gd name="T35" fmla="*/ 0 h 10"/>
                <a:gd name="T36" fmla="*/ 9 w 24"/>
                <a:gd name="T37" fmla="*/ 0 h 10"/>
                <a:gd name="T38" fmla="*/ 9 w 24"/>
                <a:gd name="T39" fmla="*/ 1 h 10"/>
                <a:gd name="T40" fmla="*/ 8 w 24"/>
                <a:gd name="T41" fmla="*/ 1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"/>
                <a:gd name="T64" fmla="*/ 0 h 10"/>
                <a:gd name="T65" fmla="*/ 24 w 24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" h="10">
                  <a:moveTo>
                    <a:pt x="18" y="2"/>
                  </a:moveTo>
                  <a:lnTo>
                    <a:pt x="18" y="2"/>
                  </a:lnTo>
                  <a:lnTo>
                    <a:pt x="12" y="3"/>
                  </a:lnTo>
                  <a:lnTo>
                    <a:pt x="7" y="3"/>
                  </a:lnTo>
                  <a:lnTo>
                    <a:pt x="2" y="6"/>
                  </a:lnTo>
                  <a:lnTo>
                    <a:pt x="0" y="10"/>
                  </a:lnTo>
                  <a:lnTo>
                    <a:pt x="7" y="10"/>
                  </a:lnTo>
                  <a:lnTo>
                    <a:pt x="14" y="10"/>
                  </a:lnTo>
                  <a:lnTo>
                    <a:pt x="19" y="8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18" y="2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Freeform 16"/>
            <p:cNvSpPr>
              <a:spLocks/>
            </p:cNvSpPr>
            <p:nvPr/>
          </p:nvSpPr>
          <p:spPr bwMode="auto">
            <a:xfrm>
              <a:off x="1118" y="3369"/>
              <a:ext cx="6" cy="3"/>
            </a:xfrm>
            <a:custGeom>
              <a:avLst/>
              <a:gdLst>
                <a:gd name="T0" fmla="*/ 6 w 13"/>
                <a:gd name="T1" fmla="*/ 0 h 9"/>
                <a:gd name="T2" fmla="*/ 5 w 13"/>
                <a:gd name="T3" fmla="*/ 0 h 9"/>
                <a:gd name="T4" fmla="*/ 3 w 13"/>
                <a:gd name="T5" fmla="*/ 0 h 9"/>
                <a:gd name="T6" fmla="*/ 1 w 13"/>
                <a:gd name="T7" fmla="*/ 1 h 9"/>
                <a:gd name="T8" fmla="*/ 0 w 13"/>
                <a:gd name="T9" fmla="*/ 1 h 9"/>
                <a:gd name="T10" fmla="*/ 0 w 13"/>
                <a:gd name="T11" fmla="*/ 2 h 9"/>
                <a:gd name="T12" fmla="*/ 0 w 13"/>
                <a:gd name="T13" fmla="*/ 2 h 9"/>
                <a:gd name="T14" fmla="*/ 0 w 13"/>
                <a:gd name="T15" fmla="*/ 3 h 9"/>
                <a:gd name="T16" fmla="*/ 1 w 13"/>
                <a:gd name="T17" fmla="*/ 3 h 9"/>
                <a:gd name="T18" fmla="*/ 3 w 13"/>
                <a:gd name="T19" fmla="*/ 3 h 9"/>
                <a:gd name="T20" fmla="*/ 5 w 13"/>
                <a:gd name="T21" fmla="*/ 2 h 9"/>
                <a:gd name="T22" fmla="*/ 6 w 13"/>
                <a:gd name="T23" fmla="*/ 1 h 9"/>
                <a:gd name="T24" fmla="*/ 6 w 13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"/>
                <a:gd name="T40" fmla="*/ 0 h 9"/>
                <a:gd name="T41" fmla="*/ 13 w 13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" h="9">
                  <a:moveTo>
                    <a:pt x="12" y="1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9"/>
                  </a:lnTo>
                  <a:lnTo>
                    <a:pt x="7" y="8"/>
                  </a:lnTo>
                  <a:lnTo>
                    <a:pt x="11" y="6"/>
                  </a:lnTo>
                  <a:lnTo>
                    <a:pt x="13" y="4"/>
                  </a:lnTo>
                  <a:lnTo>
                    <a:pt x="12" y="1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Freeform 17"/>
            <p:cNvSpPr>
              <a:spLocks/>
            </p:cNvSpPr>
            <p:nvPr/>
          </p:nvSpPr>
          <p:spPr bwMode="auto">
            <a:xfrm>
              <a:off x="1118" y="3369"/>
              <a:ext cx="6" cy="3"/>
            </a:xfrm>
            <a:custGeom>
              <a:avLst/>
              <a:gdLst>
                <a:gd name="T0" fmla="*/ 6 w 13"/>
                <a:gd name="T1" fmla="*/ 0 h 9"/>
                <a:gd name="T2" fmla="*/ 6 w 13"/>
                <a:gd name="T3" fmla="*/ 0 h 9"/>
                <a:gd name="T4" fmla="*/ 5 w 13"/>
                <a:gd name="T5" fmla="*/ 0 h 9"/>
                <a:gd name="T6" fmla="*/ 3 w 13"/>
                <a:gd name="T7" fmla="*/ 0 h 9"/>
                <a:gd name="T8" fmla="*/ 1 w 13"/>
                <a:gd name="T9" fmla="*/ 1 h 9"/>
                <a:gd name="T10" fmla="*/ 0 w 13"/>
                <a:gd name="T11" fmla="*/ 1 h 9"/>
                <a:gd name="T12" fmla="*/ 0 w 13"/>
                <a:gd name="T13" fmla="*/ 1 h 9"/>
                <a:gd name="T14" fmla="*/ 0 w 13"/>
                <a:gd name="T15" fmla="*/ 2 h 9"/>
                <a:gd name="T16" fmla="*/ 0 w 13"/>
                <a:gd name="T17" fmla="*/ 2 h 9"/>
                <a:gd name="T18" fmla="*/ 0 w 13"/>
                <a:gd name="T19" fmla="*/ 3 h 9"/>
                <a:gd name="T20" fmla="*/ 1 w 13"/>
                <a:gd name="T21" fmla="*/ 3 h 9"/>
                <a:gd name="T22" fmla="*/ 1 w 13"/>
                <a:gd name="T23" fmla="*/ 3 h 9"/>
                <a:gd name="T24" fmla="*/ 3 w 13"/>
                <a:gd name="T25" fmla="*/ 3 h 9"/>
                <a:gd name="T26" fmla="*/ 5 w 13"/>
                <a:gd name="T27" fmla="*/ 2 h 9"/>
                <a:gd name="T28" fmla="*/ 6 w 13"/>
                <a:gd name="T29" fmla="*/ 1 h 9"/>
                <a:gd name="T30" fmla="*/ 6 w 13"/>
                <a:gd name="T31" fmla="*/ 0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9"/>
                <a:gd name="T50" fmla="*/ 13 w 13"/>
                <a:gd name="T51" fmla="*/ 9 h 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9">
                  <a:moveTo>
                    <a:pt x="12" y="1"/>
                  </a:moveTo>
                  <a:lnTo>
                    <a:pt x="12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9"/>
                  </a:lnTo>
                  <a:lnTo>
                    <a:pt x="7" y="8"/>
                  </a:lnTo>
                  <a:lnTo>
                    <a:pt x="11" y="6"/>
                  </a:lnTo>
                  <a:lnTo>
                    <a:pt x="13" y="4"/>
                  </a:lnTo>
                  <a:lnTo>
                    <a:pt x="12" y="1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Freeform 18"/>
            <p:cNvSpPr>
              <a:spLocks/>
            </p:cNvSpPr>
            <p:nvPr/>
          </p:nvSpPr>
          <p:spPr bwMode="auto">
            <a:xfrm>
              <a:off x="1109" y="3376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0 h 3"/>
                <a:gd name="T10" fmla="*/ 0 w 3"/>
                <a:gd name="T11" fmla="*/ 0 h 3"/>
                <a:gd name="T12" fmla="*/ 0 w 3"/>
                <a:gd name="T13" fmla="*/ 1 h 3"/>
                <a:gd name="T14" fmla="*/ 0 w 3"/>
                <a:gd name="T15" fmla="*/ 1 h 3"/>
                <a:gd name="T16" fmla="*/ 1 w 3"/>
                <a:gd name="T17" fmla="*/ 1 h 3"/>
                <a:gd name="T18" fmla="*/ 1 w 3"/>
                <a:gd name="T19" fmla="*/ 1 h 3"/>
                <a:gd name="T20" fmla="*/ 1 w 3"/>
                <a:gd name="T21" fmla="*/ 1 h 3"/>
                <a:gd name="T22" fmla="*/ 2 w 3"/>
                <a:gd name="T23" fmla="*/ 1 h 3"/>
                <a:gd name="T24" fmla="*/ 2 w 3"/>
                <a:gd name="T25" fmla="*/ 1 h 3"/>
                <a:gd name="T26" fmla="*/ 2 w 3"/>
                <a:gd name="T27" fmla="*/ 1 h 3"/>
                <a:gd name="T28" fmla="*/ 2 w 3"/>
                <a:gd name="T29" fmla="*/ 1 h 3"/>
                <a:gd name="T30" fmla="*/ 2 w 3"/>
                <a:gd name="T31" fmla="*/ 0 h 3"/>
                <a:gd name="T32" fmla="*/ 2 w 3"/>
                <a:gd name="T33" fmla="*/ 0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3"/>
                <a:gd name="T53" fmla="*/ 3 w 3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3">
                  <a:moveTo>
                    <a:pt x="3" y="1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Freeform 19"/>
            <p:cNvSpPr>
              <a:spLocks/>
            </p:cNvSpPr>
            <p:nvPr/>
          </p:nvSpPr>
          <p:spPr bwMode="auto">
            <a:xfrm>
              <a:off x="1109" y="3376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2 w 3"/>
                <a:gd name="T5" fmla="*/ 0 h 3"/>
                <a:gd name="T6" fmla="*/ 1 w 3"/>
                <a:gd name="T7" fmla="*/ 0 h 3"/>
                <a:gd name="T8" fmla="*/ 1 w 3"/>
                <a:gd name="T9" fmla="*/ 0 h 3"/>
                <a:gd name="T10" fmla="*/ 1 w 3"/>
                <a:gd name="T11" fmla="*/ 0 h 3"/>
                <a:gd name="T12" fmla="*/ 1 w 3"/>
                <a:gd name="T13" fmla="*/ 0 h 3"/>
                <a:gd name="T14" fmla="*/ 0 w 3"/>
                <a:gd name="T15" fmla="*/ 0 h 3"/>
                <a:gd name="T16" fmla="*/ 0 w 3"/>
                <a:gd name="T17" fmla="*/ 1 h 3"/>
                <a:gd name="T18" fmla="*/ 0 w 3"/>
                <a:gd name="T19" fmla="*/ 1 h 3"/>
                <a:gd name="T20" fmla="*/ 1 w 3"/>
                <a:gd name="T21" fmla="*/ 1 h 3"/>
                <a:gd name="T22" fmla="*/ 1 w 3"/>
                <a:gd name="T23" fmla="*/ 1 h 3"/>
                <a:gd name="T24" fmla="*/ 1 w 3"/>
                <a:gd name="T25" fmla="*/ 1 h 3"/>
                <a:gd name="T26" fmla="*/ 1 w 3"/>
                <a:gd name="T27" fmla="*/ 1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1 h 3"/>
                <a:gd name="T34" fmla="*/ 2 w 3"/>
                <a:gd name="T35" fmla="*/ 1 h 3"/>
                <a:gd name="T36" fmla="*/ 2 w 3"/>
                <a:gd name="T37" fmla="*/ 1 h 3"/>
                <a:gd name="T38" fmla="*/ 2 w 3"/>
                <a:gd name="T39" fmla="*/ 0 h 3"/>
                <a:gd name="T40" fmla="*/ 2 w 3"/>
                <a:gd name="T41" fmla="*/ 0 h 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"/>
                <a:gd name="T64" fmla="*/ 0 h 3"/>
                <a:gd name="T65" fmla="*/ 3 w 3"/>
                <a:gd name="T66" fmla="*/ 3 h 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1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Freeform 20"/>
            <p:cNvSpPr>
              <a:spLocks/>
            </p:cNvSpPr>
            <p:nvPr/>
          </p:nvSpPr>
          <p:spPr bwMode="auto">
            <a:xfrm>
              <a:off x="1102" y="3379"/>
              <a:ext cx="4" cy="2"/>
            </a:xfrm>
            <a:custGeom>
              <a:avLst/>
              <a:gdLst>
                <a:gd name="T0" fmla="*/ 2 w 7"/>
                <a:gd name="T1" fmla="*/ 0 h 3"/>
                <a:gd name="T2" fmla="*/ 2 w 7"/>
                <a:gd name="T3" fmla="*/ 0 h 3"/>
                <a:gd name="T4" fmla="*/ 1 w 7"/>
                <a:gd name="T5" fmla="*/ 0 h 3"/>
                <a:gd name="T6" fmla="*/ 1 w 7"/>
                <a:gd name="T7" fmla="*/ 0 h 3"/>
                <a:gd name="T8" fmla="*/ 0 w 7"/>
                <a:gd name="T9" fmla="*/ 0 h 3"/>
                <a:gd name="T10" fmla="*/ 0 w 7"/>
                <a:gd name="T11" fmla="*/ 0 h 3"/>
                <a:gd name="T12" fmla="*/ 0 w 7"/>
                <a:gd name="T13" fmla="*/ 1 h 3"/>
                <a:gd name="T14" fmla="*/ 0 w 7"/>
                <a:gd name="T15" fmla="*/ 1 h 3"/>
                <a:gd name="T16" fmla="*/ 0 w 7"/>
                <a:gd name="T17" fmla="*/ 2 h 3"/>
                <a:gd name="T18" fmla="*/ 1 w 7"/>
                <a:gd name="T19" fmla="*/ 2 h 3"/>
                <a:gd name="T20" fmla="*/ 2 w 7"/>
                <a:gd name="T21" fmla="*/ 2 h 3"/>
                <a:gd name="T22" fmla="*/ 3 w 7"/>
                <a:gd name="T23" fmla="*/ 2 h 3"/>
                <a:gd name="T24" fmla="*/ 4 w 7"/>
                <a:gd name="T25" fmla="*/ 2 h 3"/>
                <a:gd name="T26" fmla="*/ 4 w 7"/>
                <a:gd name="T27" fmla="*/ 1 h 3"/>
                <a:gd name="T28" fmla="*/ 3 w 7"/>
                <a:gd name="T29" fmla="*/ 1 h 3"/>
                <a:gd name="T30" fmla="*/ 3 w 7"/>
                <a:gd name="T31" fmla="*/ 0 h 3"/>
                <a:gd name="T32" fmla="*/ 2 w 7"/>
                <a:gd name="T33" fmla="*/ 0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3"/>
                <a:gd name="T53" fmla="*/ 7 w 7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3">
                  <a:moveTo>
                    <a:pt x="4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Freeform 21"/>
            <p:cNvSpPr>
              <a:spLocks/>
            </p:cNvSpPr>
            <p:nvPr/>
          </p:nvSpPr>
          <p:spPr bwMode="auto">
            <a:xfrm>
              <a:off x="1102" y="3379"/>
              <a:ext cx="4" cy="2"/>
            </a:xfrm>
            <a:custGeom>
              <a:avLst/>
              <a:gdLst>
                <a:gd name="T0" fmla="*/ 2 w 7"/>
                <a:gd name="T1" fmla="*/ 0 h 3"/>
                <a:gd name="T2" fmla="*/ 2 w 7"/>
                <a:gd name="T3" fmla="*/ 0 h 3"/>
                <a:gd name="T4" fmla="*/ 2 w 7"/>
                <a:gd name="T5" fmla="*/ 0 h 3"/>
                <a:gd name="T6" fmla="*/ 1 w 7"/>
                <a:gd name="T7" fmla="*/ 0 h 3"/>
                <a:gd name="T8" fmla="*/ 1 w 7"/>
                <a:gd name="T9" fmla="*/ 0 h 3"/>
                <a:gd name="T10" fmla="*/ 0 w 7"/>
                <a:gd name="T11" fmla="*/ 0 h 3"/>
                <a:gd name="T12" fmla="*/ 0 w 7"/>
                <a:gd name="T13" fmla="*/ 0 h 3"/>
                <a:gd name="T14" fmla="*/ 0 w 7"/>
                <a:gd name="T15" fmla="*/ 0 h 3"/>
                <a:gd name="T16" fmla="*/ 0 w 7"/>
                <a:gd name="T17" fmla="*/ 1 h 3"/>
                <a:gd name="T18" fmla="*/ 0 w 7"/>
                <a:gd name="T19" fmla="*/ 1 h 3"/>
                <a:gd name="T20" fmla="*/ 0 w 7"/>
                <a:gd name="T21" fmla="*/ 2 h 3"/>
                <a:gd name="T22" fmla="*/ 0 w 7"/>
                <a:gd name="T23" fmla="*/ 2 h 3"/>
                <a:gd name="T24" fmla="*/ 1 w 7"/>
                <a:gd name="T25" fmla="*/ 2 h 3"/>
                <a:gd name="T26" fmla="*/ 2 w 7"/>
                <a:gd name="T27" fmla="*/ 2 h 3"/>
                <a:gd name="T28" fmla="*/ 3 w 7"/>
                <a:gd name="T29" fmla="*/ 2 h 3"/>
                <a:gd name="T30" fmla="*/ 4 w 7"/>
                <a:gd name="T31" fmla="*/ 2 h 3"/>
                <a:gd name="T32" fmla="*/ 4 w 7"/>
                <a:gd name="T33" fmla="*/ 2 h 3"/>
                <a:gd name="T34" fmla="*/ 4 w 7"/>
                <a:gd name="T35" fmla="*/ 1 h 3"/>
                <a:gd name="T36" fmla="*/ 3 w 7"/>
                <a:gd name="T37" fmla="*/ 1 h 3"/>
                <a:gd name="T38" fmla="*/ 3 w 7"/>
                <a:gd name="T39" fmla="*/ 0 h 3"/>
                <a:gd name="T40" fmla="*/ 2 w 7"/>
                <a:gd name="T41" fmla="*/ 0 h 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"/>
                <a:gd name="T64" fmla="*/ 0 h 3"/>
                <a:gd name="T65" fmla="*/ 7 w 7"/>
                <a:gd name="T66" fmla="*/ 3 h 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" h="3">
                  <a:moveTo>
                    <a:pt x="4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Freeform 22"/>
            <p:cNvSpPr>
              <a:spLocks/>
            </p:cNvSpPr>
            <p:nvPr/>
          </p:nvSpPr>
          <p:spPr bwMode="auto">
            <a:xfrm>
              <a:off x="1086" y="3382"/>
              <a:ext cx="9" cy="2"/>
            </a:xfrm>
            <a:custGeom>
              <a:avLst/>
              <a:gdLst>
                <a:gd name="T0" fmla="*/ 4 w 23"/>
                <a:gd name="T1" fmla="*/ 0 h 6"/>
                <a:gd name="T2" fmla="*/ 3 w 23"/>
                <a:gd name="T3" fmla="*/ 0 h 6"/>
                <a:gd name="T4" fmla="*/ 2 w 23"/>
                <a:gd name="T5" fmla="*/ 1 h 6"/>
                <a:gd name="T6" fmla="*/ 1 w 23"/>
                <a:gd name="T7" fmla="*/ 1 h 6"/>
                <a:gd name="T8" fmla="*/ 0 w 23"/>
                <a:gd name="T9" fmla="*/ 1 h 6"/>
                <a:gd name="T10" fmla="*/ 0 w 23"/>
                <a:gd name="T11" fmla="*/ 1 h 6"/>
                <a:gd name="T12" fmla="*/ 0 w 23"/>
                <a:gd name="T13" fmla="*/ 2 h 6"/>
                <a:gd name="T14" fmla="*/ 0 w 23"/>
                <a:gd name="T15" fmla="*/ 2 h 6"/>
                <a:gd name="T16" fmla="*/ 0 w 23"/>
                <a:gd name="T17" fmla="*/ 2 h 6"/>
                <a:gd name="T18" fmla="*/ 2 w 23"/>
                <a:gd name="T19" fmla="*/ 2 h 6"/>
                <a:gd name="T20" fmla="*/ 5 w 23"/>
                <a:gd name="T21" fmla="*/ 2 h 6"/>
                <a:gd name="T22" fmla="*/ 7 w 23"/>
                <a:gd name="T23" fmla="*/ 2 h 6"/>
                <a:gd name="T24" fmla="*/ 9 w 23"/>
                <a:gd name="T25" fmla="*/ 2 h 6"/>
                <a:gd name="T26" fmla="*/ 9 w 23"/>
                <a:gd name="T27" fmla="*/ 2 h 6"/>
                <a:gd name="T28" fmla="*/ 9 w 23"/>
                <a:gd name="T29" fmla="*/ 2 h 6"/>
                <a:gd name="T30" fmla="*/ 9 w 23"/>
                <a:gd name="T31" fmla="*/ 1 h 6"/>
                <a:gd name="T32" fmla="*/ 9 w 23"/>
                <a:gd name="T33" fmla="*/ 1 h 6"/>
                <a:gd name="T34" fmla="*/ 8 w 23"/>
                <a:gd name="T35" fmla="*/ 1 h 6"/>
                <a:gd name="T36" fmla="*/ 7 w 23"/>
                <a:gd name="T37" fmla="*/ 1 h 6"/>
                <a:gd name="T38" fmla="*/ 5 w 23"/>
                <a:gd name="T39" fmla="*/ 0 h 6"/>
                <a:gd name="T40" fmla="*/ 4 w 23"/>
                <a:gd name="T41" fmla="*/ 0 h 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"/>
                <a:gd name="T64" fmla="*/ 0 h 6"/>
                <a:gd name="T65" fmla="*/ 23 w 23"/>
                <a:gd name="T66" fmla="*/ 6 h 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" h="6">
                  <a:moveTo>
                    <a:pt x="10" y="0"/>
                  </a:moveTo>
                  <a:lnTo>
                    <a:pt x="7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Freeform 23"/>
            <p:cNvSpPr>
              <a:spLocks/>
            </p:cNvSpPr>
            <p:nvPr/>
          </p:nvSpPr>
          <p:spPr bwMode="auto">
            <a:xfrm>
              <a:off x="1086" y="3382"/>
              <a:ext cx="9" cy="2"/>
            </a:xfrm>
            <a:custGeom>
              <a:avLst/>
              <a:gdLst>
                <a:gd name="T0" fmla="*/ 4 w 23"/>
                <a:gd name="T1" fmla="*/ 0 h 6"/>
                <a:gd name="T2" fmla="*/ 4 w 23"/>
                <a:gd name="T3" fmla="*/ 0 h 6"/>
                <a:gd name="T4" fmla="*/ 3 w 23"/>
                <a:gd name="T5" fmla="*/ 0 h 6"/>
                <a:gd name="T6" fmla="*/ 2 w 23"/>
                <a:gd name="T7" fmla="*/ 1 h 6"/>
                <a:gd name="T8" fmla="*/ 1 w 23"/>
                <a:gd name="T9" fmla="*/ 1 h 6"/>
                <a:gd name="T10" fmla="*/ 0 w 23"/>
                <a:gd name="T11" fmla="*/ 1 h 6"/>
                <a:gd name="T12" fmla="*/ 0 w 23"/>
                <a:gd name="T13" fmla="*/ 1 h 6"/>
                <a:gd name="T14" fmla="*/ 0 w 23"/>
                <a:gd name="T15" fmla="*/ 1 h 6"/>
                <a:gd name="T16" fmla="*/ 0 w 23"/>
                <a:gd name="T17" fmla="*/ 2 h 6"/>
                <a:gd name="T18" fmla="*/ 0 w 23"/>
                <a:gd name="T19" fmla="*/ 2 h 6"/>
                <a:gd name="T20" fmla="*/ 0 w 23"/>
                <a:gd name="T21" fmla="*/ 2 h 6"/>
                <a:gd name="T22" fmla="*/ 0 w 23"/>
                <a:gd name="T23" fmla="*/ 2 h 6"/>
                <a:gd name="T24" fmla="*/ 2 w 23"/>
                <a:gd name="T25" fmla="*/ 2 h 6"/>
                <a:gd name="T26" fmla="*/ 5 w 23"/>
                <a:gd name="T27" fmla="*/ 2 h 6"/>
                <a:gd name="T28" fmla="*/ 7 w 23"/>
                <a:gd name="T29" fmla="*/ 2 h 6"/>
                <a:gd name="T30" fmla="*/ 9 w 23"/>
                <a:gd name="T31" fmla="*/ 2 h 6"/>
                <a:gd name="T32" fmla="*/ 9 w 23"/>
                <a:gd name="T33" fmla="*/ 2 h 6"/>
                <a:gd name="T34" fmla="*/ 9 w 23"/>
                <a:gd name="T35" fmla="*/ 2 h 6"/>
                <a:gd name="T36" fmla="*/ 9 w 23"/>
                <a:gd name="T37" fmla="*/ 2 h 6"/>
                <a:gd name="T38" fmla="*/ 9 w 23"/>
                <a:gd name="T39" fmla="*/ 1 h 6"/>
                <a:gd name="T40" fmla="*/ 9 w 23"/>
                <a:gd name="T41" fmla="*/ 1 h 6"/>
                <a:gd name="T42" fmla="*/ 9 w 23"/>
                <a:gd name="T43" fmla="*/ 1 h 6"/>
                <a:gd name="T44" fmla="*/ 8 w 23"/>
                <a:gd name="T45" fmla="*/ 1 h 6"/>
                <a:gd name="T46" fmla="*/ 7 w 23"/>
                <a:gd name="T47" fmla="*/ 1 h 6"/>
                <a:gd name="T48" fmla="*/ 5 w 23"/>
                <a:gd name="T49" fmla="*/ 0 h 6"/>
                <a:gd name="T50" fmla="*/ 4 w 23"/>
                <a:gd name="T51" fmla="*/ 0 h 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3"/>
                <a:gd name="T79" fmla="*/ 0 h 6"/>
                <a:gd name="T80" fmla="*/ 23 w 23"/>
                <a:gd name="T81" fmla="*/ 6 h 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3" h="6">
                  <a:moveTo>
                    <a:pt x="10" y="0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Freeform 24"/>
            <p:cNvSpPr>
              <a:spLocks/>
            </p:cNvSpPr>
            <p:nvPr/>
          </p:nvSpPr>
          <p:spPr bwMode="auto">
            <a:xfrm>
              <a:off x="1068" y="3377"/>
              <a:ext cx="15" cy="12"/>
            </a:xfrm>
            <a:custGeom>
              <a:avLst/>
              <a:gdLst>
                <a:gd name="T0" fmla="*/ 8 w 36"/>
                <a:gd name="T1" fmla="*/ 2 h 28"/>
                <a:gd name="T2" fmla="*/ 10 w 36"/>
                <a:gd name="T3" fmla="*/ 0 h 28"/>
                <a:gd name="T4" fmla="*/ 13 w 36"/>
                <a:gd name="T5" fmla="*/ 0 h 28"/>
                <a:gd name="T6" fmla="*/ 15 w 36"/>
                <a:gd name="T7" fmla="*/ 1 h 28"/>
                <a:gd name="T8" fmla="*/ 15 w 36"/>
                <a:gd name="T9" fmla="*/ 4 h 28"/>
                <a:gd name="T10" fmla="*/ 15 w 36"/>
                <a:gd name="T11" fmla="*/ 4 h 28"/>
                <a:gd name="T12" fmla="*/ 13 w 36"/>
                <a:gd name="T13" fmla="*/ 5 h 28"/>
                <a:gd name="T14" fmla="*/ 12 w 36"/>
                <a:gd name="T15" fmla="*/ 5 h 28"/>
                <a:gd name="T16" fmla="*/ 12 w 36"/>
                <a:gd name="T17" fmla="*/ 5 h 28"/>
                <a:gd name="T18" fmla="*/ 12 w 36"/>
                <a:gd name="T19" fmla="*/ 6 h 28"/>
                <a:gd name="T20" fmla="*/ 13 w 36"/>
                <a:gd name="T21" fmla="*/ 6 h 28"/>
                <a:gd name="T22" fmla="*/ 13 w 36"/>
                <a:gd name="T23" fmla="*/ 6 h 28"/>
                <a:gd name="T24" fmla="*/ 15 w 36"/>
                <a:gd name="T25" fmla="*/ 6 h 28"/>
                <a:gd name="T26" fmla="*/ 13 w 36"/>
                <a:gd name="T27" fmla="*/ 7 h 28"/>
                <a:gd name="T28" fmla="*/ 12 w 36"/>
                <a:gd name="T29" fmla="*/ 7 h 28"/>
                <a:gd name="T30" fmla="*/ 11 w 36"/>
                <a:gd name="T31" fmla="*/ 8 h 28"/>
                <a:gd name="T32" fmla="*/ 10 w 36"/>
                <a:gd name="T33" fmla="*/ 9 h 28"/>
                <a:gd name="T34" fmla="*/ 9 w 36"/>
                <a:gd name="T35" fmla="*/ 9 h 28"/>
                <a:gd name="T36" fmla="*/ 8 w 36"/>
                <a:gd name="T37" fmla="*/ 9 h 28"/>
                <a:gd name="T38" fmla="*/ 8 w 36"/>
                <a:gd name="T39" fmla="*/ 10 h 28"/>
                <a:gd name="T40" fmla="*/ 7 w 36"/>
                <a:gd name="T41" fmla="*/ 11 h 28"/>
                <a:gd name="T42" fmla="*/ 5 w 36"/>
                <a:gd name="T43" fmla="*/ 11 h 28"/>
                <a:gd name="T44" fmla="*/ 4 w 36"/>
                <a:gd name="T45" fmla="*/ 12 h 28"/>
                <a:gd name="T46" fmla="*/ 2 w 36"/>
                <a:gd name="T47" fmla="*/ 12 h 28"/>
                <a:gd name="T48" fmla="*/ 0 w 36"/>
                <a:gd name="T49" fmla="*/ 12 h 28"/>
                <a:gd name="T50" fmla="*/ 1 w 36"/>
                <a:gd name="T51" fmla="*/ 10 h 28"/>
                <a:gd name="T52" fmla="*/ 3 w 36"/>
                <a:gd name="T53" fmla="*/ 8 h 28"/>
                <a:gd name="T54" fmla="*/ 5 w 36"/>
                <a:gd name="T55" fmla="*/ 6 h 28"/>
                <a:gd name="T56" fmla="*/ 7 w 36"/>
                <a:gd name="T57" fmla="*/ 4 h 28"/>
                <a:gd name="T58" fmla="*/ 8 w 36"/>
                <a:gd name="T59" fmla="*/ 4 h 28"/>
                <a:gd name="T60" fmla="*/ 9 w 36"/>
                <a:gd name="T61" fmla="*/ 3 h 28"/>
                <a:gd name="T62" fmla="*/ 9 w 36"/>
                <a:gd name="T63" fmla="*/ 3 h 28"/>
                <a:gd name="T64" fmla="*/ 8 w 36"/>
                <a:gd name="T65" fmla="*/ 2 h 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"/>
                <a:gd name="T100" fmla="*/ 0 h 28"/>
                <a:gd name="T101" fmla="*/ 36 w 36"/>
                <a:gd name="T102" fmla="*/ 28 h 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" h="28">
                  <a:moveTo>
                    <a:pt x="20" y="5"/>
                  </a:moveTo>
                  <a:lnTo>
                    <a:pt x="25" y="1"/>
                  </a:lnTo>
                  <a:lnTo>
                    <a:pt x="31" y="0"/>
                  </a:lnTo>
                  <a:lnTo>
                    <a:pt x="35" y="2"/>
                  </a:lnTo>
                  <a:lnTo>
                    <a:pt x="36" y="9"/>
                  </a:lnTo>
                  <a:lnTo>
                    <a:pt x="35" y="10"/>
                  </a:lnTo>
                  <a:lnTo>
                    <a:pt x="32" y="11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9" y="13"/>
                  </a:lnTo>
                  <a:lnTo>
                    <a:pt x="31" y="13"/>
                  </a:lnTo>
                  <a:lnTo>
                    <a:pt x="32" y="14"/>
                  </a:lnTo>
                  <a:lnTo>
                    <a:pt x="35" y="14"/>
                  </a:lnTo>
                  <a:lnTo>
                    <a:pt x="32" y="16"/>
                  </a:lnTo>
                  <a:lnTo>
                    <a:pt x="30" y="17"/>
                  </a:lnTo>
                  <a:lnTo>
                    <a:pt x="26" y="18"/>
                  </a:lnTo>
                  <a:lnTo>
                    <a:pt x="23" y="20"/>
                  </a:lnTo>
                  <a:lnTo>
                    <a:pt x="22" y="21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6" y="25"/>
                  </a:lnTo>
                  <a:lnTo>
                    <a:pt x="13" y="26"/>
                  </a:lnTo>
                  <a:lnTo>
                    <a:pt x="9" y="28"/>
                  </a:lnTo>
                  <a:lnTo>
                    <a:pt x="5" y="28"/>
                  </a:lnTo>
                  <a:lnTo>
                    <a:pt x="0" y="28"/>
                  </a:lnTo>
                  <a:lnTo>
                    <a:pt x="3" y="23"/>
                  </a:lnTo>
                  <a:lnTo>
                    <a:pt x="8" y="18"/>
                  </a:lnTo>
                  <a:lnTo>
                    <a:pt x="13" y="15"/>
                  </a:lnTo>
                  <a:lnTo>
                    <a:pt x="16" y="10"/>
                  </a:lnTo>
                  <a:lnTo>
                    <a:pt x="18" y="9"/>
                  </a:lnTo>
                  <a:lnTo>
                    <a:pt x="21" y="8"/>
                  </a:lnTo>
                  <a:lnTo>
                    <a:pt x="22" y="6"/>
                  </a:lnTo>
                  <a:lnTo>
                    <a:pt x="20" y="5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Freeform 25"/>
            <p:cNvSpPr>
              <a:spLocks/>
            </p:cNvSpPr>
            <p:nvPr/>
          </p:nvSpPr>
          <p:spPr bwMode="auto">
            <a:xfrm>
              <a:off x="1068" y="3377"/>
              <a:ext cx="15" cy="12"/>
            </a:xfrm>
            <a:custGeom>
              <a:avLst/>
              <a:gdLst>
                <a:gd name="T0" fmla="*/ 8 w 36"/>
                <a:gd name="T1" fmla="*/ 2 h 28"/>
                <a:gd name="T2" fmla="*/ 8 w 36"/>
                <a:gd name="T3" fmla="*/ 2 h 28"/>
                <a:gd name="T4" fmla="*/ 10 w 36"/>
                <a:gd name="T5" fmla="*/ 0 h 28"/>
                <a:gd name="T6" fmla="*/ 13 w 36"/>
                <a:gd name="T7" fmla="*/ 0 h 28"/>
                <a:gd name="T8" fmla="*/ 15 w 36"/>
                <a:gd name="T9" fmla="*/ 1 h 28"/>
                <a:gd name="T10" fmla="*/ 15 w 36"/>
                <a:gd name="T11" fmla="*/ 4 h 28"/>
                <a:gd name="T12" fmla="*/ 15 w 36"/>
                <a:gd name="T13" fmla="*/ 4 h 28"/>
                <a:gd name="T14" fmla="*/ 15 w 36"/>
                <a:gd name="T15" fmla="*/ 4 h 28"/>
                <a:gd name="T16" fmla="*/ 13 w 36"/>
                <a:gd name="T17" fmla="*/ 5 h 28"/>
                <a:gd name="T18" fmla="*/ 12 w 36"/>
                <a:gd name="T19" fmla="*/ 5 h 28"/>
                <a:gd name="T20" fmla="*/ 12 w 36"/>
                <a:gd name="T21" fmla="*/ 5 h 28"/>
                <a:gd name="T22" fmla="*/ 12 w 36"/>
                <a:gd name="T23" fmla="*/ 5 h 28"/>
                <a:gd name="T24" fmla="*/ 12 w 36"/>
                <a:gd name="T25" fmla="*/ 6 h 28"/>
                <a:gd name="T26" fmla="*/ 13 w 36"/>
                <a:gd name="T27" fmla="*/ 6 h 28"/>
                <a:gd name="T28" fmla="*/ 13 w 36"/>
                <a:gd name="T29" fmla="*/ 6 h 28"/>
                <a:gd name="T30" fmla="*/ 15 w 36"/>
                <a:gd name="T31" fmla="*/ 6 h 28"/>
                <a:gd name="T32" fmla="*/ 15 w 36"/>
                <a:gd name="T33" fmla="*/ 6 h 28"/>
                <a:gd name="T34" fmla="*/ 13 w 36"/>
                <a:gd name="T35" fmla="*/ 7 h 28"/>
                <a:gd name="T36" fmla="*/ 12 w 36"/>
                <a:gd name="T37" fmla="*/ 7 h 28"/>
                <a:gd name="T38" fmla="*/ 11 w 36"/>
                <a:gd name="T39" fmla="*/ 8 h 28"/>
                <a:gd name="T40" fmla="*/ 10 w 36"/>
                <a:gd name="T41" fmla="*/ 9 h 28"/>
                <a:gd name="T42" fmla="*/ 10 w 36"/>
                <a:gd name="T43" fmla="*/ 9 h 28"/>
                <a:gd name="T44" fmla="*/ 9 w 36"/>
                <a:gd name="T45" fmla="*/ 9 h 28"/>
                <a:gd name="T46" fmla="*/ 8 w 36"/>
                <a:gd name="T47" fmla="*/ 9 h 28"/>
                <a:gd name="T48" fmla="*/ 8 w 36"/>
                <a:gd name="T49" fmla="*/ 10 h 28"/>
                <a:gd name="T50" fmla="*/ 7 w 36"/>
                <a:gd name="T51" fmla="*/ 11 h 28"/>
                <a:gd name="T52" fmla="*/ 7 w 36"/>
                <a:gd name="T53" fmla="*/ 11 h 28"/>
                <a:gd name="T54" fmla="*/ 5 w 36"/>
                <a:gd name="T55" fmla="*/ 11 h 28"/>
                <a:gd name="T56" fmla="*/ 4 w 36"/>
                <a:gd name="T57" fmla="*/ 12 h 28"/>
                <a:gd name="T58" fmla="*/ 2 w 36"/>
                <a:gd name="T59" fmla="*/ 12 h 28"/>
                <a:gd name="T60" fmla="*/ 0 w 36"/>
                <a:gd name="T61" fmla="*/ 12 h 28"/>
                <a:gd name="T62" fmla="*/ 0 w 36"/>
                <a:gd name="T63" fmla="*/ 12 h 28"/>
                <a:gd name="T64" fmla="*/ 1 w 36"/>
                <a:gd name="T65" fmla="*/ 10 h 28"/>
                <a:gd name="T66" fmla="*/ 3 w 36"/>
                <a:gd name="T67" fmla="*/ 8 h 28"/>
                <a:gd name="T68" fmla="*/ 5 w 36"/>
                <a:gd name="T69" fmla="*/ 6 h 28"/>
                <a:gd name="T70" fmla="*/ 7 w 36"/>
                <a:gd name="T71" fmla="*/ 4 h 28"/>
                <a:gd name="T72" fmla="*/ 7 w 36"/>
                <a:gd name="T73" fmla="*/ 4 h 28"/>
                <a:gd name="T74" fmla="*/ 8 w 36"/>
                <a:gd name="T75" fmla="*/ 4 h 28"/>
                <a:gd name="T76" fmla="*/ 9 w 36"/>
                <a:gd name="T77" fmla="*/ 3 h 28"/>
                <a:gd name="T78" fmla="*/ 9 w 36"/>
                <a:gd name="T79" fmla="*/ 3 h 28"/>
                <a:gd name="T80" fmla="*/ 8 w 36"/>
                <a:gd name="T81" fmla="*/ 2 h 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"/>
                <a:gd name="T124" fmla="*/ 0 h 28"/>
                <a:gd name="T125" fmla="*/ 36 w 36"/>
                <a:gd name="T126" fmla="*/ 28 h 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" h="28">
                  <a:moveTo>
                    <a:pt x="20" y="5"/>
                  </a:moveTo>
                  <a:lnTo>
                    <a:pt x="20" y="5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35" y="2"/>
                  </a:lnTo>
                  <a:lnTo>
                    <a:pt x="36" y="9"/>
                  </a:lnTo>
                  <a:lnTo>
                    <a:pt x="35" y="10"/>
                  </a:lnTo>
                  <a:lnTo>
                    <a:pt x="32" y="11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9" y="13"/>
                  </a:lnTo>
                  <a:lnTo>
                    <a:pt x="31" y="13"/>
                  </a:lnTo>
                  <a:lnTo>
                    <a:pt x="32" y="14"/>
                  </a:lnTo>
                  <a:lnTo>
                    <a:pt x="35" y="14"/>
                  </a:lnTo>
                  <a:lnTo>
                    <a:pt x="32" y="16"/>
                  </a:lnTo>
                  <a:lnTo>
                    <a:pt x="30" y="17"/>
                  </a:lnTo>
                  <a:lnTo>
                    <a:pt x="26" y="18"/>
                  </a:lnTo>
                  <a:lnTo>
                    <a:pt x="23" y="20"/>
                  </a:lnTo>
                  <a:lnTo>
                    <a:pt x="22" y="21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6" y="25"/>
                  </a:lnTo>
                  <a:lnTo>
                    <a:pt x="13" y="26"/>
                  </a:lnTo>
                  <a:lnTo>
                    <a:pt x="9" y="28"/>
                  </a:lnTo>
                  <a:lnTo>
                    <a:pt x="5" y="28"/>
                  </a:lnTo>
                  <a:lnTo>
                    <a:pt x="0" y="28"/>
                  </a:lnTo>
                  <a:lnTo>
                    <a:pt x="3" y="23"/>
                  </a:lnTo>
                  <a:lnTo>
                    <a:pt x="8" y="18"/>
                  </a:lnTo>
                  <a:lnTo>
                    <a:pt x="13" y="15"/>
                  </a:lnTo>
                  <a:lnTo>
                    <a:pt x="16" y="10"/>
                  </a:lnTo>
                  <a:lnTo>
                    <a:pt x="18" y="9"/>
                  </a:lnTo>
                  <a:lnTo>
                    <a:pt x="21" y="8"/>
                  </a:lnTo>
                  <a:lnTo>
                    <a:pt x="22" y="6"/>
                  </a:lnTo>
                  <a:lnTo>
                    <a:pt x="20" y="5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Freeform 26"/>
            <p:cNvSpPr>
              <a:spLocks/>
            </p:cNvSpPr>
            <p:nvPr/>
          </p:nvSpPr>
          <p:spPr bwMode="auto">
            <a:xfrm>
              <a:off x="1048" y="3382"/>
              <a:ext cx="13" cy="15"/>
            </a:xfrm>
            <a:custGeom>
              <a:avLst/>
              <a:gdLst>
                <a:gd name="T0" fmla="*/ 10 w 29"/>
                <a:gd name="T1" fmla="*/ 5 h 33"/>
                <a:gd name="T2" fmla="*/ 9 w 29"/>
                <a:gd name="T3" fmla="*/ 5 h 33"/>
                <a:gd name="T4" fmla="*/ 8 w 29"/>
                <a:gd name="T5" fmla="*/ 4 h 33"/>
                <a:gd name="T6" fmla="*/ 8 w 29"/>
                <a:gd name="T7" fmla="*/ 2 h 33"/>
                <a:gd name="T8" fmla="*/ 7 w 29"/>
                <a:gd name="T9" fmla="*/ 1 h 33"/>
                <a:gd name="T10" fmla="*/ 5 w 29"/>
                <a:gd name="T11" fmla="*/ 0 h 33"/>
                <a:gd name="T12" fmla="*/ 4 w 29"/>
                <a:gd name="T13" fmla="*/ 0 h 33"/>
                <a:gd name="T14" fmla="*/ 2 w 29"/>
                <a:gd name="T15" fmla="*/ 0 h 33"/>
                <a:gd name="T16" fmla="*/ 1 w 29"/>
                <a:gd name="T17" fmla="*/ 1 h 33"/>
                <a:gd name="T18" fmla="*/ 0 w 29"/>
                <a:gd name="T19" fmla="*/ 1 h 33"/>
                <a:gd name="T20" fmla="*/ 0 w 29"/>
                <a:gd name="T21" fmla="*/ 2 h 33"/>
                <a:gd name="T22" fmla="*/ 0 w 29"/>
                <a:gd name="T23" fmla="*/ 4 h 33"/>
                <a:gd name="T24" fmla="*/ 0 w 29"/>
                <a:gd name="T25" fmla="*/ 5 h 33"/>
                <a:gd name="T26" fmla="*/ 2 w 29"/>
                <a:gd name="T27" fmla="*/ 5 h 33"/>
                <a:gd name="T28" fmla="*/ 4 w 29"/>
                <a:gd name="T29" fmla="*/ 7 h 33"/>
                <a:gd name="T30" fmla="*/ 6 w 29"/>
                <a:gd name="T31" fmla="*/ 8 h 33"/>
                <a:gd name="T32" fmla="*/ 6 w 29"/>
                <a:gd name="T33" fmla="*/ 9 h 33"/>
                <a:gd name="T34" fmla="*/ 5 w 29"/>
                <a:gd name="T35" fmla="*/ 10 h 33"/>
                <a:gd name="T36" fmla="*/ 4 w 29"/>
                <a:gd name="T37" fmla="*/ 11 h 33"/>
                <a:gd name="T38" fmla="*/ 3 w 29"/>
                <a:gd name="T39" fmla="*/ 11 h 33"/>
                <a:gd name="T40" fmla="*/ 2 w 29"/>
                <a:gd name="T41" fmla="*/ 12 h 33"/>
                <a:gd name="T42" fmla="*/ 3 w 29"/>
                <a:gd name="T43" fmla="*/ 14 h 33"/>
                <a:gd name="T44" fmla="*/ 4 w 29"/>
                <a:gd name="T45" fmla="*/ 15 h 33"/>
                <a:gd name="T46" fmla="*/ 5 w 29"/>
                <a:gd name="T47" fmla="*/ 15 h 33"/>
                <a:gd name="T48" fmla="*/ 7 w 29"/>
                <a:gd name="T49" fmla="*/ 15 h 33"/>
                <a:gd name="T50" fmla="*/ 8 w 29"/>
                <a:gd name="T51" fmla="*/ 14 h 33"/>
                <a:gd name="T52" fmla="*/ 9 w 29"/>
                <a:gd name="T53" fmla="*/ 14 h 33"/>
                <a:gd name="T54" fmla="*/ 10 w 29"/>
                <a:gd name="T55" fmla="*/ 13 h 33"/>
                <a:gd name="T56" fmla="*/ 11 w 29"/>
                <a:gd name="T57" fmla="*/ 12 h 33"/>
                <a:gd name="T58" fmla="*/ 13 w 29"/>
                <a:gd name="T59" fmla="*/ 11 h 33"/>
                <a:gd name="T60" fmla="*/ 13 w 29"/>
                <a:gd name="T61" fmla="*/ 9 h 33"/>
                <a:gd name="T62" fmla="*/ 12 w 29"/>
                <a:gd name="T63" fmla="*/ 7 h 33"/>
                <a:gd name="T64" fmla="*/ 10 w 29"/>
                <a:gd name="T65" fmla="*/ 5 h 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"/>
                <a:gd name="T100" fmla="*/ 0 h 33"/>
                <a:gd name="T101" fmla="*/ 29 w 29"/>
                <a:gd name="T102" fmla="*/ 33 h 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" h="33">
                  <a:moveTo>
                    <a:pt x="22" y="12"/>
                  </a:moveTo>
                  <a:lnTo>
                    <a:pt x="19" y="10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6" y="3"/>
                  </a:lnTo>
                  <a:lnTo>
                    <a:pt x="12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10"/>
                  </a:lnTo>
                  <a:lnTo>
                    <a:pt x="4" y="12"/>
                  </a:lnTo>
                  <a:lnTo>
                    <a:pt x="10" y="15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1" y="23"/>
                  </a:lnTo>
                  <a:lnTo>
                    <a:pt x="9" y="24"/>
                  </a:lnTo>
                  <a:lnTo>
                    <a:pt x="7" y="25"/>
                  </a:lnTo>
                  <a:lnTo>
                    <a:pt x="5" y="27"/>
                  </a:lnTo>
                  <a:lnTo>
                    <a:pt x="7" y="30"/>
                  </a:lnTo>
                  <a:lnTo>
                    <a:pt x="10" y="32"/>
                  </a:lnTo>
                  <a:lnTo>
                    <a:pt x="12" y="33"/>
                  </a:lnTo>
                  <a:lnTo>
                    <a:pt x="16" y="32"/>
                  </a:lnTo>
                  <a:lnTo>
                    <a:pt x="18" y="31"/>
                  </a:lnTo>
                  <a:lnTo>
                    <a:pt x="20" y="30"/>
                  </a:lnTo>
                  <a:lnTo>
                    <a:pt x="23" y="28"/>
                  </a:lnTo>
                  <a:lnTo>
                    <a:pt x="25" y="27"/>
                  </a:lnTo>
                  <a:lnTo>
                    <a:pt x="29" y="24"/>
                  </a:lnTo>
                  <a:lnTo>
                    <a:pt x="29" y="19"/>
                  </a:lnTo>
                  <a:lnTo>
                    <a:pt x="26" y="15"/>
                  </a:lnTo>
                  <a:lnTo>
                    <a:pt x="22" y="12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Freeform 27"/>
            <p:cNvSpPr>
              <a:spLocks/>
            </p:cNvSpPr>
            <p:nvPr/>
          </p:nvSpPr>
          <p:spPr bwMode="auto">
            <a:xfrm>
              <a:off x="1048" y="3382"/>
              <a:ext cx="13" cy="15"/>
            </a:xfrm>
            <a:custGeom>
              <a:avLst/>
              <a:gdLst>
                <a:gd name="T0" fmla="*/ 10 w 29"/>
                <a:gd name="T1" fmla="*/ 5 h 33"/>
                <a:gd name="T2" fmla="*/ 10 w 29"/>
                <a:gd name="T3" fmla="*/ 5 h 33"/>
                <a:gd name="T4" fmla="*/ 9 w 29"/>
                <a:gd name="T5" fmla="*/ 5 h 33"/>
                <a:gd name="T6" fmla="*/ 8 w 29"/>
                <a:gd name="T7" fmla="*/ 4 h 33"/>
                <a:gd name="T8" fmla="*/ 8 w 29"/>
                <a:gd name="T9" fmla="*/ 2 h 33"/>
                <a:gd name="T10" fmla="*/ 7 w 29"/>
                <a:gd name="T11" fmla="*/ 1 h 33"/>
                <a:gd name="T12" fmla="*/ 7 w 29"/>
                <a:gd name="T13" fmla="*/ 1 h 33"/>
                <a:gd name="T14" fmla="*/ 5 w 29"/>
                <a:gd name="T15" fmla="*/ 0 h 33"/>
                <a:gd name="T16" fmla="*/ 4 w 29"/>
                <a:gd name="T17" fmla="*/ 0 h 33"/>
                <a:gd name="T18" fmla="*/ 2 w 29"/>
                <a:gd name="T19" fmla="*/ 0 h 33"/>
                <a:gd name="T20" fmla="*/ 1 w 29"/>
                <a:gd name="T21" fmla="*/ 1 h 33"/>
                <a:gd name="T22" fmla="*/ 1 w 29"/>
                <a:gd name="T23" fmla="*/ 1 h 33"/>
                <a:gd name="T24" fmla="*/ 0 w 29"/>
                <a:gd name="T25" fmla="*/ 1 h 33"/>
                <a:gd name="T26" fmla="*/ 0 w 29"/>
                <a:gd name="T27" fmla="*/ 2 h 33"/>
                <a:gd name="T28" fmla="*/ 0 w 29"/>
                <a:gd name="T29" fmla="*/ 4 h 33"/>
                <a:gd name="T30" fmla="*/ 0 w 29"/>
                <a:gd name="T31" fmla="*/ 5 h 33"/>
                <a:gd name="T32" fmla="*/ 0 w 29"/>
                <a:gd name="T33" fmla="*/ 5 h 33"/>
                <a:gd name="T34" fmla="*/ 2 w 29"/>
                <a:gd name="T35" fmla="*/ 5 h 33"/>
                <a:gd name="T36" fmla="*/ 4 w 29"/>
                <a:gd name="T37" fmla="*/ 7 h 33"/>
                <a:gd name="T38" fmla="*/ 6 w 29"/>
                <a:gd name="T39" fmla="*/ 8 h 33"/>
                <a:gd name="T40" fmla="*/ 6 w 29"/>
                <a:gd name="T41" fmla="*/ 9 h 33"/>
                <a:gd name="T42" fmla="*/ 6 w 29"/>
                <a:gd name="T43" fmla="*/ 9 h 33"/>
                <a:gd name="T44" fmla="*/ 5 w 29"/>
                <a:gd name="T45" fmla="*/ 10 h 33"/>
                <a:gd name="T46" fmla="*/ 4 w 29"/>
                <a:gd name="T47" fmla="*/ 11 h 33"/>
                <a:gd name="T48" fmla="*/ 3 w 29"/>
                <a:gd name="T49" fmla="*/ 11 h 33"/>
                <a:gd name="T50" fmla="*/ 2 w 29"/>
                <a:gd name="T51" fmla="*/ 12 h 33"/>
                <a:gd name="T52" fmla="*/ 2 w 29"/>
                <a:gd name="T53" fmla="*/ 12 h 33"/>
                <a:gd name="T54" fmla="*/ 3 w 29"/>
                <a:gd name="T55" fmla="*/ 14 h 33"/>
                <a:gd name="T56" fmla="*/ 4 w 29"/>
                <a:gd name="T57" fmla="*/ 15 h 33"/>
                <a:gd name="T58" fmla="*/ 5 w 29"/>
                <a:gd name="T59" fmla="*/ 15 h 33"/>
                <a:gd name="T60" fmla="*/ 7 w 29"/>
                <a:gd name="T61" fmla="*/ 15 h 33"/>
                <a:gd name="T62" fmla="*/ 7 w 29"/>
                <a:gd name="T63" fmla="*/ 15 h 33"/>
                <a:gd name="T64" fmla="*/ 8 w 29"/>
                <a:gd name="T65" fmla="*/ 14 h 33"/>
                <a:gd name="T66" fmla="*/ 9 w 29"/>
                <a:gd name="T67" fmla="*/ 14 h 33"/>
                <a:gd name="T68" fmla="*/ 10 w 29"/>
                <a:gd name="T69" fmla="*/ 13 h 33"/>
                <a:gd name="T70" fmla="*/ 11 w 29"/>
                <a:gd name="T71" fmla="*/ 12 h 33"/>
                <a:gd name="T72" fmla="*/ 11 w 29"/>
                <a:gd name="T73" fmla="*/ 12 h 33"/>
                <a:gd name="T74" fmla="*/ 13 w 29"/>
                <a:gd name="T75" fmla="*/ 11 h 33"/>
                <a:gd name="T76" fmla="*/ 13 w 29"/>
                <a:gd name="T77" fmla="*/ 9 h 33"/>
                <a:gd name="T78" fmla="*/ 12 w 29"/>
                <a:gd name="T79" fmla="*/ 7 h 33"/>
                <a:gd name="T80" fmla="*/ 10 w 29"/>
                <a:gd name="T81" fmla="*/ 5 h 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"/>
                <a:gd name="T124" fmla="*/ 0 h 33"/>
                <a:gd name="T125" fmla="*/ 29 w 29"/>
                <a:gd name="T126" fmla="*/ 33 h 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" h="33">
                  <a:moveTo>
                    <a:pt x="22" y="12"/>
                  </a:moveTo>
                  <a:lnTo>
                    <a:pt x="22" y="12"/>
                  </a:lnTo>
                  <a:lnTo>
                    <a:pt x="19" y="10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6" y="3"/>
                  </a:lnTo>
                  <a:lnTo>
                    <a:pt x="12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10"/>
                  </a:lnTo>
                  <a:lnTo>
                    <a:pt x="4" y="12"/>
                  </a:lnTo>
                  <a:lnTo>
                    <a:pt x="10" y="15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1" y="23"/>
                  </a:lnTo>
                  <a:lnTo>
                    <a:pt x="9" y="24"/>
                  </a:lnTo>
                  <a:lnTo>
                    <a:pt x="7" y="25"/>
                  </a:lnTo>
                  <a:lnTo>
                    <a:pt x="5" y="27"/>
                  </a:lnTo>
                  <a:lnTo>
                    <a:pt x="7" y="30"/>
                  </a:lnTo>
                  <a:lnTo>
                    <a:pt x="10" y="32"/>
                  </a:lnTo>
                  <a:lnTo>
                    <a:pt x="12" y="33"/>
                  </a:lnTo>
                  <a:lnTo>
                    <a:pt x="16" y="32"/>
                  </a:lnTo>
                  <a:lnTo>
                    <a:pt x="18" y="31"/>
                  </a:lnTo>
                  <a:lnTo>
                    <a:pt x="20" y="30"/>
                  </a:lnTo>
                  <a:lnTo>
                    <a:pt x="23" y="28"/>
                  </a:lnTo>
                  <a:lnTo>
                    <a:pt x="25" y="27"/>
                  </a:lnTo>
                  <a:lnTo>
                    <a:pt x="29" y="24"/>
                  </a:lnTo>
                  <a:lnTo>
                    <a:pt x="29" y="19"/>
                  </a:lnTo>
                  <a:lnTo>
                    <a:pt x="26" y="15"/>
                  </a:lnTo>
                  <a:lnTo>
                    <a:pt x="22" y="12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Freeform 28"/>
            <p:cNvSpPr>
              <a:spLocks/>
            </p:cNvSpPr>
            <p:nvPr/>
          </p:nvSpPr>
          <p:spPr bwMode="auto">
            <a:xfrm>
              <a:off x="1026" y="3384"/>
              <a:ext cx="18" cy="13"/>
            </a:xfrm>
            <a:custGeom>
              <a:avLst/>
              <a:gdLst>
                <a:gd name="T0" fmla="*/ 13 w 43"/>
                <a:gd name="T1" fmla="*/ 5 h 29"/>
                <a:gd name="T2" fmla="*/ 13 w 43"/>
                <a:gd name="T3" fmla="*/ 4 h 29"/>
                <a:gd name="T4" fmla="*/ 13 w 43"/>
                <a:gd name="T5" fmla="*/ 3 h 29"/>
                <a:gd name="T6" fmla="*/ 12 w 43"/>
                <a:gd name="T7" fmla="*/ 2 h 29"/>
                <a:gd name="T8" fmla="*/ 12 w 43"/>
                <a:gd name="T9" fmla="*/ 0 h 29"/>
                <a:gd name="T10" fmla="*/ 13 w 43"/>
                <a:gd name="T11" fmla="*/ 0 h 29"/>
                <a:gd name="T12" fmla="*/ 15 w 43"/>
                <a:gd name="T13" fmla="*/ 0 h 29"/>
                <a:gd name="T14" fmla="*/ 16 w 43"/>
                <a:gd name="T15" fmla="*/ 0 h 29"/>
                <a:gd name="T16" fmla="*/ 16 w 43"/>
                <a:gd name="T17" fmla="*/ 2 h 29"/>
                <a:gd name="T18" fmla="*/ 17 w 43"/>
                <a:gd name="T19" fmla="*/ 3 h 29"/>
                <a:gd name="T20" fmla="*/ 18 w 43"/>
                <a:gd name="T21" fmla="*/ 5 h 29"/>
                <a:gd name="T22" fmla="*/ 18 w 43"/>
                <a:gd name="T23" fmla="*/ 7 h 29"/>
                <a:gd name="T24" fmla="*/ 17 w 43"/>
                <a:gd name="T25" fmla="*/ 8 h 29"/>
                <a:gd name="T26" fmla="*/ 15 w 43"/>
                <a:gd name="T27" fmla="*/ 9 h 29"/>
                <a:gd name="T28" fmla="*/ 13 w 43"/>
                <a:gd name="T29" fmla="*/ 9 h 29"/>
                <a:gd name="T30" fmla="*/ 11 w 43"/>
                <a:gd name="T31" fmla="*/ 10 h 29"/>
                <a:gd name="T32" fmla="*/ 9 w 43"/>
                <a:gd name="T33" fmla="*/ 11 h 29"/>
                <a:gd name="T34" fmla="*/ 7 w 43"/>
                <a:gd name="T35" fmla="*/ 12 h 29"/>
                <a:gd name="T36" fmla="*/ 5 w 43"/>
                <a:gd name="T37" fmla="*/ 13 h 29"/>
                <a:gd name="T38" fmla="*/ 3 w 43"/>
                <a:gd name="T39" fmla="*/ 13 h 29"/>
                <a:gd name="T40" fmla="*/ 0 w 43"/>
                <a:gd name="T41" fmla="*/ 13 h 29"/>
                <a:gd name="T42" fmla="*/ 0 w 43"/>
                <a:gd name="T43" fmla="*/ 11 h 29"/>
                <a:gd name="T44" fmla="*/ 1 w 43"/>
                <a:gd name="T45" fmla="*/ 10 h 29"/>
                <a:gd name="T46" fmla="*/ 3 w 43"/>
                <a:gd name="T47" fmla="*/ 9 h 29"/>
                <a:gd name="T48" fmla="*/ 5 w 43"/>
                <a:gd name="T49" fmla="*/ 9 h 29"/>
                <a:gd name="T50" fmla="*/ 7 w 43"/>
                <a:gd name="T51" fmla="*/ 8 h 29"/>
                <a:gd name="T52" fmla="*/ 10 w 43"/>
                <a:gd name="T53" fmla="*/ 7 h 29"/>
                <a:gd name="T54" fmla="*/ 12 w 43"/>
                <a:gd name="T55" fmla="*/ 6 h 29"/>
                <a:gd name="T56" fmla="*/ 13 w 43"/>
                <a:gd name="T57" fmla="*/ 5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3"/>
                <a:gd name="T88" fmla="*/ 0 h 29"/>
                <a:gd name="T89" fmla="*/ 43 w 43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3" h="29">
                  <a:moveTo>
                    <a:pt x="31" y="12"/>
                  </a:moveTo>
                  <a:lnTo>
                    <a:pt x="31" y="9"/>
                  </a:lnTo>
                  <a:lnTo>
                    <a:pt x="30" y="7"/>
                  </a:lnTo>
                  <a:lnTo>
                    <a:pt x="29" y="4"/>
                  </a:lnTo>
                  <a:lnTo>
                    <a:pt x="29" y="1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39" y="4"/>
                  </a:lnTo>
                  <a:lnTo>
                    <a:pt x="41" y="7"/>
                  </a:lnTo>
                  <a:lnTo>
                    <a:pt x="43" y="12"/>
                  </a:lnTo>
                  <a:lnTo>
                    <a:pt x="43" y="15"/>
                  </a:lnTo>
                  <a:lnTo>
                    <a:pt x="40" y="18"/>
                  </a:lnTo>
                  <a:lnTo>
                    <a:pt x="36" y="20"/>
                  </a:lnTo>
                  <a:lnTo>
                    <a:pt x="31" y="21"/>
                  </a:lnTo>
                  <a:lnTo>
                    <a:pt x="26" y="23"/>
                  </a:lnTo>
                  <a:lnTo>
                    <a:pt x="22" y="24"/>
                  </a:lnTo>
                  <a:lnTo>
                    <a:pt x="16" y="26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1" y="19"/>
                  </a:lnTo>
                  <a:lnTo>
                    <a:pt x="17" y="18"/>
                  </a:lnTo>
                  <a:lnTo>
                    <a:pt x="23" y="16"/>
                  </a:lnTo>
                  <a:lnTo>
                    <a:pt x="28" y="14"/>
                  </a:lnTo>
                  <a:lnTo>
                    <a:pt x="31" y="12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Freeform 29"/>
            <p:cNvSpPr>
              <a:spLocks/>
            </p:cNvSpPr>
            <p:nvPr/>
          </p:nvSpPr>
          <p:spPr bwMode="auto">
            <a:xfrm>
              <a:off x="1026" y="3384"/>
              <a:ext cx="18" cy="13"/>
            </a:xfrm>
            <a:custGeom>
              <a:avLst/>
              <a:gdLst>
                <a:gd name="T0" fmla="*/ 13 w 43"/>
                <a:gd name="T1" fmla="*/ 5 h 29"/>
                <a:gd name="T2" fmla="*/ 13 w 43"/>
                <a:gd name="T3" fmla="*/ 5 h 29"/>
                <a:gd name="T4" fmla="*/ 13 w 43"/>
                <a:gd name="T5" fmla="*/ 4 h 29"/>
                <a:gd name="T6" fmla="*/ 13 w 43"/>
                <a:gd name="T7" fmla="*/ 3 h 29"/>
                <a:gd name="T8" fmla="*/ 12 w 43"/>
                <a:gd name="T9" fmla="*/ 2 h 29"/>
                <a:gd name="T10" fmla="*/ 12 w 43"/>
                <a:gd name="T11" fmla="*/ 0 h 29"/>
                <a:gd name="T12" fmla="*/ 12 w 43"/>
                <a:gd name="T13" fmla="*/ 0 h 29"/>
                <a:gd name="T14" fmla="*/ 13 w 43"/>
                <a:gd name="T15" fmla="*/ 0 h 29"/>
                <a:gd name="T16" fmla="*/ 15 w 43"/>
                <a:gd name="T17" fmla="*/ 0 h 29"/>
                <a:gd name="T18" fmla="*/ 16 w 43"/>
                <a:gd name="T19" fmla="*/ 0 h 29"/>
                <a:gd name="T20" fmla="*/ 16 w 43"/>
                <a:gd name="T21" fmla="*/ 2 h 29"/>
                <a:gd name="T22" fmla="*/ 16 w 43"/>
                <a:gd name="T23" fmla="*/ 2 h 29"/>
                <a:gd name="T24" fmla="*/ 17 w 43"/>
                <a:gd name="T25" fmla="*/ 3 h 29"/>
                <a:gd name="T26" fmla="*/ 18 w 43"/>
                <a:gd name="T27" fmla="*/ 5 h 29"/>
                <a:gd name="T28" fmla="*/ 18 w 43"/>
                <a:gd name="T29" fmla="*/ 7 h 29"/>
                <a:gd name="T30" fmla="*/ 17 w 43"/>
                <a:gd name="T31" fmla="*/ 8 h 29"/>
                <a:gd name="T32" fmla="*/ 17 w 43"/>
                <a:gd name="T33" fmla="*/ 8 h 29"/>
                <a:gd name="T34" fmla="*/ 15 w 43"/>
                <a:gd name="T35" fmla="*/ 9 h 29"/>
                <a:gd name="T36" fmla="*/ 13 w 43"/>
                <a:gd name="T37" fmla="*/ 9 h 29"/>
                <a:gd name="T38" fmla="*/ 11 w 43"/>
                <a:gd name="T39" fmla="*/ 10 h 29"/>
                <a:gd name="T40" fmla="*/ 9 w 43"/>
                <a:gd name="T41" fmla="*/ 11 h 29"/>
                <a:gd name="T42" fmla="*/ 7 w 43"/>
                <a:gd name="T43" fmla="*/ 12 h 29"/>
                <a:gd name="T44" fmla="*/ 5 w 43"/>
                <a:gd name="T45" fmla="*/ 13 h 29"/>
                <a:gd name="T46" fmla="*/ 3 w 43"/>
                <a:gd name="T47" fmla="*/ 13 h 29"/>
                <a:gd name="T48" fmla="*/ 0 w 43"/>
                <a:gd name="T49" fmla="*/ 13 h 29"/>
                <a:gd name="T50" fmla="*/ 0 w 43"/>
                <a:gd name="T51" fmla="*/ 13 h 29"/>
                <a:gd name="T52" fmla="*/ 0 w 43"/>
                <a:gd name="T53" fmla="*/ 11 h 29"/>
                <a:gd name="T54" fmla="*/ 1 w 43"/>
                <a:gd name="T55" fmla="*/ 10 h 29"/>
                <a:gd name="T56" fmla="*/ 3 w 43"/>
                <a:gd name="T57" fmla="*/ 9 h 29"/>
                <a:gd name="T58" fmla="*/ 5 w 43"/>
                <a:gd name="T59" fmla="*/ 9 h 29"/>
                <a:gd name="T60" fmla="*/ 7 w 43"/>
                <a:gd name="T61" fmla="*/ 8 h 29"/>
                <a:gd name="T62" fmla="*/ 10 w 43"/>
                <a:gd name="T63" fmla="*/ 7 h 29"/>
                <a:gd name="T64" fmla="*/ 12 w 43"/>
                <a:gd name="T65" fmla="*/ 6 h 29"/>
                <a:gd name="T66" fmla="*/ 13 w 43"/>
                <a:gd name="T67" fmla="*/ 5 h 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3"/>
                <a:gd name="T103" fmla="*/ 0 h 29"/>
                <a:gd name="T104" fmla="*/ 43 w 43"/>
                <a:gd name="T105" fmla="*/ 29 h 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3" h="29">
                  <a:moveTo>
                    <a:pt x="31" y="12"/>
                  </a:moveTo>
                  <a:lnTo>
                    <a:pt x="31" y="12"/>
                  </a:lnTo>
                  <a:lnTo>
                    <a:pt x="31" y="9"/>
                  </a:lnTo>
                  <a:lnTo>
                    <a:pt x="30" y="7"/>
                  </a:lnTo>
                  <a:lnTo>
                    <a:pt x="29" y="4"/>
                  </a:lnTo>
                  <a:lnTo>
                    <a:pt x="29" y="1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39" y="4"/>
                  </a:lnTo>
                  <a:lnTo>
                    <a:pt x="41" y="7"/>
                  </a:lnTo>
                  <a:lnTo>
                    <a:pt x="43" y="12"/>
                  </a:lnTo>
                  <a:lnTo>
                    <a:pt x="43" y="15"/>
                  </a:lnTo>
                  <a:lnTo>
                    <a:pt x="40" y="18"/>
                  </a:lnTo>
                  <a:lnTo>
                    <a:pt x="36" y="20"/>
                  </a:lnTo>
                  <a:lnTo>
                    <a:pt x="31" y="21"/>
                  </a:lnTo>
                  <a:lnTo>
                    <a:pt x="26" y="23"/>
                  </a:lnTo>
                  <a:lnTo>
                    <a:pt x="22" y="24"/>
                  </a:lnTo>
                  <a:lnTo>
                    <a:pt x="16" y="26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1" y="19"/>
                  </a:lnTo>
                  <a:lnTo>
                    <a:pt x="17" y="18"/>
                  </a:lnTo>
                  <a:lnTo>
                    <a:pt x="23" y="16"/>
                  </a:lnTo>
                  <a:lnTo>
                    <a:pt x="28" y="14"/>
                  </a:lnTo>
                  <a:lnTo>
                    <a:pt x="31" y="12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Freeform 30"/>
            <p:cNvSpPr>
              <a:spLocks/>
            </p:cNvSpPr>
            <p:nvPr/>
          </p:nvSpPr>
          <p:spPr bwMode="auto">
            <a:xfrm>
              <a:off x="1011" y="3384"/>
              <a:ext cx="13" cy="17"/>
            </a:xfrm>
            <a:custGeom>
              <a:avLst/>
              <a:gdLst>
                <a:gd name="T0" fmla="*/ 9 w 29"/>
                <a:gd name="T1" fmla="*/ 5 h 38"/>
                <a:gd name="T2" fmla="*/ 9 w 29"/>
                <a:gd name="T3" fmla="*/ 2 h 38"/>
                <a:gd name="T4" fmla="*/ 7 w 29"/>
                <a:gd name="T5" fmla="*/ 0 h 38"/>
                <a:gd name="T6" fmla="*/ 5 w 29"/>
                <a:gd name="T7" fmla="*/ 0 h 38"/>
                <a:gd name="T8" fmla="*/ 3 w 29"/>
                <a:gd name="T9" fmla="*/ 0 h 38"/>
                <a:gd name="T10" fmla="*/ 3 w 29"/>
                <a:gd name="T11" fmla="*/ 0 h 38"/>
                <a:gd name="T12" fmla="*/ 2 w 29"/>
                <a:gd name="T13" fmla="*/ 1 h 38"/>
                <a:gd name="T14" fmla="*/ 2 w 29"/>
                <a:gd name="T15" fmla="*/ 2 h 38"/>
                <a:gd name="T16" fmla="*/ 2 w 29"/>
                <a:gd name="T17" fmla="*/ 3 h 38"/>
                <a:gd name="T18" fmla="*/ 3 w 29"/>
                <a:gd name="T19" fmla="*/ 4 h 38"/>
                <a:gd name="T20" fmla="*/ 5 w 29"/>
                <a:gd name="T21" fmla="*/ 5 h 38"/>
                <a:gd name="T22" fmla="*/ 5 w 29"/>
                <a:gd name="T23" fmla="*/ 7 h 38"/>
                <a:gd name="T24" fmla="*/ 5 w 29"/>
                <a:gd name="T25" fmla="*/ 9 h 38"/>
                <a:gd name="T26" fmla="*/ 4 w 29"/>
                <a:gd name="T27" fmla="*/ 9 h 38"/>
                <a:gd name="T28" fmla="*/ 3 w 29"/>
                <a:gd name="T29" fmla="*/ 9 h 38"/>
                <a:gd name="T30" fmla="*/ 2 w 29"/>
                <a:gd name="T31" fmla="*/ 10 h 38"/>
                <a:gd name="T32" fmla="*/ 0 w 29"/>
                <a:gd name="T33" fmla="*/ 10 h 38"/>
                <a:gd name="T34" fmla="*/ 0 w 29"/>
                <a:gd name="T35" fmla="*/ 11 h 38"/>
                <a:gd name="T36" fmla="*/ 0 w 29"/>
                <a:gd name="T37" fmla="*/ 12 h 38"/>
                <a:gd name="T38" fmla="*/ 2 w 29"/>
                <a:gd name="T39" fmla="*/ 13 h 38"/>
                <a:gd name="T40" fmla="*/ 3 w 29"/>
                <a:gd name="T41" fmla="*/ 13 h 38"/>
                <a:gd name="T42" fmla="*/ 3 w 29"/>
                <a:gd name="T43" fmla="*/ 13 h 38"/>
                <a:gd name="T44" fmla="*/ 3 w 29"/>
                <a:gd name="T45" fmla="*/ 13 h 38"/>
                <a:gd name="T46" fmla="*/ 3 w 29"/>
                <a:gd name="T47" fmla="*/ 14 h 38"/>
                <a:gd name="T48" fmla="*/ 3 w 29"/>
                <a:gd name="T49" fmla="*/ 14 h 38"/>
                <a:gd name="T50" fmla="*/ 4 w 29"/>
                <a:gd name="T51" fmla="*/ 15 h 38"/>
                <a:gd name="T52" fmla="*/ 5 w 29"/>
                <a:gd name="T53" fmla="*/ 15 h 38"/>
                <a:gd name="T54" fmla="*/ 6 w 29"/>
                <a:gd name="T55" fmla="*/ 15 h 38"/>
                <a:gd name="T56" fmla="*/ 7 w 29"/>
                <a:gd name="T57" fmla="*/ 14 h 38"/>
                <a:gd name="T58" fmla="*/ 7 w 29"/>
                <a:gd name="T59" fmla="*/ 15 h 38"/>
                <a:gd name="T60" fmla="*/ 7 w 29"/>
                <a:gd name="T61" fmla="*/ 16 h 38"/>
                <a:gd name="T62" fmla="*/ 7 w 29"/>
                <a:gd name="T63" fmla="*/ 17 h 38"/>
                <a:gd name="T64" fmla="*/ 7 w 29"/>
                <a:gd name="T65" fmla="*/ 17 h 38"/>
                <a:gd name="T66" fmla="*/ 8 w 29"/>
                <a:gd name="T67" fmla="*/ 17 h 38"/>
                <a:gd name="T68" fmla="*/ 9 w 29"/>
                <a:gd name="T69" fmla="*/ 17 h 38"/>
                <a:gd name="T70" fmla="*/ 9 w 29"/>
                <a:gd name="T71" fmla="*/ 17 h 38"/>
                <a:gd name="T72" fmla="*/ 10 w 29"/>
                <a:gd name="T73" fmla="*/ 16 h 38"/>
                <a:gd name="T74" fmla="*/ 10 w 29"/>
                <a:gd name="T75" fmla="*/ 13 h 38"/>
                <a:gd name="T76" fmla="*/ 10 w 29"/>
                <a:gd name="T77" fmla="*/ 12 h 38"/>
                <a:gd name="T78" fmla="*/ 10 w 29"/>
                <a:gd name="T79" fmla="*/ 9 h 38"/>
                <a:gd name="T80" fmla="*/ 10 w 29"/>
                <a:gd name="T81" fmla="*/ 7 h 38"/>
                <a:gd name="T82" fmla="*/ 10 w 29"/>
                <a:gd name="T83" fmla="*/ 6 h 38"/>
                <a:gd name="T84" fmla="*/ 12 w 29"/>
                <a:gd name="T85" fmla="*/ 5 h 38"/>
                <a:gd name="T86" fmla="*/ 13 w 29"/>
                <a:gd name="T87" fmla="*/ 4 h 38"/>
                <a:gd name="T88" fmla="*/ 13 w 29"/>
                <a:gd name="T89" fmla="*/ 2 h 38"/>
                <a:gd name="T90" fmla="*/ 13 w 29"/>
                <a:gd name="T91" fmla="*/ 2 h 38"/>
                <a:gd name="T92" fmla="*/ 12 w 29"/>
                <a:gd name="T93" fmla="*/ 1 h 38"/>
                <a:gd name="T94" fmla="*/ 10 w 29"/>
                <a:gd name="T95" fmla="*/ 2 h 38"/>
                <a:gd name="T96" fmla="*/ 9 w 29"/>
                <a:gd name="T97" fmla="*/ 2 h 38"/>
                <a:gd name="T98" fmla="*/ 9 w 29"/>
                <a:gd name="T99" fmla="*/ 2 h 38"/>
                <a:gd name="T100" fmla="*/ 9 w 29"/>
                <a:gd name="T101" fmla="*/ 3 h 38"/>
                <a:gd name="T102" fmla="*/ 9 w 29"/>
                <a:gd name="T103" fmla="*/ 4 h 38"/>
                <a:gd name="T104" fmla="*/ 9 w 29"/>
                <a:gd name="T105" fmla="*/ 5 h 3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9"/>
                <a:gd name="T160" fmla="*/ 0 h 38"/>
                <a:gd name="T161" fmla="*/ 29 w 29"/>
                <a:gd name="T162" fmla="*/ 38 h 3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9" h="38">
                  <a:moveTo>
                    <a:pt x="19" y="11"/>
                  </a:moveTo>
                  <a:lnTo>
                    <a:pt x="19" y="5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7" y="9"/>
                  </a:lnTo>
                  <a:lnTo>
                    <a:pt x="11" y="12"/>
                  </a:lnTo>
                  <a:lnTo>
                    <a:pt x="12" y="15"/>
                  </a:lnTo>
                  <a:lnTo>
                    <a:pt x="12" y="19"/>
                  </a:lnTo>
                  <a:lnTo>
                    <a:pt x="10" y="20"/>
                  </a:lnTo>
                  <a:lnTo>
                    <a:pt x="6" y="21"/>
                  </a:lnTo>
                  <a:lnTo>
                    <a:pt x="4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4" y="28"/>
                  </a:lnTo>
                  <a:lnTo>
                    <a:pt x="6" y="29"/>
                  </a:lnTo>
                  <a:lnTo>
                    <a:pt x="7" y="30"/>
                  </a:lnTo>
                  <a:lnTo>
                    <a:pt x="7" y="31"/>
                  </a:lnTo>
                  <a:lnTo>
                    <a:pt x="10" y="33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1"/>
                  </a:lnTo>
                  <a:lnTo>
                    <a:pt x="16" y="34"/>
                  </a:lnTo>
                  <a:lnTo>
                    <a:pt x="16" y="35"/>
                  </a:lnTo>
                  <a:lnTo>
                    <a:pt x="16" y="37"/>
                  </a:lnTo>
                  <a:lnTo>
                    <a:pt x="15" y="38"/>
                  </a:lnTo>
                  <a:lnTo>
                    <a:pt x="18" y="38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22" y="36"/>
                  </a:lnTo>
                  <a:lnTo>
                    <a:pt x="23" y="30"/>
                  </a:lnTo>
                  <a:lnTo>
                    <a:pt x="23" y="26"/>
                  </a:lnTo>
                  <a:lnTo>
                    <a:pt x="22" y="20"/>
                  </a:lnTo>
                  <a:lnTo>
                    <a:pt x="22" y="15"/>
                  </a:lnTo>
                  <a:lnTo>
                    <a:pt x="23" y="13"/>
                  </a:lnTo>
                  <a:lnTo>
                    <a:pt x="26" y="11"/>
                  </a:lnTo>
                  <a:lnTo>
                    <a:pt x="29" y="8"/>
                  </a:lnTo>
                  <a:lnTo>
                    <a:pt x="29" y="5"/>
                  </a:lnTo>
                  <a:lnTo>
                    <a:pt x="28" y="4"/>
                  </a:lnTo>
                  <a:lnTo>
                    <a:pt x="26" y="3"/>
                  </a:lnTo>
                  <a:lnTo>
                    <a:pt x="22" y="4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9" y="11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Freeform 31"/>
            <p:cNvSpPr>
              <a:spLocks/>
            </p:cNvSpPr>
            <p:nvPr/>
          </p:nvSpPr>
          <p:spPr bwMode="auto">
            <a:xfrm>
              <a:off x="1011" y="3384"/>
              <a:ext cx="13" cy="17"/>
            </a:xfrm>
            <a:custGeom>
              <a:avLst/>
              <a:gdLst>
                <a:gd name="T0" fmla="*/ 9 w 29"/>
                <a:gd name="T1" fmla="*/ 5 h 38"/>
                <a:gd name="T2" fmla="*/ 7 w 29"/>
                <a:gd name="T3" fmla="*/ 0 h 38"/>
                <a:gd name="T4" fmla="*/ 3 w 29"/>
                <a:gd name="T5" fmla="*/ 0 h 38"/>
                <a:gd name="T6" fmla="*/ 3 w 29"/>
                <a:gd name="T7" fmla="*/ 0 h 38"/>
                <a:gd name="T8" fmla="*/ 2 w 29"/>
                <a:gd name="T9" fmla="*/ 2 h 38"/>
                <a:gd name="T10" fmla="*/ 2 w 29"/>
                <a:gd name="T11" fmla="*/ 3 h 38"/>
                <a:gd name="T12" fmla="*/ 5 w 29"/>
                <a:gd name="T13" fmla="*/ 5 h 38"/>
                <a:gd name="T14" fmla="*/ 5 w 29"/>
                <a:gd name="T15" fmla="*/ 9 h 38"/>
                <a:gd name="T16" fmla="*/ 4 w 29"/>
                <a:gd name="T17" fmla="*/ 9 h 38"/>
                <a:gd name="T18" fmla="*/ 2 w 29"/>
                <a:gd name="T19" fmla="*/ 10 h 38"/>
                <a:gd name="T20" fmla="*/ 0 w 29"/>
                <a:gd name="T21" fmla="*/ 10 h 38"/>
                <a:gd name="T22" fmla="*/ 0 w 29"/>
                <a:gd name="T23" fmla="*/ 12 h 38"/>
                <a:gd name="T24" fmla="*/ 3 w 29"/>
                <a:gd name="T25" fmla="*/ 13 h 38"/>
                <a:gd name="T26" fmla="*/ 3 w 29"/>
                <a:gd name="T27" fmla="*/ 13 h 38"/>
                <a:gd name="T28" fmla="*/ 3 w 29"/>
                <a:gd name="T29" fmla="*/ 14 h 38"/>
                <a:gd name="T30" fmla="*/ 3 w 29"/>
                <a:gd name="T31" fmla="*/ 14 h 38"/>
                <a:gd name="T32" fmla="*/ 5 w 29"/>
                <a:gd name="T33" fmla="*/ 15 h 38"/>
                <a:gd name="T34" fmla="*/ 7 w 29"/>
                <a:gd name="T35" fmla="*/ 14 h 38"/>
                <a:gd name="T36" fmla="*/ 7 w 29"/>
                <a:gd name="T37" fmla="*/ 15 h 38"/>
                <a:gd name="T38" fmla="*/ 7 w 29"/>
                <a:gd name="T39" fmla="*/ 17 h 38"/>
                <a:gd name="T40" fmla="*/ 7 w 29"/>
                <a:gd name="T41" fmla="*/ 17 h 38"/>
                <a:gd name="T42" fmla="*/ 9 w 29"/>
                <a:gd name="T43" fmla="*/ 17 h 38"/>
                <a:gd name="T44" fmla="*/ 10 w 29"/>
                <a:gd name="T45" fmla="*/ 16 h 38"/>
                <a:gd name="T46" fmla="*/ 10 w 29"/>
                <a:gd name="T47" fmla="*/ 13 h 38"/>
                <a:gd name="T48" fmla="*/ 10 w 29"/>
                <a:gd name="T49" fmla="*/ 9 h 38"/>
                <a:gd name="T50" fmla="*/ 10 w 29"/>
                <a:gd name="T51" fmla="*/ 7 h 38"/>
                <a:gd name="T52" fmla="*/ 12 w 29"/>
                <a:gd name="T53" fmla="*/ 5 h 38"/>
                <a:gd name="T54" fmla="*/ 13 w 29"/>
                <a:gd name="T55" fmla="*/ 2 h 38"/>
                <a:gd name="T56" fmla="*/ 13 w 29"/>
                <a:gd name="T57" fmla="*/ 2 h 38"/>
                <a:gd name="T58" fmla="*/ 10 w 29"/>
                <a:gd name="T59" fmla="*/ 2 h 38"/>
                <a:gd name="T60" fmla="*/ 9 w 29"/>
                <a:gd name="T61" fmla="*/ 2 h 38"/>
                <a:gd name="T62" fmla="*/ 9 w 29"/>
                <a:gd name="T63" fmla="*/ 3 h 38"/>
                <a:gd name="T64" fmla="*/ 9 w 29"/>
                <a:gd name="T65" fmla="*/ 5 h 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"/>
                <a:gd name="T100" fmla="*/ 0 h 38"/>
                <a:gd name="T101" fmla="*/ 29 w 29"/>
                <a:gd name="T102" fmla="*/ 38 h 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" h="38">
                  <a:moveTo>
                    <a:pt x="19" y="11"/>
                  </a:moveTo>
                  <a:lnTo>
                    <a:pt x="19" y="11"/>
                  </a:lnTo>
                  <a:lnTo>
                    <a:pt x="19" y="5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7" y="9"/>
                  </a:lnTo>
                  <a:lnTo>
                    <a:pt x="11" y="12"/>
                  </a:lnTo>
                  <a:lnTo>
                    <a:pt x="12" y="15"/>
                  </a:lnTo>
                  <a:lnTo>
                    <a:pt x="12" y="19"/>
                  </a:lnTo>
                  <a:lnTo>
                    <a:pt x="10" y="20"/>
                  </a:lnTo>
                  <a:lnTo>
                    <a:pt x="6" y="21"/>
                  </a:lnTo>
                  <a:lnTo>
                    <a:pt x="4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4" y="28"/>
                  </a:lnTo>
                  <a:lnTo>
                    <a:pt x="6" y="29"/>
                  </a:lnTo>
                  <a:lnTo>
                    <a:pt x="7" y="30"/>
                  </a:lnTo>
                  <a:lnTo>
                    <a:pt x="7" y="31"/>
                  </a:lnTo>
                  <a:lnTo>
                    <a:pt x="10" y="33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1"/>
                  </a:lnTo>
                  <a:lnTo>
                    <a:pt x="16" y="34"/>
                  </a:lnTo>
                  <a:lnTo>
                    <a:pt x="16" y="35"/>
                  </a:lnTo>
                  <a:lnTo>
                    <a:pt x="16" y="37"/>
                  </a:lnTo>
                  <a:lnTo>
                    <a:pt x="15" y="38"/>
                  </a:lnTo>
                  <a:lnTo>
                    <a:pt x="18" y="38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22" y="36"/>
                  </a:lnTo>
                  <a:lnTo>
                    <a:pt x="23" y="30"/>
                  </a:lnTo>
                  <a:lnTo>
                    <a:pt x="23" y="26"/>
                  </a:lnTo>
                  <a:lnTo>
                    <a:pt x="22" y="20"/>
                  </a:lnTo>
                  <a:lnTo>
                    <a:pt x="22" y="15"/>
                  </a:lnTo>
                  <a:lnTo>
                    <a:pt x="23" y="13"/>
                  </a:lnTo>
                  <a:lnTo>
                    <a:pt x="26" y="11"/>
                  </a:lnTo>
                  <a:lnTo>
                    <a:pt x="29" y="8"/>
                  </a:lnTo>
                  <a:lnTo>
                    <a:pt x="29" y="5"/>
                  </a:lnTo>
                  <a:lnTo>
                    <a:pt x="28" y="4"/>
                  </a:lnTo>
                  <a:lnTo>
                    <a:pt x="26" y="3"/>
                  </a:lnTo>
                  <a:lnTo>
                    <a:pt x="22" y="4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9" y="11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Freeform 32"/>
            <p:cNvSpPr>
              <a:spLocks/>
            </p:cNvSpPr>
            <p:nvPr/>
          </p:nvSpPr>
          <p:spPr bwMode="auto">
            <a:xfrm>
              <a:off x="1005" y="3390"/>
              <a:ext cx="1" cy="1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1 w 4"/>
                <a:gd name="T5" fmla="*/ 0 h 3"/>
                <a:gd name="T6" fmla="*/ 0 w 4"/>
                <a:gd name="T7" fmla="*/ 0 h 3"/>
                <a:gd name="T8" fmla="*/ 0 w 4"/>
                <a:gd name="T9" fmla="*/ 0 h 3"/>
                <a:gd name="T10" fmla="*/ 0 w 4"/>
                <a:gd name="T11" fmla="*/ 0 h 3"/>
                <a:gd name="T12" fmla="*/ 0 w 4"/>
                <a:gd name="T13" fmla="*/ 0 h 3"/>
                <a:gd name="T14" fmla="*/ 0 w 4"/>
                <a:gd name="T15" fmla="*/ 1 h 3"/>
                <a:gd name="T16" fmla="*/ 0 w 4"/>
                <a:gd name="T17" fmla="*/ 1 h 3"/>
                <a:gd name="T18" fmla="*/ 0 w 4"/>
                <a:gd name="T19" fmla="*/ 1 h 3"/>
                <a:gd name="T20" fmla="*/ 1 w 4"/>
                <a:gd name="T21" fmla="*/ 1 h 3"/>
                <a:gd name="T22" fmla="*/ 1 w 4"/>
                <a:gd name="T23" fmla="*/ 1 h 3"/>
                <a:gd name="T24" fmla="*/ 1 w 4"/>
                <a:gd name="T25" fmla="*/ 1 h 3"/>
                <a:gd name="T26" fmla="*/ 1 w 4"/>
                <a:gd name="T27" fmla="*/ 1 h 3"/>
                <a:gd name="T28" fmla="*/ 1 w 4"/>
                <a:gd name="T29" fmla="*/ 0 h 3"/>
                <a:gd name="T30" fmla="*/ 1 w 4"/>
                <a:gd name="T31" fmla="*/ 0 h 3"/>
                <a:gd name="T32" fmla="*/ 1 w 4"/>
                <a:gd name="T33" fmla="*/ 0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3"/>
                <a:gd name="T53" fmla="*/ 4 w 4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3">
                  <a:moveTo>
                    <a:pt x="4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Freeform 33"/>
            <p:cNvSpPr>
              <a:spLocks/>
            </p:cNvSpPr>
            <p:nvPr/>
          </p:nvSpPr>
          <p:spPr bwMode="auto">
            <a:xfrm>
              <a:off x="1005" y="3390"/>
              <a:ext cx="1" cy="1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1 w 4"/>
                <a:gd name="T5" fmla="*/ 0 h 3"/>
                <a:gd name="T6" fmla="*/ 1 w 4"/>
                <a:gd name="T7" fmla="*/ 0 h 3"/>
                <a:gd name="T8" fmla="*/ 0 w 4"/>
                <a:gd name="T9" fmla="*/ 0 h 3"/>
                <a:gd name="T10" fmla="*/ 0 w 4"/>
                <a:gd name="T11" fmla="*/ 0 h 3"/>
                <a:gd name="T12" fmla="*/ 0 w 4"/>
                <a:gd name="T13" fmla="*/ 0 h 3"/>
                <a:gd name="T14" fmla="*/ 0 w 4"/>
                <a:gd name="T15" fmla="*/ 0 h 3"/>
                <a:gd name="T16" fmla="*/ 0 w 4"/>
                <a:gd name="T17" fmla="*/ 0 h 3"/>
                <a:gd name="T18" fmla="*/ 0 w 4"/>
                <a:gd name="T19" fmla="*/ 1 h 3"/>
                <a:gd name="T20" fmla="*/ 0 w 4"/>
                <a:gd name="T21" fmla="*/ 1 h 3"/>
                <a:gd name="T22" fmla="*/ 0 w 4"/>
                <a:gd name="T23" fmla="*/ 1 h 3"/>
                <a:gd name="T24" fmla="*/ 0 w 4"/>
                <a:gd name="T25" fmla="*/ 1 h 3"/>
                <a:gd name="T26" fmla="*/ 1 w 4"/>
                <a:gd name="T27" fmla="*/ 1 h 3"/>
                <a:gd name="T28" fmla="*/ 1 w 4"/>
                <a:gd name="T29" fmla="*/ 1 h 3"/>
                <a:gd name="T30" fmla="*/ 1 w 4"/>
                <a:gd name="T31" fmla="*/ 1 h 3"/>
                <a:gd name="T32" fmla="*/ 1 w 4"/>
                <a:gd name="T33" fmla="*/ 1 h 3"/>
                <a:gd name="T34" fmla="*/ 1 w 4"/>
                <a:gd name="T35" fmla="*/ 1 h 3"/>
                <a:gd name="T36" fmla="*/ 1 w 4"/>
                <a:gd name="T37" fmla="*/ 0 h 3"/>
                <a:gd name="T38" fmla="*/ 1 w 4"/>
                <a:gd name="T39" fmla="*/ 0 h 3"/>
                <a:gd name="T40" fmla="*/ 1 w 4"/>
                <a:gd name="T41" fmla="*/ 0 h 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"/>
                <a:gd name="T64" fmla="*/ 0 h 3"/>
                <a:gd name="T65" fmla="*/ 4 w 4"/>
                <a:gd name="T66" fmla="*/ 3 h 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" h="3">
                  <a:moveTo>
                    <a:pt x="4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0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Freeform 34"/>
            <p:cNvSpPr>
              <a:spLocks/>
            </p:cNvSpPr>
            <p:nvPr/>
          </p:nvSpPr>
          <p:spPr bwMode="auto">
            <a:xfrm>
              <a:off x="993" y="3385"/>
              <a:ext cx="6" cy="5"/>
            </a:xfrm>
            <a:custGeom>
              <a:avLst/>
              <a:gdLst>
                <a:gd name="T0" fmla="*/ 6 w 13"/>
                <a:gd name="T1" fmla="*/ 1 h 9"/>
                <a:gd name="T2" fmla="*/ 5 w 13"/>
                <a:gd name="T3" fmla="*/ 0 h 9"/>
                <a:gd name="T4" fmla="*/ 3 w 13"/>
                <a:gd name="T5" fmla="*/ 1 h 9"/>
                <a:gd name="T6" fmla="*/ 1 w 13"/>
                <a:gd name="T7" fmla="*/ 1 h 9"/>
                <a:gd name="T8" fmla="*/ 0 w 13"/>
                <a:gd name="T9" fmla="*/ 3 h 9"/>
                <a:gd name="T10" fmla="*/ 0 w 13"/>
                <a:gd name="T11" fmla="*/ 4 h 9"/>
                <a:gd name="T12" fmla="*/ 0 w 13"/>
                <a:gd name="T13" fmla="*/ 4 h 9"/>
                <a:gd name="T14" fmla="*/ 0 w 13"/>
                <a:gd name="T15" fmla="*/ 5 h 9"/>
                <a:gd name="T16" fmla="*/ 1 w 13"/>
                <a:gd name="T17" fmla="*/ 5 h 9"/>
                <a:gd name="T18" fmla="*/ 3 w 13"/>
                <a:gd name="T19" fmla="*/ 5 h 9"/>
                <a:gd name="T20" fmla="*/ 5 w 13"/>
                <a:gd name="T21" fmla="*/ 4 h 9"/>
                <a:gd name="T22" fmla="*/ 6 w 13"/>
                <a:gd name="T23" fmla="*/ 2 h 9"/>
                <a:gd name="T24" fmla="*/ 6 w 13"/>
                <a:gd name="T25" fmla="*/ 1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"/>
                <a:gd name="T40" fmla="*/ 0 h 9"/>
                <a:gd name="T41" fmla="*/ 13 w 13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" h="9">
                  <a:moveTo>
                    <a:pt x="12" y="1"/>
                  </a:moveTo>
                  <a:lnTo>
                    <a:pt x="10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6" y="9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2" y="1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Freeform 35"/>
            <p:cNvSpPr>
              <a:spLocks/>
            </p:cNvSpPr>
            <p:nvPr/>
          </p:nvSpPr>
          <p:spPr bwMode="auto">
            <a:xfrm>
              <a:off x="993" y="3385"/>
              <a:ext cx="6" cy="5"/>
            </a:xfrm>
            <a:custGeom>
              <a:avLst/>
              <a:gdLst>
                <a:gd name="T0" fmla="*/ 6 w 13"/>
                <a:gd name="T1" fmla="*/ 1 h 9"/>
                <a:gd name="T2" fmla="*/ 6 w 13"/>
                <a:gd name="T3" fmla="*/ 1 h 9"/>
                <a:gd name="T4" fmla="*/ 5 w 13"/>
                <a:gd name="T5" fmla="*/ 0 h 9"/>
                <a:gd name="T6" fmla="*/ 3 w 13"/>
                <a:gd name="T7" fmla="*/ 1 h 9"/>
                <a:gd name="T8" fmla="*/ 1 w 13"/>
                <a:gd name="T9" fmla="*/ 1 h 9"/>
                <a:gd name="T10" fmla="*/ 0 w 13"/>
                <a:gd name="T11" fmla="*/ 3 h 9"/>
                <a:gd name="T12" fmla="*/ 0 w 13"/>
                <a:gd name="T13" fmla="*/ 3 h 9"/>
                <a:gd name="T14" fmla="*/ 0 w 13"/>
                <a:gd name="T15" fmla="*/ 4 h 9"/>
                <a:gd name="T16" fmla="*/ 0 w 13"/>
                <a:gd name="T17" fmla="*/ 4 h 9"/>
                <a:gd name="T18" fmla="*/ 0 w 13"/>
                <a:gd name="T19" fmla="*/ 5 h 9"/>
                <a:gd name="T20" fmla="*/ 1 w 13"/>
                <a:gd name="T21" fmla="*/ 5 h 9"/>
                <a:gd name="T22" fmla="*/ 1 w 13"/>
                <a:gd name="T23" fmla="*/ 5 h 9"/>
                <a:gd name="T24" fmla="*/ 3 w 13"/>
                <a:gd name="T25" fmla="*/ 5 h 9"/>
                <a:gd name="T26" fmla="*/ 5 w 13"/>
                <a:gd name="T27" fmla="*/ 4 h 9"/>
                <a:gd name="T28" fmla="*/ 6 w 13"/>
                <a:gd name="T29" fmla="*/ 2 h 9"/>
                <a:gd name="T30" fmla="*/ 6 w 13"/>
                <a:gd name="T31" fmla="*/ 1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9"/>
                <a:gd name="T50" fmla="*/ 13 w 13"/>
                <a:gd name="T51" fmla="*/ 9 h 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9">
                  <a:moveTo>
                    <a:pt x="12" y="1"/>
                  </a:moveTo>
                  <a:lnTo>
                    <a:pt x="12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6" y="9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2" y="1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Freeform 36"/>
            <p:cNvSpPr>
              <a:spLocks/>
            </p:cNvSpPr>
            <p:nvPr/>
          </p:nvSpPr>
          <p:spPr bwMode="auto">
            <a:xfrm>
              <a:off x="974" y="3383"/>
              <a:ext cx="20" cy="19"/>
            </a:xfrm>
            <a:custGeom>
              <a:avLst/>
              <a:gdLst>
                <a:gd name="T0" fmla="*/ 18 w 46"/>
                <a:gd name="T1" fmla="*/ 19 h 44"/>
                <a:gd name="T2" fmla="*/ 19 w 46"/>
                <a:gd name="T3" fmla="*/ 19 h 44"/>
                <a:gd name="T4" fmla="*/ 20 w 46"/>
                <a:gd name="T5" fmla="*/ 19 h 44"/>
                <a:gd name="T6" fmla="*/ 20 w 46"/>
                <a:gd name="T7" fmla="*/ 18 h 44"/>
                <a:gd name="T8" fmla="*/ 20 w 46"/>
                <a:gd name="T9" fmla="*/ 18 h 44"/>
                <a:gd name="T10" fmla="*/ 17 w 46"/>
                <a:gd name="T11" fmla="*/ 15 h 44"/>
                <a:gd name="T12" fmla="*/ 13 w 46"/>
                <a:gd name="T13" fmla="*/ 11 h 44"/>
                <a:gd name="T14" fmla="*/ 10 w 46"/>
                <a:gd name="T15" fmla="*/ 8 h 44"/>
                <a:gd name="T16" fmla="*/ 8 w 46"/>
                <a:gd name="T17" fmla="*/ 5 h 44"/>
                <a:gd name="T18" fmla="*/ 10 w 46"/>
                <a:gd name="T19" fmla="*/ 6 h 44"/>
                <a:gd name="T20" fmla="*/ 9 w 46"/>
                <a:gd name="T21" fmla="*/ 6 h 44"/>
                <a:gd name="T22" fmla="*/ 8 w 46"/>
                <a:gd name="T23" fmla="*/ 4 h 44"/>
                <a:gd name="T24" fmla="*/ 6 w 46"/>
                <a:gd name="T25" fmla="*/ 3 h 44"/>
                <a:gd name="T26" fmla="*/ 3 w 46"/>
                <a:gd name="T27" fmla="*/ 1 h 44"/>
                <a:gd name="T28" fmla="*/ 1 w 46"/>
                <a:gd name="T29" fmla="*/ 0 h 44"/>
                <a:gd name="T30" fmla="*/ 0 w 46"/>
                <a:gd name="T31" fmla="*/ 1 h 44"/>
                <a:gd name="T32" fmla="*/ 0 w 46"/>
                <a:gd name="T33" fmla="*/ 4 h 44"/>
                <a:gd name="T34" fmla="*/ 1 w 46"/>
                <a:gd name="T35" fmla="*/ 5 h 44"/>
                <a:gd name="T36" fmla="*/ 3 w 46"/>
                <a:gd name="T37" fmla="*/ 6 h 44"/>
                <a:gd name="T38" fmla="*/ 5 w 46"/>
                <a:gd name="T39" fmla="*/ 8 h 44"/>
                <a:gd name="T40" fmla="*/ 7 w 46"/>
                <a:gd name="T41" fmla="*/ 10 h 44"/>
                <a:gd name="T42" fmla="*/ 8 w 46"/>
                <a:gd name="T43" fmla="*/ 11 h 44"/>
                <a:gd name="T44" fmla="*/ 10 w 46"/>
                <a:gd name="T45" fmla="*/ 13 h 44"/>
                <a:gd name="T46" fmla="*/ 10 w 46"/>
                <a:gd name="T47" fmla="*/ 14 h 44"/>
                <a:gd name="T48" fmla="*/ 12 w 46"/>
                <a:gd name="T49" fmla="*/ 16 h 44"/>
                <a:gd name="T50" fmla="*/ 14 w 46"/>
                <a:gd name="T51" fmla="*/ 17 h 44"/>
                <a:gd name="T52" fmla="*/ 17 w 46"/>
                <a:gd name="T53" fmla="*/ 18 h 44"/>
                <a:gd name="T54" fmla="*/ 18 w 46"/>
                <a:gd name="T55" fmla="*/ 19 h 44"/>
                <a:gd name="T56" fmla="*/ 18 w 46"/>
                <a:gd name="T57" fmla="*/ 19 h 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"/>
                <a:gd name="T88" fmla="*/ 0 h 44"/>
                <a:gd name="T89" fmla="*/ 46 w 46"/>
                <a:gd name="T90" fmla="*/ 44 h 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" h="44">
                  <a:moveTo>
                    <a:pt x="42" y="44"/>
                  </a:moveTo>
                  <a:lnTo>
                    <a:pt x="44" y="43"/>
                  </a:lnTo>
                  <a:lnTo>
                    <a:pt x="46" y="43"/>
                  </a:lnTo>
                  <a:lnTo>
                    <a:pt x="46" y="41"/>
                  </a:lnTo>
                  <a:lnTo>
                    <a:pt x="38" y="35"/>
                  </a:lnTo>
                  <a:lnTo>
                    <a:pt x="31" y="26"/>
                  </a:lnTo>
                  <a:lnTo>
                    <a:pt x="24" y="18"/>
                  </a:lnTo>
                  <a:lnTo>
                    <a:pt x="18" y="11"/>
                  </a:lnTo>
                  <a:lnTo>
                    <a:pt x="22" y="15"/>
                  </a:lnTo>
                  <a:lnTo>
                    <a:pt x="21" y="14"/>
                  </a:lnTo>
                  <a:lnTo>
                    <a:pt x="18" y="10"/>
                  </a:lnTo>
                  <a:lnTo>
                    <a:pt x="14" y="6"/>
                  </a:lnTo>
                  <a:lnTo>
                    <a:pt x="8" y="2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9"/>
                  </a:lnTo>
                  <a:lnTo>
                    <a:pt x="2" y="11"/>
                  </a:lnTo>
                  <a:lnTo>
                    <a:pt x="8" y="15"/>
                  </a:lnTo>
                  <a:lnTo>
                    <a:pt x="12" y="18"/>
                  </a:lnTo>
                  <a:lnTo>
                    <a:pt x="16" y="22"/>
                  </a:lnTo>
                  <a:lnTo>
                    <a:pt x="19" y="26"/>
                  </a:lnTo>
                  <a:lnTo>
                    <a:pt x="22" y="30"/>
                  </a:lnTo>
                  <a:lnTo>
                    <a:pt x="24" y="33"/>
                  </a:lnTo>
                  <a:lnTo>
                    <a:pt x="27" y="37"/>
                  </a:lnTo>
                  <a:lnTo>
                    <a:pt x="33" y="39"/>
                  </a:lnTo>
                  <a:lnTo>
                    <a:pt x="38" y="41"/>
                  </a:lnTo>
                  <a:lnTo>
                    <a:pt x="41" y="43"/>
                  </a:lnTo>
                  <a:lnTo>
                    <a:pt x="42" y="44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Freeform 37"/>
            <p:cNvSpPr>
              <a:spLocks/>
            </p:cNvSpPr>
            <p:nvPr/>
          </p:nvSpPr>
          <p:spPr bwMode="auto">
            <a:xfrm>
              <a:off x="974" y="3383"/>
              <a:ext cx="20" cy="19"/>
            </a:xfrm>
            <a:custGeom>
              <a:avLst/>
              <a:gdLst>
                <a:gd name="T0" fmla="*/ 18 w 46"/>
                <a:gd name="T1" fmla="*/ 19 h 44"/>
                <a:gd name="T2" fmla="*/ 18 w 46"/>
                <a:gd name="T3" fmla="*/ 19 h 44"/>
                <a:gd name="T4" fmla="*/ 19 w 46"/>
                <a:gd name="T5" fmla="*/ 19 h 44"/>
                <a:gd name="T6" fmla="*/ 20 w 46"/>
                <a:gd name="T7" fmla="*/ 19 h 44"/>
                <a:gd name="T8" fmla="*/ 20 w 46"/>
                <a:gd name="T9" fmla="*/ 18 h 44"/>
                <a:gd name="T10" fmla="*/ 20 w 46"/>
                <a:gd name="T11" fmla="*/ 18 h 44"/>
                <a:gd name="T12" fmla="*/ 20 w 46"/>
                <a:gd name="T13" fmla="*/ 18 h 44"/>
                <a:gd name="T14" fmla="*/ 17 w 46"/>
                <a:gd name="T15" fmla="*/ 15 h 44"/>
                <a:gd name="T16" fmla="*/ 13 w 46"/>
                <a:gd name="T17" fmla="*/ 11 h 44"/>
                <a:gd name="T18" fmla="*/ 10 w 46"/>
                <a:gd name="T19" fmla="*/ 8 h 44"/>
                <a:gd name="T20" fmla="*/ 8 w 46"/>
                <a:gd name="T21" fmla="*/ 5 h 44"/>
                <a:gd name="T22" fmla="*/ 8 w 46"/>
                <a:gd name="T23" fmla="*/ 5 h 44"/>
                <a:gd name="T24" fmla="*/ 10 w 46"/>
                <a:gd name="T25" fmla="*/ 6 h 44"/>
                <a:gd name="T26" fmla="*/ 9 w 46"/>
                <a:gd name="T27" fmla="*/ 6 h 44"/>
                <a:gd name="T28" fmla="*/ 8 w 46"/>
                <a:gd name="T29" fmla="*/ 4 h 44"/>
                <a:gd name="T30" fmla="*/ 6 w 46"/>
                <a:gd name="T31" fmla="*/ 3 h 44"/>
                <a:gd name="T32" fmla="*/ 3 w 46"/>
                <a:gd name="T33" fmla="*/ 1 h 44"/>
                <a:gd name="T34" fmla="*/ 1 w 46"/>
                <a:gd name="T35" fmla="*/ 0 h 44"/>
                <a:gd name="T36" fmla="*/ 0 w 46"/>
                <a:gd name="T37" fmla="*/ 1 h 44"/>
                <a:gd name="T38" fmla="*/ 0 w 46"/>
                <a:gd name="T39" fmla="*/ 4 h 44"/>
                <a:gd name="T40" fmla="*/ 0 w 46"/>
                <a:gd name="T41" fmla="*/ 4 h 44"/>
                <a:gd name="T42" fmla="*/ 1 w 46"/>
                <a:gd name="T43" fmla="*/ 5 h 44"/>
                <a:gd name="T44" fmla="*/ 3 w 46"/>
                <a:gd name="T45" fmla="*/ 6 h 44"/>
                <a:gd name="T46" fmla="*/ 5 w 46"/>
                <a:gd name="T47" fmla="*/ 8 h 44"/>
                <a:gd name="T48" fmla="*/ 7 w 46"/>
                <a:gd name="T49" fmla="*/ 10 h 44"/>
                <a:gd name="T50" fmla="*/ 7 w 46"/>
                <a:gd name="T51" fmla="*/ 10 h 44"/>
                <a:gd name="T52" fmla="*/ 8 w 46"/>
                <a:gd name="T53" fmla="*/ 11 h 44"/>
                <a:gd name="T54" fmla="*/ 10 w 46"/>
                <a:gd name="T55" fmla="*/ 13 h 44"/>
                <a:gd name="T56" fmla="*/ 10 w 46"/>
                <a:gd name="T57" fmla="*/ 14 h 44"/>
                <a:gd name="T58" fmla="*/ 12 w 46"/>
                <a:gd name="T59" fmla="*/ 16 h 44"/>
                <a:gd name="T60" fmla="*/ 12 w 46"/>
                <a:gd name="T61" fmla="*/ 16 h 44"/>
                <a:gd name="T62" fmla="*/ 14 w 46"/>
                <a:gd name="T63" fmla="*/ 17 h 44"/>
                <a:gd name="T64" fmla="*/ 17 w 46"/>
                <a:gd name="T65" fmla="*/ 18 h 44"/>
                <a:gd name="T66" fmla="*/ 18 w 46"/>
                <a:gd name="T67" fmla="*/ 19 h 44"/>
                <a:gd name="T68" fmla="*/ 18 w 46"/>
                <a:gd name="T69" fmla="*/ 19 h 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"/>
                <a:gd name="T106" fmla="*/ 0 h 44"/>
                <a:gd name="T107" fmla="*/ 46 w 46"/>
                <a:gd name="T108" fmla="*/ 44 h 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" h="44">
                  <a:moveTo>
                    <a:pt x="42" y="44"/>
                  </a:moveTo>
                  <a:lnTo>
                    <a:pt x="42" y="44"/>
                  </a:lnTo>
                  <a:lnTo>
                    <a:pt x="44" y="43"/>
                  </a:lnTo>
                  <a:lnTo>
                    <a:pt x="46" y="43"/>
                  </a:lnTo>
                  <a:lnTo>
                    <a:pt x="46" y="41"/>
                  </a:lnTo>
                  <a:lnTo>
                    <a:pt x="38" y="35"/>
                  </a:lnTo>
                  <a:lnTo>
                    <a:pt x="31" y="26"/>
                  </a:lnTo>
                  <a:lnTo>
                    <a:pt x="24" y="18"/>
                  </a:lnTo>
                  <a:lnTo>
                    <a:pt x="18" y="11"/>
                  </a:lnTo>
                  <a:lnTo>
                    <a:pt x="22" y="15"/>
                  </a:lnTo>
                  <a:lnTo>
                    <a:pt x="21" y="14"/>
                  </a:lnTo>
                  <a:lnTo>
                    <a:pt x="18" y="10"/>
                  </a:lnTo>
                  <a:lnTo>
                    <a:pt x="14" y="6"/>
                  </a:lnTo>
                  <a:lnTo>
                    <a:pt x="8" y="2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9"/>
                  </a:lnTo>
                  <a:lnTo>
                    <a:pt x="2" y="11"/>
                  </a:lnTo>
                  <a:lnTo>
                    <a:pt x="8" y="15"/>
                  </a:lnTo>
                  <a:lnTo>
                    <a:pt x="12" y="18"/>
                  </a:lnTo>
                  <a:lnTo>
                    <a:pt x="16" y="22"/>
                  </a:lnTo>
                  <a:lnTo>
                    <a:pt x="19" y="26"/>
                  </a:lnTo>
                  <a:lnTo>
                    <a:pt x="22" y="30"/>
                  </a:lnTo>
                  <a:lnTo>
                    <a:pt x="24" y="33"/>
                  </a:lnTo>
                  <a:lnTo>
                    <a:pt x="27" y="37"/>
                  </a:lnTo>
                  <a:lnTo>
                    <a:pt x="33" y="39"/>
                  </a:lnTo>
                  <a:lnTo>
                    <a:pt x="38" y="41"/>
                  </a:lnTo>
                  <a:lnTo>
                    <a:pt x="41" y="43"/>
                  </a:lnTo>
                  <a:lnTo>
                    <a:pt x="42" y="44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Freeform 38"/>
            <p:cNvSpPr>
              <a:spLocks/>
            </p:cNvSpPr>
            <p:nvPr/>
          </p:nvSpPr>
          <p:spPr bwMode="auto">
            <a:xfrm>
              <a:off x="965" y="3384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1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1 h 4"/>
                <a:gd name="T14" fmla="*/ 0 w 3"/>
                <a:gd name="T15" fmla="*/ 1 h 4"/>
                <a:gd name="T16" fmla="*/ 0 w 3"/>
                <a:gd name="T17" fmla="*/ 1 h 4"/>
                <a:gd name="T18" fmla="*/ 1 w 3"/>
                <a:gd name="T19" fmla="*/ 1 h 4"/>
                <a:gd name="T20" fmla="*/ 1 w 3"/>
                <a:gd name="T21" fmla="*/ 1 h 4"/>
                <a:gd name="T22" fmla="*/ 1 w 3"/>
                <a:gd name="T23" fmla="*/ 1 h 4"/>
                <a:gd name="T24" fmla="*/ 1 w 3"/>
                <a:gd name="T25" fmla="*/ 1 h 4"/>
                <a:gd name="T26" fmla="*/ 2 w 3"/>
                <a:gd name="T27" fmla="*/ 1 h 4"/>
                <a:gd name="T28" fmla="*/ 2 w 3"/>
                <a:gd name="T29" fmla="*/ 1 h 4"/>
                <a:gd name="T30" fmla="*/ 2 w 3"/>
                <a:gd name="T31" fmla="*/ 0 h 4"/>
                <a:gd name="T32" fmla="*/ 1 w 3"/>
                <a:gd name="T33" fmla="*/ 0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4"/>
                <a:gd name="T53" fmla="*/ 3 w 3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4">
                  <a:moveTo>
                    <a:pt x="2" y="1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Freeform 39"/>
            <p:cNvSpPr>
              <a:spLocks/>
            </p:cNvSpPr>
            <p:nvPr/>
          </p:nvSpPr>
          <p:spPr bwMode="auto">
            <a:xfrm>
              <a:off x="965" y="3384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w 3"/>
                <a:gd name="T17" fmla="*/ 1 h 4"/>
                <a:gd name="T18" fmla="*/ 0 w 3"/>
                <a:gd name="T19" fmla="*/ 1 h 4"/>
                <a:gd name="T20" fmla="*/ 0 w 3"/>
                <a:gd name="T21" fmla="*/ 1 h 4"/>
                <a:gd name="T22" fmla="*/ 0 w 3"/>
                <a:gd name="T23" fmla="*/ 1 h 4"/>
                <a:gd name="T24" fmla="*/ 1 w 3"/>
                <a:gd name="T25" fmla="*/ 1 h 4"/>
                <a:gd name="T26" fmla="*/ 1 w 3"/>
                <a:gd name="T27" fmla="*/ 1 h 4"/>
                <a:gd name="T28" fmla="*/ 1 w 3"/>
                <a:gd name="T29" fmla="*/ 1 h 4"/>
                <a:gd name="T30" fmla="*/ 1 w 3"/>
                <a:gd name="T31" fmla="*/ 1 h 4"/>
                <a:gd name="T32" fmla="*/ 1 w 3"/>
                <a:gd name="T33" fmla="*/ 1 h 4"/>
                <a:gd name="T34" fmla="*/ 2 w 3"/>
                <a:gd name="T35" fmla="*/ 1 h 4"/>
                <a:gd name="T36" fmla="*/ 2 w 3"/>
                <a:gd name="T37" fmla="*/ 1 h 4"/>
                <a:gd name="T38" fmla="*/ 2 w 3"/>
                <a:gd name="T39" fmla="*/ 0 h 4"/>
                <a:gd name="T40" fmla="*/ 1 w 3"/>
                <a:gd name="T41" fmla="*/ 0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"/>
                <a:gd name="T64" fmla="*/ 0 h 4"/>
                <a:gd name="T65" fmla="*/ 3 w 3"/>
                <a:gd name="T66" fmla="*/ 4 h 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" h="4">
                  <a:moveTo>
                    <a:pt x="2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1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Freeform 40"/>
            <p:cNvSpPr>
              <a:spLocks/>
            </p:cNvSpPr>
            <p:nvPr/>
          </p:nvSpPr>
          <p:spPr bwMode="auto">
            <a:xfrm>
              <a:off x="945" y="3370"/>
              <a:ext cx="12" cy="14"/>
            </a:xfrm>
            <a:custGeom>
              <a:avLst/>
              <a:gdLst>
                <a:gd name="T0" fmla="*/ 4 w 28"/>
                <a:gd name="T1" fmla="*/ 7 h 32"/>
                <a:gd name="T2" fmla="*/ 6 w 28"/>
                <a:gd name="T3" fmla="*/ 5 h 32"/>
                <a:gd name="T4" fmla="*/ 8 w 28"/>
                <a:gd name="T5" fmla="*/ 3 h 32"/>
                <a:gd name="T6" fmla="*/ 10 w 28"/>
                <a:gd name="T7" fmla="*/ 2 h 32"/>
                <a:gd name="T8" fmla="*/ 12 w 28"/>
                <a:gd name="T9" fmla="*/ 0 h 32"/>
                <a:gd name="T10" fmla="*/ 12 w 28"/>
                <a:gd name="T11" fmla="*/ 3 h 32"/>
                <a:gd name="T12" fmla="*/ 11 w 28"/>
                <a:gd name="T13" fmla="*/ 5 h 32"/>
                <a:gd name="T14" fmla="*/ 9 w 28"/>
                <a:gd name="T15" fmla="*/ 7 h 32"/>
                <a:gd name="T16" fmla="*/ 7 w 28"/>
                <a:gd name="T17" fmla="*/ 9 h 32"/>
                <a:gd name="T18" fmla="*/ 7 w 28"/>
                <a:gd name="T19" fmla="*/ 9 h 32"/>
                <a:gd name="T20" fmla="*/ 8 w 28"/>
                <a:gd name="T21" fmla="*/ 10 h 32"/>
                <a:gd name="T22" fmla="*/ 8 w 28"/>
                <a:gd name="T23" fmla="*/ 10 h 32"/>
                <a:gd name="T24" fmla="*/ 8 w 28"/>
                <a:gd name="T25" fmla="*/ 11 h 32"/>
                <a:gd name="T26" fmla="*/ 7 w 28"/>
                <a:gd name="T27" fmla="*/ 12 h 32"/>
                <a:gd name="T28" fmla="*/ 6 w 28"/>
                <a:gd name="T29" fmla="*/ 13 h 32"/>
                <a:gd name="T30" fmla="*/ 4 w 28"/>
                <a:gd name="T31" fmla="*/ 14 h 32"/>
                <a:gd name="T32" fmla="*/ 3 w 28"/>
                <a:gd name="T33" fmla="*/ 14 h 32"/>
                <a:gd name="T34" fmla="*/ 2 w 28"/>
                <a:gd name="T35" fmla="*/ 14 h 32"/>
                <a:gd name="T36" fmla="*/ 1 w 28"/>
                <a:gd name="T37" fmla="*/ 13 h 32"/>
                <a:gd name="T38" fmla="*/ 0 w 28"/>
                <a:gd name="T39" fmla="*/ 12 h 32"/>
                <a:gd name="T40" fmla="*/ 0 w 28"/>
                <a:gd name="T41" fmla="*/ 11 h 32"/>
                <a:gd name="T42" fmla="*/ 1 w 28"/>
                <a:gd name="T43" fmla="*/ 10 h 32"/>
                <a:gd name="T44" fmla="*/ 2 w 28"/>
                <a:gd name="T45" fmla="*/ 9 h 32"/>
                <a:gd name="T46" fmla="*/ 3 w 28"/>
                <a:gd name="T47" fmla="*/ 7 h 32"/>
                <a:gd name="T48" fmla="*/ 4 w 28"/>
                <a:gd name="T49" fmla="*/ 7 h 32"/>
                <a:gd name="T50" fmla="*/ 4 w 28"/>
                <a:gd name="T51" fmla="*/ 7 h 32"/>
                <a:gd name="T52" fmla="*/ 4 w 28"/>
                <a:gd name="T53" fmla="*/ 7 h 32"/>
                <a:gd name="T54" fmla="*/ 4 w 28"/>
                <a:gd name="T55" fmla="*/ 7 h 32"/>
                <a:gd name="T56" fmla="*/ 4 w 28"/>
                <a:gd name="T57" fmla="*/ 7 h 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2"/>
                <a:gd name="T89" fmla="*/ 28 w 28"/>
                <a:gd name="T90" fmla="*/ 32 h 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2">
                  <a:moveTo>
                    <a:pt x="10" y="16"/>
                  </a:moveTo>
                  <a:lnTo>
                    <a:pt x="13" y="12"/>
                  </a:lnTo>
                  <a:lnTo>
                    <a:pt x="18" y="7"/>
                  </a:lnTo>
                  <a:lnTo>
                    <a:pt x="23" y="4"/>
                  </a:lnTo>
                  <a:lnTo>
                    <a:pt x="27" y="0"/>
                  </a:lnTo>
                  <a:lnTo>
                    <a:pt x="28" y="6"/>
                  </a:lnTo>
                  <a:lnTo>
                    <a:pt x="25" y="11"/>
                  </a:lnTo>
                  <a:lnTo>
                    <a:pt x="20" y="15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8" y="23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7" y="28"/>
                  </a:lnTo>
                  <a:lnTo>
                    <a:pt x="13" y="30"/>
                  </a:lnTo>
                  <a:lnTo>
                    <a:pt x="10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3" y="24"/>
                  </a:lnTo>
                  <a:lnTo>
                    <a:pt x="5" y="21"/>
                  </a:lnTo>
                  <a:lnTo>
                    <a:pt x="7" y="17"/>
                  </a:lnTo>
                  <a:lnTo>
                    <a:pt x="10" y="15"/>
                  </a:lnTo>
                  <a:lnTo>
                    <a:pt x="10" y="16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Freeform 41"/>
            <p:cNvSpPr>
              <a:spLocks/>
            </p:cNvSpPr>
            <p:nvPr/>
          </p:nvSpPr>
          <p:spPr bwMode="auto">
            <a:xfrm>
              <a:off x="945" y="3370"/>
              <a:ext cx="12" cy="14"/>
            </a:xfrm>
            <a:custGeom>
              <a:avLst/>
              <a:gdLst>
                <a:gd name="T0" fmla="*/ 4 w 28"/>
                <a:gd name="T1" fmla="*/ 7 h 32"/>
                <a:gd name="T2" fmla="*/ 4 w 28"/>
                <a:gd name="T3" fmla="*/ 7 h 32"/>
                <a:gd name="T4" fmla="*/ 6 w 28"/>
                <a:gd name="T5" fmla="*/ 5 h 32"/>
                <a:gd name="T6" fmla="*/ 8 w 28"/>
                <a:gd name="T7" fmla="*/ 3 h 32"/>
                <a:gd name="T8" fmla="*/ 10 w 28"/>
                <a:gd name="T9" fmla="*/ 2 h 32"/>
                <a:gd name="T10" fmla="*/ 12 w 28"/>
                <a:gd name="T11" fmla="*/ 0 h 32"/>
                <a:gd name="T12" fmla="*/ 12 w 28"/>
                <a:gd name="T13" fmla="*/ 0 h 32"/>
                <a:gd name="T14" fmla="*/ 12 w 28"/>
                <a:gd name="T15" fmla="*/ 3 h 32"/>
                <a:gd name="T16" fmla="*/ 11 w 28"/>
                <a:gd name="T17" fmla="*/ 5 h 32"/>
                <a:gd name="T18" fmla="*/ 9 w 28"/>
                <a:gd name="T19" fmla="*/ 7 h 32"/>
                <a:gd name="T20" fmla="*/ 7 w 28"/>
                <a:gd name="T21" fmla="*/ 9 h 32"/>
                <a:gd name="T22" fmla="*/ 7 w 28"/>
                <a:gd name="T23" fmla="*/ 9 h 32"/>
                <a:gd name="T24" fmla="*/ 7 w 28"/>
                <a:gd name="T25" fmla="*/ 9 h 32"/>
                <a:gd name="T26" fmla="*/ 8 w 28"/>
                <a:gd name="T27" fmla="*/ 10 h 32"/>
                <a:gd name="T28" fmla="*/ 8 w 28"/>
                <a:gd name="T29" fmla="*/ 10 h 32"/>
                <a:gd name="T30" fmla="*/ 8 w 28"/>
                <a:gd name="T31" fmla="*/ 11 h 32"/>
                <a:gd name="T32" fmla="*/ 8 w 28"/>
                <a:gd name="T33" fmla="*/ 11 h 32"/>
                <a:gd name="T34" fmla="*/ 7 w 28"/>
                <a:gd name="T35" fmla="*/ 12 h 32"/>
                <a:gd name="T36" fmla="*/ 6 w 28"/>
                <a:gd name="T37" fmla="*/ 13 h 32"/>
                <a:gd name="T38" fmla="*/ 4 w 28"/>
                <a:gd name="T39" fmla="*/ 14 h 32"/>
                <a:gd name="T40" fmla="*/ 3 w 28"/>
                <a:gd name="T41" fmla="*/ 14 h 32"/>
                <a:gd name="T42" fmla="*/ 3 w 28"/>
                <a:gd name="T43" fmla="*/ 14 h 32"/>
                <a:gd name="T44" fmla="*/ 2 w 28"/>
                <a:gd name="T45" fmla="*/ 14 h 32"/>
                <a:gd name="T46" fmla="*/ 1 w 28"/>
                <a:gd name="T47" fmla="*/ 13 h 32"/>
                <a:gd name="T48" fmla="*/ 0 w 28"/>
                <a:gd name="T49" fmla="*/ 12 h 32"/>
                <a:gd name="T50" fmla="*/ 0 w 28"/>
                <a:gd name="T51" fmla="*/ 11 h 32"/>
                <a:gd name="T52" fmla="*/ 0 w 28"/>
                <a:gd name="T53" fmla="*/ 11 h 32"/>
                <a:gd name="T54" fmla="*/ 1 w 28"/>
                <a:gd name="T55" fmla="*/ 10 h 32"/>
                <a:gd name="T56" fmla="*/ 2 w 28"/>
                <a:gd name="T57" fmla="*/ 9 h 32"/>
                <a:gd name="T58" fmla="*/ 3 w 28"/>
                <a:gd name="T59" fmla="*/ 7 h 32"/>
                <a:gd name="T60" fmla="*/ 4 w 28"/>
                <a:gd name="T61" fmla="*/ 7 h 32"/>
                <a:gd name="T62" fmla="*/ 4 w 28"/>
                <a:gd name="T63" fmla="*/ 7 h 32"/>
                <a:gd name="T64" fmla="*/ 4 w 28"/>
                <a:gd name="T65" fmla="*/ 7 h 32"/>
                <a:gd name="T66" fmla="*/ 4 w 28"/>
                <a:gd name="T67" fmla="*/ 7 h 32"/>
                <a:gd name="T68" fmla="*/ 4 w 28"/>
                <a:gd name="T69" fmla="*/ 7 h 32"/>
                <a:gd name="T70" fmla="*/ 4 w 28"/>
                <a:gd name="T71" fmla="*/ 7 h 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"/>
                <a:gd name="T109" fmla="*/ 0 h 32"/>
                <a:gd name="T110" fmla="*/ 28 w 28"/>
                <a:gd name="T111" fmla="*/ 32 h 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" h="32">
                  <a:moveTo>
                    <a:pt x="10" y="16"/>
                  </a:moveTo>
                  <a:lnTo>
                    <a:pt x="10" y="16"/>
                  </a:lnTo>
                  <a:lnTo>
                    <a:pt x="13" y="12"/>
                  </a:lnTo>
                  <a:lnTo>
                    <a:pt x="18" y="7"/>
                  </a:lnTo>
                  <a:lnTo>
                    <a:pt x="23" y="4"/>
                  </a:lnTo>
                  <a:lnTo>
                    <a:pt x="27" y="0"/>
                  </a:lnTo>
                  <a:lnTo>
                    <a:pt x="28" y="6"/>
                  </a:lnTo>
                  <a:lnTo>
                    <a:pt x="25" y="11"/>
                  </a:lnTo>
                  <a:lnTo>
                    <a:pt x="20" y="15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8" y="23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7" y="28"/>
                  </a:lnTo>
                  <a:lnTo>
                    <a:pt x="13" y="30"/>
                  </a:lnTo>
                  <a:lnTo>
                    <a:pt x="10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3" y="24"/>
                  </a:lnTo>
                  <a:lnTo>
                    <a:pt x="5" y="21"/>
                  </a:lnTo>
                  <a:lnTo>
                    <a:pt x="7" y="17"/>
                  </a:lnTo>
                  <a:lnTo>
                    <a:pt x="10" y="15"/>
                  </a:lnTo>
                  <a:lnTo>
                    <a:pt x="10" y="16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Freeform 42"/>
            <p:cNvSpPr>
              <a:spLocks/>
            </p:cNvSpPr>
            <p:nvPr/>
          </p:nvSpPr>
          <p:spPr bwMode="auto">
            <a:xfrm>
              <a:off x="880" y="3324"/>
              <a:ext cx="14" cy="11"/>
            </a:xfrm>
            <a:custGeom>
              <a:avLst/>
              <a:gdLst>
                <a:gd name="T0" fmla="*/ 0 w 33"/>
                <a:gd name="T1" fmla="*/ 8 h 24"/>
                <a:gd name="T2" fmla="*/ 3 w 33"/>
                <a:gd name="T3" fmla="*/ 6 h 24"/>
                <a:gd name="T4" fmla="*/ 7 w 33"/>
                <a:gd name="T5" fmla="*/ 4 h 24"/>
                <a:gd name="T6" fmla="*/ 10 w 33"/>
                <a:gd name="T7" fmla="*/ 3 h 24"/>
                <a:gd name="T8" fmla="*/ 14 w 33"/>
                <a:gd name="T9" fmla="*/ 0 h 24"/>
                <a:gd name="T10" fmla="*/ 13 w 33"/>
                <a:gd name="T11" fmla="*/ 3 h 24"/>
                <a:gd name="T12" fmla="*/ 11 w 33"/>
                <a:gd name="T13" fmla="*/ 6 h 24"/>
                <a:gd name="T14" fmla="*/ 10 w 33"/>
                <a:gd name="T15" fmla="*/ 8 h 24"/>
                <a:gd name="T16" fmla="*/ 10 w 33"/>
                <a:gd name="T17" fmla="*/ 11 h 24"/>
                <a:gd name="T18" fmla="*/ 10 w 33"/>
                <a:gd name="T19" fmla="*/ 11 h 24"/>
                <a:gd name="T20" fmla="*/ 9 w 33"/>
                <a:gd name="T21" fmla="*/ 11 h 24"/>
                <a:gd name="T22" fmla="*/ 8 w 33"/>
                <a:gd name="T23" fmla="*/ 11 h 24"/>
                <a:gd name="T24" fmla="*/ 8 w 33"/>
                <a:gd name="T25" fmla="*/ 11 h 24"/>
                <a:gd name="T26" fmla="*/ 6 w 33"/>
                <a:gd name="T27" fmla="*/ 10 h 24"/>
                <a:gd name="T28" fmla="*/ 4 w 33"/>
                <a:gd name="T29" fmla="*/ 9 h 24"/>
                <a:gd name="T30" fmla="*/ 2 w 33"/>
                <a:gd name="T31" fmla="*/ 8 h 24"/>
                <a:gd name="T32" fmla="*/ 0 w 33"/>
                <a:gd name="T33" fmla="*/ 8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24"/>
                <a:gd name="T53" fmla="*/ 33 w 3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24">
                  <a:moveTo>
                    <a:pt x="0" y="17"/>
                  </a:moveTo>
                  <a:lnTo>
                    <a:pt x="8" y="14"/>
                  </a:lnTo>
                  <a:lnTo>
                    <a:pt x="16" y="9"/>
                  </a:lnTo>
                  <a:lnTo>
                    <a:pt x="24" y="6"/>
                  </a:lnTo>
                  <a:lnTo>
                    <a:pt x="33" y="0"/>
                  </a:lnTo>
                  <a:lnTo>
                    <a:pt x="31" y="7"/>
                  </a:lnTo>
                  <a:lnTo>
                    <a:pt x="27" y="12"/>
                  </a:lnTo>
                  <a:lnTo>
                    <a:pt x="24" y="17"/>
                  </a:lnTo>
                  <a:lnTo>
                    <a:pt x="24" y="24"/>
                  </a:lnTo>
                  <a:lnTo>
                    <a:pt x="23" y="24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19" y="24"/>
                  </a:lnTo>
                  <a:lnTo>
                    <a:pt x="14" y="21"/>
                  </a:lnTo>
                  <a:lnTo>
                    <a:pt x="10" y="20"/>
                  </a:lnTo>
                  <a:lnTo>
                    <a:pt x="5" y="18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Freeform 43"/>
            <p:cNvSpPr>
              <a:spLocks/>
            </p:cNvSpPr>
            <p:nvPr/>
          </p:nvSpPr>
          <p:spPr bwMode="auto">
            <a:xfrm>
              <a:off x="880" y="3324"/>
              <a:ext cx="14" cy="11"/>
            </a:xfrm>
            <a:custGeom>
              <a:avLst/>
              <a:gdLst>
                <a:gd name="T0" fmla="*/ 0 w 33"/>
                <a:gd name="T1" fmla="*/ 8 h 24"/>
                <a:gd name="T2" fmla="*/ 0 w 33"/>
                <a:gd name="T3" fmla="*/ 8 h 24"/>
                <a:gd name="T4" fmla="*/ 3 w 33"/>
                <a:gd name="T5" fmla="*/ 6 h 24"/>
                <a:gd name="T6" fmla="*/ 7 w 33"/>
                <a:gd name="T7" fmla="*/ 4 h 24"/>
                <a:gd name="T8" fmla="*/ 10 w 33"/>
                <a:gd name="T9" fmla="*/ 3 h 24"/>
                <a:gd name="T10" fmla="*/ 14 w 33"/>
                <a:gd name="T11" fmla="*/ 0 h 24"/>
                <a:gd name="T12" fmla="*/ 14 w 33"/>
                <a:gd name="T13" fmla="*/ 0 h 24"/>
                <a:gd name="T14" fmla="*/ 13 w 33"/>
                <a:gd name="T15" fmla="*/ 3 h 24"/>
                <a:gd name="T16" fmla="*/ 11 w 33"/>
                <a:gd name="T17" fmla="*/ 6 h 24"/>
                <a:gd name="T18" fmla="*/ 10 w 33"/>
                <a:gd name="T19" fmla="*/ 8 h 24"/>
                <a:gd name="T20" fmla="*/ 10 w 33"/>
                <a:gd name="T21" fmla="*/ 11 h 24"/>
                <a:gd name="T22" fmla="*/ 10 w 33"/>
                <a:gd name="T23" fmla="*/ 11 h 24"/>
                <a:gd name="T24" fmla="*/ 10 w 33"/>
                <a:gd name="T25" fmla="*/ 11 h 24"/>
                <a:gd name="T26" fmla="*/ 9 w 33"/>
                <a:gd name="T27" fmla="*/ 11 h 24"/>
                <a:gd name="T28" fmla="*/ 8 w 33"/>
                <a:gd name="T29" fmla="*/ 11 h 24"/>
                <a:gd name="T30" fmla="*/ 8 w 33"/>
                <a:gd name="T31" fmla="*/ 11 h 24"/>
                <a:gd name="T32" fmla="*/ 8 w 33"/>
                <a:gd name="T33" fmla="*/ 11 h 24"/>
                <a:gd name="T34" fmla="*/ 6 w 33"/>
                <a:gd name="T35" fmla="*/ 10 h 24"/>
                <a:gd name="T36" fmla="*/ 4 w 33"/>
                <a:gd name="T37" fmla="*/ 9 h 24"/>
                <a:gd name="T38" fmla="*/ 2 w 33"/>
                <a:gd name="T39" fmla="*/ 8 h 24"/>
                <a:gd name="T40" fmla="*/ 0 w 33"/>
                <a:gd name="T41" fmla="*/ 8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"/>
                <a:gd name="T64" fmla="*/ 0 h 24"/>
                <a:gd name="T65" fmla="*/ 33 w 33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" h="24">
                  <a:moveTo>
                    <a:pt x="0" y="17"/>
                  </a:moveTo>
                  <a:lnTo>
                    <a:pt x="0" y="17"/>
                  </a:lnTo>
                  <a:lnTo>
                    <a:pt x="8" y="14"/>
                  </a:lnTo>
                  <a:lnTo>
                    <a:pt x="16" y="9"/>
                  </a:lnTo>
                  <a:lnTo>
                    <a:pt x="24" y="6"/>
                  </a:lnTo>
                  <a:lnTo>
                    <a:pt x="33" y="0"/>
                  </a:lnTo>
                  <a:lnTo>
                    <a:pt x="31" y="7"/>
                  </a:lnTo>
                  <a:lnTo>
                    <a:pt x="27" y="12"/>
                  </a:lnTo>
                  <a:lnTo>
                    <a:pt x="24" y="17"/>
                  </a:lnTo>
                  <a:lnTo>
                    <a:pt x="24" y="24"/>
                  </a:lnTo>
                  <a:lnTo>
                    <a:pt x="23" y="24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19" y="24"/>
                  </a:lnTo>
                  <a:lnTo>
                    <a:pt x="14" y="21"/>
                  </a:lnTo>
                  <a:lnTo>
                    <a:pt x="10" y="20"/>
                  </a:lnTo>
                  <a:lnTo>
                    <a:pt x="5" y="18"/>
                  </a:lnTo>
                  <a:lnTo>
                    <a:pt x="0" y="17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Freeform 44"/>
            <p:cNvSpPr>
              <a:spLocks/>
            </p:cNvSpPr>
            <p:nvPr/>
          </p:nvSpPr>
          <p:spPr bwMode="auto">
            <a:xfrm>
              <a:off x="864" y="3302"/>
              <a:ext cx="23" cy="10"/>
            </a:xfrm>
            <a:custGeom>
              <a:avLst/>
              <a:gdLst>
                <a:gd name="T0" fmla="*/ 0 w 54"/>
                <a:gd name="T1" fmla="*/ 2 h 23"/>
                <a:gd name="T2" fmla="*/ 2 w 54"/>
                <a:gd name="T3" fmla="*/ 1 h 23"/>
                <a:gd name="T4" fmla="*/ 4 w 54"/>
                <a:gd name="T5" fmla="*/ 0 h 23"/>
                <a:gd name="T6" fmla="*/ 6 w 54"/>
                <a:gd name="T7" fmla="*/ 0 h 23"/>
                <a:gd name="T8" fmla="*/ 9 w 54"/>
                <a:gd name="T9" fmla="*/ 0 h 23"/>
                <a:gd name="T10" fmla="*/ 11 w 54"/>
                <a:gd name="T11" fmla="*/ 0 h 23"/>
                <a:gd name="T12" fmla="*/ 13 w 54"/>
                <a:gd name="T13" fmla="*/ 0 h 23"/>
                <a:gd name="T14" fmla="*/ 15 w 54"/>
                <a:gd name="T15" fmla="*/ 0 h 23"/>
                <a:gd name="T16" fmla="*/ 17 w 54"/>
                <a:gd name="T17" fmla="*/ 0 h 23"/>
                <a:gd name="T18" fmla="*/ 17 w 54"/>
                <a:gd name="T19" fmla="*/ 0 h 23"/>
                <a:gd name="T20" fmla="*/ 17 w 54"/>
                <a:gd name="T21" fmla="*/ 0 h 23"/>
                <a:gd name="T22" fmla="*/ 17 w 54"/>
                <a:gd name="T23" fmla="*/ 1 h 23"/>
                <a:gd name="T24" fmla="*/ 17 w 54"/>
                <a:gd name="T25" fmla="*/ 1 h 23"/>
                <a:gd name="T26" fmla="*/ 20 w 54"/>
                <a:gd name="T27" fmla="*/ 1 h 23"/>
                <a:gd name="T28" fmla="*/ 22 w 54"/>
                <a:gd name="T29" fmla="*/ 2 h 23"/>
                <a:gd name="T30" fmla="*/ 23 w 54"/>
                <a:gd name="T31" fmla="*/ 4 h 23"/>
                <a:gd name="T32" fmla="*/ 23 w 54"/>
                <a:gd name="T33" fmla="*/ 6 h 23"/>
                <a:gd name="T34" fmla="*/ 21 w 54"/>
                <a:gd name="T35" fmla="*/ 7 h 23"/>
                <a:gd name="T36" fmla="*/ 20 w 54"/>
                <a:gd name="T37" fmla="*/ 6 h 23"/>
                <a:gd name="T38" fmla="*/ 18 w 54"/>
                <a:gd name="T39" fmla="*/ 6 h 23"/>
                <a:gd name="T40" fmla="*/ 15 w 54"/>
                <a:gd name="T41" fmla="*/ 5 h 23"/>
                <a:gd name="T42" fmla="*/ 15 w 54"/>
                <a:gd name="T43" fmla="*/ 7 h 23"/>
                <a:gd name="T44" fmla="*/ 15 w 54"/>
                <a:gd name="T45" fmla="*/ 8 h 23"/>
                <a:gd name="T46" fmla="*/ 14 w 54"/>
                <a:gd name="T47" fmla="*/ 9 h 23"/>
                <a:gd name="T48" fmla="*/ 14 w 54"/>
                <a:gd name="T49" fmla="*/ 9 h 23"/>
                <a:gd name="T50" fmla="*/ 13 w 54"/>
                <a:gd name="T51" fmla="*/ 10 h 23"/>
                <a:gd name="T52" fmla="*/ 12 w 54"/>
                <a:gd name="T53" fmla="*/ 10 h 23"/>
                <a:gd name="T54" fmla="*/ 10 w 54"/>
                <a:gd name="T55" fmla="*/ 10 h 23"/>
                <a:gd name="T56" fmla="*/ 9 w 54"/>
                <a:gd name="T57" fmla="*/ 9 h 23"/>
                <a:gd name="T58" fmla="*/ 9 w 54"/>
                <a:gd name="T59" fmla="*/ 9 h 23"/>
                <a:gd name="T60" fmla="*/ 9 w 54"/>
                <a:gd name="T61" fmla="*/ 8 h 23"/>
                <a:gd name="T62" fmla="*/ 8 w 54"/>
                <a:gd name="T63" fmla="*/ 6 h 23"/>
                <a:gd name="T64" fmla="*/ 8 w 54"/>
                <a:gd name="T65" fmla="*/ 5 h 23"/>
                <a:gd name="T66" fmla="*/ 7 w 54"/>
                <a:gd name="T67" fmla="*/ 5 h 23"/>
                <a:gd name="T68" fmla="*/ 6 w 54"/>
                <a:gd name="T69" fmla="*/ 5 h 23"/>
                <a:gd name="T70" fmla="*/ 6 w 54"/>
                <a:gd name="T71" fmla="*/ 5 h 23"/>
                <a:gd name="T72" fmla="*/ 6 w 54"/>
                <a:gd name="T73" fmla="*/ 5 h 23"/>
                <a:gd name="T74" fmla="*/ 6 w 54"/>
                <a:gd name="T75" fmla="*/ 5 h 23"/>
                <a:gd name="T76" fmla="*/ 6 w 54"/>
                <a:gd name="T77" fmla="*/ 4 h 23"/>
                <a:gd name="T78" fmla="*/ 6 w 54"/>
                <a:gd name="T79" fmla="*/ 3 h 23"/>
                <a:gd name="T80" fmla="*/ 6 w 54"/>
                <a:gd name="T81" fmla="*/ 2 h 23"/>
                <a:gd name="T82" fmla="*/ 5 w 54"/>
                <a:gd name="T83" fmla="*/ 3 h 23"/>
                <a:gd name="T84" fmla="*/ 5 w 54"/>
                <a:gd name="T85" fmla="*/ 4 h 23"/>
                <a:gd name="T86" fmla="*/ 4 w 54"/>
                <a:gd name="T87" fmla="*/ 5 h 23"/>
                <a:gd name="T88" fmla="*/ 3 w 54"/>
                <a:gd name="T89" fmla="*/ 5 h 23"/>
                <a:gd name="T90" fmla="*/ 3 w 54"/>
                <a:gd name="T91" fmla="*/ 5 h 23"/>
                <a:gd name="T92" fmla="*/ 3 w 54"/>
                <a:gd name="T93" fmla="*/ 4 h 23"/>
                <a:gd name="T94" fmla="*/ 3 w 54"/>
                <a:gd name="T95" fmla="*/ 3 h 23"/>
                <a:gd name="T96" fmla="*/ 3 w 54"/>
                <a:gd name="T97" fmla="*/ 3 h 23"/>
                <a:gd name="T98" fmla="*/ 2 w 54"/>
                <a:gd name="T99" fmla="*/ 3 h 23"/>
                <a:gd name="T100" fmla="*/ 1 w 54"/>
                <a:gd name="T101" fmla="*/ 2 h 23"/>
                <a:gd name="T102" fmla="*/ 0 w 54"/>
                <a:gd name="T103" fmla="*/ 2 h 23"/>
                <a:gd name="T104" fmla="*/ 0 w 54"/>
                <a:gd name="T105" fmla="*/ 2 h 2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"/>
                <a:gd name="T160" fmla="*/ 0 h 23"/>
                <a:gd name="T161" fmla="*/ 54 w 54"/>
                <a:gd name="T162" fmla="*/ 23 h 2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" h="23">
                  <a:moveTo>
                    <a:pt x="0" y="5"/>
                  </a:moveTo>
                  <a:lnTo>
                    <a:pt x="5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8" y="3"/>
                  </a:lnTo>
                  <a:lnTo>
                    <a:pt x="52" y="4"/>
                  </a:lnTo>
                  <a:lnTo>
                    <a:pt x="54" y="9"/>
                  </a:lnTo>
                  <a:lnTo>
                    <a:pt x="53" y="13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3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3" y="21"/>
                  </a:lnTo>
                  <a:lnTo>
                    <a:pt x="30" y="23"/>
                  </a:lnTo>
                  <a:lnTo>
                    <a:pt x="27" y="23"/>
                  </a:lnTo>
                  <a:lnTo>
                    <a:pt x="24" y="23"/>
                  </a:lnTo>
                  <a:lnTo>
                    <a:pt x="22" y="21"/>
                  </a:lnTo>
                  <a:lnTo>
                    <a:pt x="20" y="20"/>
                  </a:lnTo>
                  <a:lnTo>
                    <a:pt x="20" y="18"/>
                  </a:lnTo>
                  <a:lnTo>
                    <a:pt x="19" y="14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5" y="12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9"/>
                  </a:lnTo>
                  <a:lnTo>
                    <a:pt x="6" y="8"/>
                  </a:lnTo>
                  <a:lnTo>
                    <a:pt x="6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Freeform 45"/>
            <p:cNvSpPr>
              <a:spLocks/>
            </p:cNvSpPr>
            <p:nvPr/>
          </p:nvSpPr>
          <p:spPr bwMode="auto">
            <a:xfrm>
              <a:off x="864" y="3302"/>
              <a:ext cx="23" cy="10"/>
            </a:xfrm>
            <a:custGeom>
              <a:avLst/>
              <a:gdLst>
                <a:gd name="T0" fmla="*/ 0 w 54"/>
                <a:gd name="T1" fmla="*/ 2 h 23"/>
                <a:gd name="T2" fmla="*/ 4 w 54"/>
                <a:gd name="T3" fmla="*/ 0 h 23"/>
                <a:gd name="T4" fmla="*/ 9 w 54"/>
                <a:gd name="T5" fmla="*/ 0 h 23"/>
                <a:gd name="T6" fmla="*/ 13 w 54"/>
                <a:gd name="T7" fmla="*/ 0 h 23"/>
                <a:gd name="T8" fmla="*/ 17 w 54"/>
                <a:gd name="T9" fmla="*/ 0 h 23"/>
                <a:gd name="T10" fmla="*/ 17 w 54"/>
                <a:gd name="T11" fmla="*/ 0 h 23"/>
                <a:gd name="T12" fmla="*/ 17 w 54"/>
                <a:gd name="T13" fmla="*/ 1 h 23"/>
                <a:gd name="T14" fmla="*/ 17 w 54"/>
                <a:gd name="T15" fmla="*/ 1 h 23"/>
                <a:gd name="T16" fmla="*/ 22 w 54"/>
                <a:gd name="T17" fmla="*/ 2 h 23"/>
                <a:gd name="T18" fmla="*/ 23 w 54"/>
                <a:gd name="T19" fmla="*/ 6 h 23"/>
                <a:gd name="T20" fmla="*/ 21 w 54"/>
                <a:gd name="T21" fmla="*/ 7 h 23"/>
                <a:gd name="T22" fmla="*/ 18 w 54"/>
                <a:gd name="T23" fmla="*/ 6 h 23"/>
                <a:gd name="T24" fmla="*/ 15 w 54"/>
                <a:gd name="T25" fmla="*/ 5 h 23"/>
                <a:gd name="T26" fmla="*/ 15 w 54"/>
                <a:gd name="T27" fmla="*/ 8 h 23"/>
                <a:gd name="T28" fmla="*/ 14 w 54"/>
                <a:gd name="T29" fmla="*/ 9 h 23"/>
                <a:gd name="T30" fmla="*/ 13 w 54"/>
                <a:gd name="T31" fmla="*/ 10 h 23"/>
                <a:gd name="T32" fmla="*/ 10 w 54"/>
                <a:gd name="T33" fmla="*/ 10 h 23"/>
                <a:gd name="T34" fmla="*/ 9 w 54"/>
                <a:gd name="T35" fmla="*/ 9 h 23"/>
                <a:gd name="T36" fmla="*/ 9 w 54"/>
                <a:gd name="T37" fmla="*/ 8 h 23"/>
                <a:gd name="T38" fmla="*/ 8 w 54"/>
                <a:gd name="T39" fmla="*/ 5 h 23"/>
                <a:gd name="T40" fmla="*/ 7 w 54"/>
                <a:gd name="T41" fmla="*/ 5 h 23"/>
                <a:gd name="T42" fmla="*/ 6 w 54"/>
                <a:gd name="T43" fmla="*/ 5 h 23"/>
                <a:gd name="T44" fmla="*/ 6 w 54"/>
                <a:gd name="T45" fmla="*/ 5 h 23"/>
                <a:gd name="T46" fmla="*/ 6 w 54"/>
                <a:gd name="T47" fmla="*/ 4 h 23"/>
                <a:gd name="T48" fmla="*/ 6 w 54"/>
                <a:gd name="T49" fmla="*/ 2 h 23"/>
                <a:gd name="T50" fmla="*/ 5 w 54"/>
                <a:gd name="T51" fmla="*/ 3 h 23"/>
                <a:gd name="T52" fmla="*/ 4 w 54"/>
                <a:gd name="T53" fmla="*/ 5 h 23"/>
                <a:gd name="T54" fmla="*/ 3 w 54"/>
                <a:gd name="T55" fmla="*/ 5 h 23"/>
                <a:gd name="T56" fmla="*/ 3 w 54"/>
                <a:gd name="T57" fmla="*/ 4 h 23"/>
                <a:gd name="T58" fmla="*/ 3 w 54"/>
                <a:gd name="T59" fmla="*/ 3 h 23"/>
                <a:gd name="T60" fmla="*/ 2 w 54"/>
                <a:gd name="T61" fmla="*/ 3 h 23"/>
                <a:gd name="T62" fmla="*/ 0 w 54"/>
                <a:gd name="T63" fmla="*/ 2 h 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4"/>
                <a:gd name="T97" fmla="*/ 0 h 23"/>
                <a:gd name="T98" fmla="*/ 54 w 54"/>
                <a:gd name="T99" fmla="*/ 23 h 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4" h="23">
                  <a:moveTo>
                    <a:pt x="0" y="5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8" y="3"/>
                  </a:lnTo>
                  <a:lnTo>
                    <a:pt x="52" y="4"/>
                  </a:lnTo>
                  <a:lnTo>
                    <a:pt x="54" y="9"/>
                  </a:lnTo>
                  <a:lnTo>
                    <a:pt x="53" y="13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3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3" y="21"/>
                  </a:lnTo>
                  <a:lnTo>
                    <a:pt x="30" y="23"/>
                  </a:lnTo>
                  <a:lnTo>
                    <a:pt x="27" y="23"/>
                  </a:lnTo>
                  <a:lnTo>
                    <a:pt x="24" y="23"/>
                  </a:lnTo>
                  <a:lnTo>
                    <a:pt x="22" y="21"/>
                  </a:lnTo>
                  <a:lnTo>
                    <a:pt x="20" y="20"/>
                  </a:lnTo>
                  <a:lnTo>
                    <a:pt x="20" y="18"/>
                  </a:lnTo>
                  <a:lnTo>
                    <a:pt x="19" y="14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5" y="12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9"/>
                  </a:lnTo>
                  <a:lnTo>
                    <a:pt x="6" y="8"/>
                  </a:lnTo>
                  <a:lnTo>
                    <a:pt x="6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0" y="5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Freeform 46"/>
            <p:cNvSpPr>
              <a:spLocks/>
            </p:cNvSpPr>
            <p:nvPr/>
          </p:nvSpPr>
          <p:spPr bwMode="auto">
            <a:xfrm>
              <a:off x="917" y="3351"/>
              <a:ext cx="2" cy="2"/>
            </a:xfrm>
            <a:custGeom>
              <a:avLst/>
              <a:gdLst>
                <a:gd name="T0" fmla="*/ 2 w 3"/>
                <a:gd name="T1" fmla="*/ 1 h 4"/>
                <a:gd name="T2" fmla="*/ 1 w 3"/>
                <a:gd name="T3" fmla="*/ 0 h 4"/>
                <a:gd name="T4" fmla="*/ 1 w 3"/>
                <a:gd name="T5" fmla="*/ 0 h 4"/>
                <a:gd name="T6" fmla="*/ 1 w 3"/>
                <a:gd name="T7" fmla="*/ 0 h 4"/>
                <a:gd name="T8" fmla="*/ 1 w 3"/>
                <a:gd name="T9" fmla="*/ 1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1 h 4"/>
                <a:gd name="T16" fmla="*/ 1 w 3"/>
                <a:gd name="T17" fmla="*/ 2 h 4"/>
                <a:gd name="T18" fmla="*/ 1 w 3"/>
                <a:gd name="T19" fmla="*/ 2 h 4"/>
                <a:gd name="T20" fmla="*/ 1 w 3"/>
                <a:gd name="T21" fmla="*/ 2 h 4"/>
                <a:gd name="T22" fmla="*/ 1 w 3"/>
                <a:gd name="T23" fmla="*/ 2 h 4"/>
                <a:gd name="T24" fmla="*/ 2 w 3"/>
                <a:gd name="T25" fmla="*/ 2 h 4"/>
                <a:gd name="T26" fmla="*/ 2 w 3"/>
                <a:gd name="T27" fmla="*/ 1 h 4"/>
                <a:gd name="T28" fmla="*/ 2 w 3"/>
                <a:gd name="T29" fmla="*/ 1 h 4"/>
                <a:gd name="T30" fmla="*/ 2 w 3"/>
                <a:gd name="T31" fmla="*/ 1 h 4"/>
                <a:gd name="T32" fmla="*/ 2 w 3"/>
                <a:gd name="T33" fmla="*/ 1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4"/>
                <a:gd name="T53" fmla="*/ 3 w 3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4">
                  <a:moveTo>
                    <a:pt x="3" y="2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Freeform 47"/>
            <p:cNvSpPr>
              <a:spLocks/>
            </p:cNvSpPr>
            <p:nvPr/>
          </p:nvSpPr>
          <p:spPr bwMode="auto">
            <a:xfrm>
              <a:off x="917" y="3351"/>
              <a:ext cx="2" cy="2"/>
            </a:xfrm>
            <a:custGeom>
              <a:avLst/>
              <a:gdLst>
                <a:gd name="T0" fmla="*/ 2 w 3"/>
                <a:gd name="T1" fmla="*/ 1 h 4"/>
                <a:gd name="T2" fmla="*/ 2 w 3"/>
                <a:gd name="T3" fmla="*/ 1 h 4"/>
                <a:gd name="T4" fmla="*/ 1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1 w 3"/>
                <a:gd name="T11" fmla="*/ 1 h 4"/>
                <a:gd name="T12" fmla="*/ 1 w 3"/>
                <a:gd name="T13" fmla="*/ 1 h 4"/>
                <a:gd name="T14" fmla="*/ 0 w 3"/>
                <a:gd name="T15" fmla="*/ 1 h 4"/>
                <a:gd name="T16" fmla="*/ 0 w 3"/>
                <a:gd name="T17" fmla="*/ 1 h 4"/>
                <a:gd name="T18" fmla="*/ 0 w 3"/>
                <a:gd name="T19" fmla="*/ 1 h 4"/>
                <a:gd name="T20" fmla="*/ 1 w 3"/>
                <a:gd name="T21" fmla="*/ 2 h 4"/>
                <a:gd name="T22" fmla="*/ 1 w 3"/>
                <a:gd name="T23" fmla="*/ 2 h 4"/>
                <a:gd name="T24" fmla="*/ 1 w 3"/>
                <a:gd name="T25" fmla="*/ 2 h 4"/>
                <a:gd name="T26" fmla="*/ 1 w 3"/>
                <a:gd name="T27" fmla="*/ 2 h 4"/>
                <a:gd name="T28" fmla="*/ 1 w 3"/>
                <a:gd name="T29" fmla="*/ 2 h 4"/>
                <a:gd name="T30" fmla="*/ 2 w 3"/>
                <a:gd name="T31" fmla="*/ 2 h 4"/>
                <a:gd name="T32" fmla="*/ 2 w 3"/>
                <a:gd name="T33" fmla="*/ 2 h 4"/>
                <a:gd name="T34" fmla="*/ 2 w 3"/>
                <a:gd name="T35" fmla="*/ 1 h 4"/>
                <a:gd name="T36" fmla="*/ 2 w 3"/>
                <a:gd name="T37" fmla="*/ 1 h 4"/>
                <a:gd name="T38" fmla="*/ 2 w 3"/>
                <a:gd name="T39" fmla="*/ 1 h 4"/>
                <a:gd name="T40" fmla="*/ 2 w 3"/>
                <a:gd name="T41" fmla="*/ 1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"/>
                <a:gd name="T64" fmla="*/ 0 h 4"/>
                <a:gd name="T65" fmla="*/ 3 w 3"/>
                <a:gd name="T66" fmla="*/ 4 h 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" h="4">
                  <a:moveTo>
                    <a:pt x="3" y="2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</a:path>
              </a:pathLst>
            </a:custGeom>
            <a:grp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42" name="Straight Connector 141"/>
          <p:cNvCxnSpPr/>
          <p:nvPr/>
        </p:nvCxnSpPr>
        <p:spPr>
          <a:xfrm>
            <a:off x="7474244" y="3411927"/>
            <a:ext cx="584213" cy="584213"/>
          </a:xfrm>
          <a:prstGeom prst="line">
            <a:avLst/>
          </a:prstGeom>
          <a:noFill/>
          <a:ln w="19050" cap="flat" cmpd="sng" algn="ctr">
            <a:solidFill>
              <a:srgbClr val="9F218B"/>
            </a:solidFill>
            <a:prstDash val="solid"/>
            <a:miter lim="800000"/>
            <a:headEnd type="oval"/>
          </a:ln>
          <a:effectLst/>
        </p:spPr>
      </p:cxnSp>
      <p:sp>
        <p:nvSpPr>
          <p:cNvPr id="93" name="Oval 92"/>
          <p:cNvSpPr/>
          <p:nvPr/>
        </p:nvSpPr>
        <p:spPr>
          <a:xfrm>
            <a:off x="7421931" y="3348457"/>
            <a:ext cx="124231" cy="145592"/>
          </a:xfrm>
          <a:prstGeom prst="ellipse">
            <a:avLst/>
          </a:prstGeom>
          <a:solidFill>
            <a:srgbClr val="9F218B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4" t="11624" r="14024" b="10645"/>
          <a:stretch/>
        </p:blipFill>
        <p:spPr>
          <a:xfrm>
            <a:off x="8059298" y="3985185"/>
            <a:ext cx="540689" cy="42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1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ounded Rectangle 161"/>
          <p:cNvSpPr/>
          <p:nvPr/>
        </p:nvSpPr>
        <p:spPr>
          <a:xfrm>
            <a:off x="3799796" y="5532831"/>
            <a:ext cx="1490516" cy="1325169"/>
          </a:xfrm>
          <a:prstGeom prst="roundRect">
            <a:avLst/>
          </a:prstGeom>
          <a:gradFill rotWithShape="1">
            <a:gsLst>
              <a:gs pos="100000">
                <a:srgbClr val="0E367A">
                  <a:tint val="100000"/>
                  <a:shade val="100000"/>
                  <a:satMod val="130000"/>
                </a:srgbClr>
              </a:gs>
              <a:gs pos="0">
                <a:srgbClr val="0E367A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0E367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lvl="0" algn="ctr" defTabSz="914400">
              <a:spcBef>
                <a:spcPts val="2400"/>
              </a:spcBef>
              <a:defRPr/>
            </a:pPr>
            <a:r>
              <a:rPr lang="en-US" sz="4800" b="1" kern="0" dirty="0">
                <a:solidFill>
                  <a:srgbClr val="9F218B"/>
                </a:solidFill>
                <a:latin typeface="Arial"/>
              </a:rPr>
              <a:t>34</a:t>
            </a:r>
            <a:br>
              <a:rPr lang="en-US" sz="4800" b="1" kern="0" dirty="0">
                <a:solidFill>
                  <a:srgbClr val="9F218B"/>
                </a:solidFill>
                <a:latin typeface="Arial"/>
              </a:rPr>
            </a:br>
            <a:r>
              <a:rPr lang="en-US" sz="2000" b="1" kern="0" dirty="0">
                <a:solidFill>
                  <a:srgbClr val="9F218B"/>
                </a:solidFill>
                <a:latin typeface="Arial"/>
              </a:rPr>
              <a:t>states</a:t>
            </a:r>
            <a:endParaRPr lang="en-US" sz="1600" kern="0" dirty="0">
              <a:solidFill>
                <a:srgbClr val="9F218B"/>
              </a:solidFill>
              <a:latin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96" y="-89382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Negative State Legislation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82088" y="1053618"/>
            <a:ext cx="7209615" cy="4417684"/>
            <a:chOff x="113052" y="1098423"/>
            <a:chExt cx="8643310" cy="5296179"/>
          </a:xfrm>
        </p:grpSpPr>
        <p:sp>
          <p:nvSpPr>
            <p:cNvPr id="13" name="Freeform 88"/>
            <p:cNvSpPr>
              <a:spLocks/>
            </p:cNvSpPr>
            <p:nvPr/>
          </p:nvSpPr>
          <p:spPr bwMode="auto">
            <a:xfrm>
              <a:off x="5926802" y="3538768"/>
              <a:ext cx="1099291" cy="613723"/>
            </a:xfrm>
            <a:custGeom>
              <a:avLst/>
              <a:gdLst>
                <a:gd name="T0" fmla="*/ 112 w 598"/>
                <a:gd name="T1" fmla="*/ 263 h 305"/>
                <a:gd name="T2" fmla="*/ 112 w 598"/>
                <a:gd name="T3" fmla="*/ 252 h 305"/>
                <a:gd name="T4" fmla="*/ 128 w 598"/>
                <a:gd name="T5" fmla="*/ 252 h 305"/>
                <a:gd name="T6" fmla="*/ 445 w 598"/>
                <a:gd name="T7" fmla="*/ 220 h 305"/>
                <a:gd name="T8" fmla="*/ 478 w 598"/>
                <a:gd name="T9" fmla="*/ 204 h 305"/>
                <a:gd name="T10" fmla="*/ 500 w 598"/>
                <a:gd name="T11" fmla="*/ 188 h 305"/>
                <a:gd name="T12" fmla="*/ 500 w 598"/>
                <a:gd name="T13" fmla="*/ 177 h 305"/>
                <a:gd name="T14" fmla="*/ 511 w 598"/>
                <a:gd name="T15" fmla="*/ 161 h 305"/>
                <a:gd name="T16" fmla="*/ 556 w 598"/>
                <a:gd name="T17" fmla="*/ 123 h 305"/>
                <a:gd name="T18" fmla="*/ 550 w 598"/>
                <a:gd name="T19" fmla="*/ 118 h 305"/>
                <a:gd name="T20" fmla="*/ 545 w 598"/>
                <a:gd name="T21" fmla="*/ 112 h 305"/>
                <a:gd name="T22" fmla="*/ 534 w 598"/>
                <a:gd name="T23" fmla="*/ 107 h 305"/>
                <a:gd name="T24" fmla="*/ 528 w 598"/>
                <a:gd name="T25" fmla="*/ 107 h 305"/>
                <a:gd name="T26" fmla="*/ 506 w 598"/>
                <a:gd name="T27" fmla="*/ 75 h 305"/>
                <a:gd name="T28" fmla="*/ 500 w 598"/>
                <a:gd name="T29" fmla="*/ 59 h 305"/>
                <a:gd name="T30" fmla="*/ 500 w 598"/>
                <a:gd name="T31" fmla="*/ 43 h 305"/>
                <a:gd name="T32" fmla="*/ 489 w 598"/>
                <a:gd name="T33" fmla="*/ 32 h 305"/>
                <a:gd name="T34" fmla="*/ 472 w 598"/>
                <a:gd name="T35" fmla="*/ 22 h 305"/>
                <a:gd name="T36" fmla="*/ 461 w 598"/>
                <a:gd name="T37" fmla="*/ 22 h 305"/>
                <a:gd name="T38" fmla="*/ 457 w 598"/>
                <a:gd name="T39" fmla="*/ 27 h 305"/>
                <a:gd name="T40" fmla="*/ 440 w 598"/>
                <a:gd name="T41" fmla="*/ 32 h 305"/>
                <a:gd name="T42" fmla="*/ 423 w 598"/>
                <a:gd name="T43" fmla="*/ 27 h 305"/>
                <a:gd name="T44" fmla="*/ 401 w 598"/>
                <a:gd name="T45" fmla="*/ 27 h 305"/>
                <a:gd name="T46" fmla="*/ 373 w 598"/>
                <a:gd name="T47" fmla="*/ 22 h 305"/>
                <a:gd name="T48" fmla="*/ 356 w 598"/>
                <a:gd name="T49" fmla="*/ 0 h 305"/>
                <a:gd name="T50" fmla="*/ 339 w 598"/>
                <a:gd name="T51" fmla="*/ 0 h 305"/>
                <a:gd name="T52" fmla="*/ 328 w 598"/>
                <a:gd name="T53" fmla="*/ 0 h 305"/>
                <a:gd name="T54" fmla="*/ 323 w 598"/>
                <a:gd name="T55" fmla="*/ 11 h 305"/>
                <a:gd name="T56" fmla="*/ 328 w 598"/>
                <a:gd name="T57" fmla="*/ 32 h 305"/>
                <a:gd name="T58" fmla="*/ 306 w 598"/>
                <a:gd name="T59" fmla="*/ 43 h 305"/>
                <a:gd name="T60" fmla="*/ 289 w 598"/>
                <a:gd name="T61" fmla="*/ 43 h 305"/>
                <a:gd name="T62" fmla="*/ 261 w 598"/>
                <a:gd name="T63" fmla="*/ 96 h 305"/>
                <a:gd name="T64" fmla="*/ 233 w 598"/>
                <a:gd name="T65" fmla="*/ 112 h 305"/>
                <a:gd name="T66" fmla="*/ 222 w 598"/>
                <a:gd name="T67" fmla="*/ 102 h 305"/>
                <a:gd name="T68" fmla="*/ 211 w 598"/>
                <a:gd name="T69" fmla="*/ 123 h 305"/>
                <a:gd name="T70" fmla="*/ 200 w 598"/>
                <a:gd name="T71" fmla="*/ 128 h 305"/>
                <a:gd name="T72" fmla="*/ 178 w 598"/>
                <a:gd name="T73" fmla="*/ 123 h 305"/>
                <a:gd name="T74" fmla="*/ 173 w 598"/>
                <a:gd name="T75" fmla="*/ 139 h 305"/>
                <a:gd name="T76" fmla="*/ 145 w 598"/>
                <a:gd name="T77" fmla="*/ 128 h 305"/>
                <a:gd name="T78" fmla="*/ 117 w 598"/>
                <a:gd name="T79" fmla="*/ 134 h 305"/>
                <a:gd name="T80" fmla="*/ 112 w 598"/>
                <a:gd name="T81" fmla="*/ 139 h 305"/>
                <a:gd name="T82" fmla="*/ 100 w 598"/>
                <a:gd name="T83" fmla="*/ 145 h 305"/>
                <a:gd name="T84" fmla="*/ 100 w 598"/>
                <a:gd name="T85" fmla="*/ 145 h 305"/>
                <a:gd name="T86" fmla="*/ 100 w 598"/>
                <a:gd name="T87" fmla="*/ 155 h 305"/>
                <a:gd name="T88" fmla="*/ 95 w 598"/>
                <a:gd name="T89" fmla="*/ 161 h 305"/>
                <a:gd name="T90" fmla="*/ 100 w 598"/>
                <a:gd name="T91" fmla="*/ 172 h 305"/>
                <a:gd name="T92" fmla="*/ 73 w 598"/>
                <a:gd name="T93" fmla="*/ 182 h 305"/>
                <a:gd name="T94" fmla="*/ 78 w 598"/>
                <a:gd name="T95" fmla="*/ 209 h 305"/>
                <a:gd name="T96" fmla="*/ 56 w 598"/>
                <a:gd name="T97" fmla="*/ 209 h 305"/>
                <a:gd name="T98" fmla="*/ 33 w 598"/>
                <a:gd name="T99" fmla="*/ 204 h 305"/>
                <a:gd name="T100" fmla="*/ 22 w 598"/>
                <a:gd name="T101" fmla="*/ 225 h 305"/>
                <a:gd name="T102" fmla="*/ 28 w 598"/>
                <a:gd name="T103" fmla="*/ 225 h 305"/>
                <a:gd name="T104" fmla="*/ 33 w 598"/>
                <a:gd name="T105" fmla="*/ 236 h 305"/>
                <a:gd name="T106" fmla="*/ 22 w 598"/>
                <a:gd name="T107" fmla="*/ 263 h 305"/>
                <a:gd name="T108" fmla="*/ 6 w 598"/>
                <a:gd name="T109" fmla="*/ 269 h 305"/>
                <a:gd name="T110" fmla="*/ 0 w 598"/>
                <a:gd name="T111" fmla="*/ 274 h 30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8"/>
                <a:gd name="T169" fmla="*/ 0 h 305"/>
                <a:gd name="T170" fmla="*/ 598 w 598"/>
                <a:gd name="T171" fmla="*/ 305 h 30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8" h="305">
                  <a:moveTo>
                    <a:pt x="0" y="305"/>
                  </a:moveTo>
                  <a:lnTo>
                    <a:pt x="120" y="293"/>
                  </a:lnTo>
                  <a:lnTo>
                    <a:pt x="120" y="287"/>
                  </a:lnTo>
                  <a:lnTo>
                    <a:pt x="120" y="281"/>
                  </a:lnTo>
                  <a:lnTo>
                    <a:pt x="132" y="275"/>
                  </a:lnTo>
                  <a:lnTo>
                    <a:pt x="138" y="281"/>
                  </a:lnTo>
                  <a:lnTo>
                    <a:pt x="473" y="251"/>
                  </a:lnTo>
                  <a:lnTo>
                    <a:pt x="479" y="245"/>
                  </a:lnTo>
                  <a:lnTo>
                    <a:pt x="485" y="239"/>
                  </a:lnTo>
                  <a:lnTo>
                    <a:pt x="514" y="227"/>
                  </a:lnTo>
                  <a:lnTo>
                    <a:pt x="520" y="221"/>
                  </a:lnTo>
                  <a:lnTo>
                    <a:pt x="538" y="209"/>
                  </a:lnTo>
                  <a:lnTo>
                    <a:pt x="538" y="197"/>
                  </a:lnTo>
                  <a:lnTo>
                    <a:pt x="544" y="191"/>
                  </a:lnTo>
                  <a:lnTo>
                    <a:pt x="550" y="179"/>
                  </a:lnTo>
                  <a:lnTo>
                    <a:pt x="556" y="173"/>
                  </a:lnTo>
                  <a:lnTo>
                    <a:pt x="598" y="137"/>
                  </a:lnTo>
                  <a:lnTo>
                    <a:pt x="598" y="131"/>
                  </a:lnTo>
                  <a:lnTo>
                    <a:pt x="592" y="131"/>
                  </a:lnTo>
                  <a:lnTo>
                    <a:pt x="586" y="125"/>
                  </a:lnTo>
                  <a:lnTo>
                    <a:pt x="574" y="119"/>
                  </a:lnTo>
                  <a:lnTo>
                    <a:pt x="568" y="119"/>
                  </a:lnTo>
                  <a:lnTo>
                    <a:pt x="562" y="102"/>
                  </a:lnTo>
                  <a:lnTo>
                    <a:pt x="544" y="84"/>
                  </a:lnTo>
                  <a:lnTo>
                    <a:pt x="538" y="78"/>
                  </a:lnTo>
                  <a:lnTo>
                    <a:pt x="538" y="66"/>
                  </a:lnTo>
                  <a:lnTo>
                    <a:pt x="538" y="60"/>
                  </a:lnTo>
                  <a:lnTo>
                    <a:pt x="538" y="48"/>
                  </a:lnTo>
                  <a:lnTo>
                    <a:pt x="538" y="42"/>
                  </a:lnTo>
                  <a:lnTo>
                    <a:pt x="526" y="36"/>
                  </a:lnTo>
                  <a:lnTo>
                    <a:pt x="520" y="36"/>
                  </a:lnTo>
                  <a:lnTo>
                    <a:pt x="508" y="24"/>
                  </a:lnTo>
                  <a:lnTo>
                    <a:pt x="508" y="18"/>
                  </a:lnTo>
                  <a:lnTo>
                    <a:pt x="496" y="24"/>
                  </a:lnTo>
                  <a:lnTo>
                    <a:pt x="496" y="30"/>
                  </a:lnTo>
                  <a:lnTo>
                    <a:pt x="491" y="30"/>
                  </a:lnTo>
                  <a:lnTo>
                    <a:pt x="485" y="36"/>
                  </a:lnTo>
                  <a:lnTo>
                    <a:pt x="473" y="36"/>
                  </a:lnTo>
                  <a:lnTo>
                    <a:pt x="461" y="30"/>
                  </a:lnTo>
                  <a:lnTo>
                    <a:pt x="455" y="30"/>
                  </a:lnTo>
                  <a:lnTo>
                    <a:pt x="449" y="42"/>
                  </a:lnTo>
                  <a:lnTo>
                    <a:pt x="431" y="30"/>
                  </a:lnTo>
                  <a:lnTo>
                    <a:pt x="413" y="30"/>
                  </a:lnTo>
                  <a:lnTo>
                    <a:pt x="401" y="24"/>
                  </a:lnTo>
                  <a:lnTo>
                    <a:pt x="395" y="12"/>
                  </a:lnTo>
                  <a:lnTo>
                    <a:pt x="383" y="0"/>
                  </a:lnTo>
                  <a:lnTo>
                    <a:pt x="371" y="0"/>
                  </a:lnTo>
                  <a:lnTo>
                    <a:pt x="365" y="0"/>
                  </a:lnTo>
                  <a:lnTo>
                    <a:pt x="359" y="0"/>
                  </a:lnTo>
                  <a:lnTo>
                    <a:pt x="353" y="0"/>
                  </a:lnTo>
                  <a:lnTo>
                    <a:pt x="353" y="6"/>
                  </a:lnTo>
                  <a:lnTo>
                    <a:pt x="347" y="12"/>
                  </a:lnTo>
                  <a:lnTo>
                    <a:pt x="353" y="30"/>
                  </a:lnTo>
                  <a:lnTo>
                    <a:pt x="353" y="36"/>
                  </a:lnTo>
                  <a:lnTo>
                    <a:pt x="341" y="36"/>
                  </a:lnTo>
                  <a:lnTo>
                    <a:pt x="329" y="48"/>
                  </a:lnTo>
                  <a:lnTo>
                    <a:pt x="317" y="42"/>
                  </a:lnTo>
                  <a:lnTo>
                    <a:pt x="311" y="48"/>
                  </a:lnTo>
                  <a:lnTo>
                    <a:pt x="311" y="66"/>
                  </a:lnTo>
                  <a:lnTo>
                    <a:pt x="281" y="107"/>
                  </a:lnTo>
                  <a:lnTo>
                    <a:pt x="275" y="125"/>
                  </a:lnTo>
                  <a:lnTo>
                    <a:pt x="251" y="125"/>
                  </a:lnTo>
                  <a:lnTo>
                    <a:pt x="245" y="113"/>
                  </a:lnTo>
                  <a:lnTo>
                    <a:pt x="239" y="113"/>
                  </a:lnTo>
                  <a:lnTo>
                    <a:pt x="233" y="119"/>
                  </a:lnTo>
                  <a:lnTo>
                    <a:pt x="227" y="137"/>
                  </a:lnTo>
                  <a:lnTo>
                    <a:pt x="221" y="143"/>
                  </a:lnTo>
                  <a:lnTo>
                    <a:pt x="215" y="143"/>
                  </a:lnTo>
                  <a:lnTo>
                    <a:pt x="209" y="131"/>
                  </a:lnTo>
                  <a:lnTo>
                    <a:pt x="191" y="137"/>
                  </a:lnTo>
                  <a:lnTo>
                    <a:pt x="191" y="155"/>
                  </a:lnTo>
                  <a:lnTo>
                    <a:pt x="186" y="155"/>
                  </a:lnTo>
                  <a:lnTo>
                    <a:pt x="180" y="155"/>
                  </a:lnTo>
                  <a:lnTo>
                    <a:pt x="156" y="143"/>
                  </a:lnTo>
                  <a:lnTo>
                    <a:pt x="138" y="149"/>
                  </a:lnTo>
                  <a:lnTo>
                    <a:pt x="126" y="149"/>
                  </a:lnTo>
                  <a:lnTo>
                    <a:pt x="120" y="155"/>
                  </a:lnTo>
                  <a:lnTo>
                    <a:pt x="114" y="161"/>
                  </a:lnTo>
                  <a:lnTo>
                    <a:pt x="108" y="161"/>
                  </a:lnTo>
                  <a:lnTo>
                    <a:pt x="108" y="167"/>
                  </a:lnTo>
                  <a:lnTo>
                    <a:pt x="108" y="173"/>
                  </a:lnTo>
                  <a:lnTo>
                    <a:pt x="102" y="179"/>
                  </a:lnTo>
                  <a:lnTo>
                    <a:pt x="114" y="191"/>
                  </a:lnTo>
                  <a:lnTo>
                    <a:pt x="108" y="191"/>
                  </a:lnTo>
                  <a:lnTo>
                    <a:pt x="84" y="197"/>
                  </a:lnTo>
                  <a:lnTo>
                    <a:pt x="78" y="203"/>
                  </a:lnTo>
                  <a:lnTo>
                    <a:pt x="78" y="215"/>
                  </a:lnTo>
                  <a:lnTo>
                    <a:pt x="84" y="233"/>
                  </a:lnTo>
                  <a:lnTo>
                    <a:pt x="72" y="239"/>
                  </a:lnTo>
                  <a:lnTo>
                    <a:pt x="60" y="233"/>
                  </a:lnTo>
                  <a:lnTo>
                    <a:pt x="54" y="227"/>
                  </a:lnTo>
                  <a:lnTo>
                    <a:pt x="36" y="227"/>
                  </a:lnTo>
                  <a:lnTo>
                    <a:pt x="30" y="233"/>
                  </a:lnTo>
                  <a:lnTo>
                    <a:pt x="24" y="251"/>
                  </a:lnTo>
                  <a:lnTo>
                    <a:pt x="30" y="251"/>
                  </a:lnTo>
                  <a:lnTo>
                    <a:pt x="30" y="257"/>
                  </a:lnTo>
                  <a:lnTo>
                    <a:pt x="36" y="263"/>
                  </a:lnTo>
                  <a:lnTo>
                    <a:pt x="30" y="293"/>
                  </a:lnTo>
                  <a:lnTo>
                    <a:pt x="24" y="293"/>
                  </a:lnTo>
                  <a:lnTo>
                    <a:pt x="18" y="293"/>
                  </a:lnTo>
                  <a:lnTo>
                    <a:pt x="6" y="299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FFFF00"/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99"/>
            <p:cNvSpPr>
              <a:spLocks/>
            </p:cNvSpPr>
            <p:nvPr/>
          </p:nvSpPr>
          <p:spPr bwMode="auto">
            <a:xfrm>
              <a:off x="6694363" y="3838904"/>
              <a:ext cx="1314799" cy="629403"/>
            </a:xfrm>
            <a:custGeom>
              <a:avLst/>
              <a:gdLst>
                <a:gd name="T0" fmla="*/ 11 w 717"/>
                <a:gd name="T1" fmla="*/ 227 h 311"/>
                <a:gd name="T2" fmla="*/ 22 w 717"/>
                <a:gd name="T3" fmla="*/ 211 h 311"/>
                <a:gd name="T4" fmla="*/ 28 w 717"/>
                <a:gd name="T5" fmla="*/ 194 h 311"/>
                <a:gd name="T6" fmla="*/ 77 w 717"/>
                <a:gd name="T7" fmla="*/ 167 h 311"/>
                <a:gd name="T8" fmla="*/ 99 w 717"/>
                <a:gd name="T9" fmla="*/ 145 h 311"/>
                <a:gd name="T10" fmla="*/ 110 w 717"/>
                <a:gd name="T11" fmla="*/ 145 h 311"/>
                <a:gd name="T12" fmla="*/ 116 w 717"/>
                <a:gd name="T13" fmla="*/ 136 h 311"/>
                <a:gd name="T14" fmla="*/ 133 w 717"/>
                <a:gd name="T15" fmla="*/ 136 h 311"/>
                <a:gd name="T16" fmla="*/ 155 w 717"/>
                <a:gd name="T17" fmla="*/ 125 h 311"/>
                <a:gd name="T18" fmla="*/ 183 w 717"/>
                <a:gd name="T19" fmla="*/ 92 h 311"/>
                <a:gd name="T20" fmla="*/ 183 w 717"/>
                <a:gd name="T21" fmla="*/ 70 h 311"/>
                <a:gd name="T22" fmla="*/ 205 w 717"/>
                <a:gd name="T23" fmla="*/ 70 h 311"/>
                <a:gd name="T24" fmla="*/ 238 w 717"/>
                <a:gd name="T25" fmla="*/ 65 h 311"/>
                <a:gd name="T26" fmla="*/ 627 w 717"/>
                <a:gd name="T27" fmla="*/ 0 h 311"/>
                <a:gd name="T28" fmla="*/ 637 w 717"/>
                <a:gd name="T29" fmla="*/ 11 h 311"/>
                <a:gd name="T30" fmla="*/ 648 w 717"/>
                <a:gd name="T31" fmla="*/ 27 h 311"/>
                <a:gd name="T32" fmla="*/ 643 w 717"/>
                <a:gd name="T33" fmla="*/ 27 h 311"/>
                <a:gd name="T34" fmla="*/ 632 w 717"/>
                <a:gd name="T35" fmla="*/ 27 h 311"/>
                <a:gd name="T36" fmla="*/ 632 w 717"/>
                <a:gd name="T37" fmla="*/ 33 h 311"/>
                <a:gd name="T38" fmla="*/ 610 w 717"/>
                <a:gd name="T39" fmla="*/ 43 h 311"/>
                <a:gd name="T40" fmla="*/ 588 w 717"/>
                <a:gd name="T41" fmla="*/ 60 h 311"/>
                <a:gd name="T42" fmla="*/ 594 w 717"/>
                <a:gd name="T43" fmla="*/ 60 h 311"/>
                <a:gd name="T44" fmla="*/ 621 w 717"/>
                <a:gd name="T45" fmla="*/ 49 h 311"/>
                <a:gd name="T46" fmla="*/ 632 w 717"/>
                <a:gd name="T47" fmla="*/ 60 h 311"/>
                <a:gd name="T48" fmla="*/ 643 w 717"/>
                <a:gd name="T49" fmla="*/ 60 h 311"/>
                <a:gd name="T50" fmla="*/ 659 w 717"/>
                <a:gd name="T51" fmla="*/ 49 h 311"/>
                <a:gd name="T52" fmla="*/ 665 w 717"/>
                <a:gd name="T53" fmla="*/ 76 h 311"/>
                <a:gd name="T54" fmla="*/ 654 w 717"/>
                <a:gd name="T55" fmla="*/ 92 h 311"/>
                <a:gd name="T56" fmla="*/ 637 w 717"/>
                <a:gd name="T57" fmla="*/ 103 h 311"/>
                <a:gd name="T58" fmla="*/ 616 w 717"/>
                <a:gd name="T59" fmla="*/ 108 h 311"/>
                <a:gd name="T60" fmla="*/ 610 w 717"/>
                <a:gd name="T61" fmla="*/ 103 h 311"/>
                <a:gd name="T62" fmla="*/ 605 w 717"/>
                <a:gd name="T63" fmla="*/ 98 h 311"/>
                <a:gd name="T64" fmla="*/ 605 w 717"/>
                <a:gd name="T65" fmla="*/ 114 h 311"/>
                <a:gd name="T66" fmla="*/ 610 w 717"/>
                <a:gd name="T67" fmla="*/ 119 h 311"/>
                <a:gd name="T68" fmla="*/ 616 w 717"/>
                <a:gd name="T69" fmla="*/ 136 h 311"/>
                <a:gd name="T70" fmla="*/ 588 w 717"/>
                <a:gd name="T71" fmla="*/ 151 h 311"/>
                <a:gd name="T72" fmla="*/ 588 w 717"/>
                <a:gd name="T73" fmla="*/ 156 h 311"/>
                <a:gd name="T74" fmla="*/ 627 w 717"/>
                <a:gd name="T75" fmla="*/ 145 h 311"/>
                <a:gd name="T76" fmla="*/ 637 w 717"/>
                <a:gd name="T77" fmla="*/ 145 h 311"/>
                <a:gd name="T78" fmla="*/ 605 w 717"/>
                <a:gd name="T79" fmla="*/ 173 h 311"/>
                <a:gd name="T80" fmla="*/ 571 w 717"/>
                <a:gd name="T81" fmla="*/ 194 h 311"/>
                <a:gd name="T82" fmla="*/ 566 w 717"/>
                <a:gd name="T83" fmla="*/ 200 h 311"/>
                <a:gd name="T84" fmla="*/ 538 w 717"/>
                <a:gd name="T85" fmla="*/ 238 h 311"/>
                <a:gd name="T86" fmla="*/ 521 w 717"/>
                <a:gd name="T87" fmla="*/ 270 h 311"/>
                <a:gd name="T88" fmla="*/ 382 w 717"/>
                <a:gd name="T89" fmla="*/ 211 h 311"/>
                <a:gd name="T90" fmla="*/ 283 w 717"/>
                <a:gd name="T91" fmla="*/ 194 h 311"/>
                <a:gd name="T92" fmla="*/ 272 w 717"/>
                <a:gd name="T93" fmla="*/ 194 h 311"/>
                <a:gd name="T94" fmla="*/ 166 w 717"/>
                <a:gd name="T95" fmla="*/ 205 h 311"/>
                <a:gd name="T96" fmla="*/ 144 w 717"/>
                <a:gd name="T97" fmla="*/ 221 h 311"/>
                <a:gd name="T98" fmla="*/ 0 w 717"/>
                <a:gd name="T99" fmla="*/ 248 h 3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17"/>
                <a:gd name="T151" fmla="*/ 0 h 311"/>
                <a:gd name="T152" fmla="*/ 717 w 717"/>
                <a:gd name="T153" fmla="*/ 311 h 31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17" h="311">
                  <a:moveTo>
                    <a:pt x="0" y="275"/>
                  </a:moveTo>
                  <a:lnTo>
                    <a:pt x="6" y="251"/>
                  </a:lnTo>
                  <a:lnTo>
                    <a:pt x="12" y="251"/>
                  </a:lnTo>
                  <a:lnTo>
                    <a:pt x="12" y="245"/>
                  </a:lnTo>
                  <a:lnTo>
                    <a:pt x="18" y="239"/>
                  </a:lnTo>
                  <a:lnTo>
                    <a:pt x="24" y="233"/>
                  </a:lnTo>
                  <a:lnTo>
                    <a:pt x="18" y="233"/>
                  </a:lnTo>
                  <a:lnTo>
                    <a:pt x="24" y="227"/>
                  </a:lnTo>
                  <a:lnTo>
                    <a:pt x="30" y="215"/>
                  </a:lnTo>
                  <a:lnTo>
                    <a:pt x="48" y="209"/>
                  </a:lnTo>
                  <a:lnTo>
                    <a:pt x="66" y="203"/>
                  </a:lnTo>
                  <a:lnTo>
                    <a:pt x="83" y="185"/>
                  </a:lnTo>
                  <a:lnTo>
                    <a:pt x="89" y="185"/>
                  </a:lnTo>
                  <a:lnTo>
                    <a:pt x="101" y="173"/>
                  </a:lnTo>
                  <a:lnTo>
                    <a:pt x="107" y="161"/>
                  </a:lnTo>
                  <a:lnTo>
                    <a:pt x="113" y="161"/>
                  </a:lnTo>
                  <a:lnTo>
                    <a:pt x="119" y="161"/>
                  </a:lnTo>
                  <a:lnTo>
                    <a:pt x="119" y="156"/>
                  </a:lnTo>
                  <a:lnTo>
                    <a:pt x="125" y="150"/>
                  </a:lnTo>
                  <a:lnTo>
                    <a:pt x="131" y="156"/>
                  </a:lnTo>
                  <a:lnTo>
                    <a:pt x="137" y="150"/>
                  </a:lnTo>
                  <a:lnTo>
                    <a:pt x="143" y="150"/>
                  </a:lnTo>
                  <a:lnTo>
                    <a:pt x="149" y="138"/>
                  </a:lnTo>
                  <a:lnTo>
                    <a:pt x="155" y="138"/>
                  </a:lnTo>
                  <a:lnTo>
                    <a:pt x="167" y="138"/>
                  </a:lnTo>
                  <a:lnTo>
                    <a:pt x="185" y="114"/>
                  </a:lnTo>
                  <a:lnTo>
                    <a:pt x="197" y="108"/>
                  </a:lnTo>
                  <a:lnTo>
                    <a:pt x="197" y="102"/>
                  </a:lnTo>
                  <a:lnTo>
                    <a:pt x="197" y="90"/>
                  </a:lnTo>
                  <a:lnTo>
                    <a:pt x="197" y="84"/>
                  </a:lnTo>
                  <a:lnTo>
                    <a:pt x="197" y="78"/>
                  </a:lnTo>
                  <a:lnTo>
                    <a:pt x="221" y="72"/>
                  </a:lnTo>
                  <a:lnTo>
                    <a:pt x="221" y="78"/>
                  </a:lnTo>
                  <a:lnTo>
                    <a:pt x="239" y="72"/>
                  </a:lnTo>
                  <a:lnTo>
                    <a:pt x="251" y="72"/>
                  </a:lnTo>
                  <a:lnTo>
                    <a:pt x="257" y="72"/>
                  </a:lnTo>
                  <a:lnTo>
                    <a:pt x="472" y="36"/>
                  </a:lnTo>
                  <a:lnTo>
                    <a:pt x="676" y="0"/>
                  </a:lnTo>
                  <a:lnTo>
                    <a:pt x="681" y="6"/>
                  </a:lnTo>
                  <a:lnTo>
                    <a:pt x="687" y="12"/>
                  </a:lnTo>
                  <a:lnTo>
                    <a:pt x="693" y="12"/>
                  </a:lnTo>
                  <a:lnTo>
                    <a:pt x="693" y="18"/>
                  </a:lnTo>
                  <a:lnTo>
                    <a:pt x="699" y="30"/>
                  </a:lnTo>
                  <a:lnTo>
                    <a:pt x="693" y="30"/>
                  </a:lnTo>
                  <a:lnTo>
                    <a:pt x="687" y="30"/>
                  </a:lnTo>
                  <a:lnTo>
                    <a:pt x="681" y="30"/>
                  </a:lnTo>
                  <a:lnTo>
                    <a:pt x="676" y="30"/>
                  </a:lnTo>
                  <a:lnTo>
                    <a:pt x="681" y="36"/>
                  </a:lnTo>
                  <a:lnTo>
                    <a:pt x="658" y="48"/>
                  </a:lnTo>
                  <a:lnTo>
                    <a:pt x="646" y="54"/>
                  </a:lnTo>
                  <a:lnTo>
                    <a:pt x="634" y="60"/>
                  </a:lnTo>
                  <a:lnTo>
                    <a:pt x="634" y="66"/>
                  </a:lnTo>
                  <a:lnTo>
                    <a:pt x="634" y="72"/>
                  </a:lnTo>
                  <a:lnTo>
                    <a:pt x="640" y="66"/>
                  </a:lnTo>
                  <a:lnTo>
                    <a:pt x="652" y="60"/>
                  </a:lnTo>
                  <a:lnTo>
                    <a:pt x="664" y="60"/>
                  </a:lnTo>
                  <a:lnTo>
                    <a:pt x="670" y="54"/>
                  </a:lnTo>
                  <a:lnTo>
                    <a:pt x="681" y="54"/>
                  </a:lnTo>
                  <a:lnTo>
                    <a:pt x="687" y="54"/>
                  </a:lnTo>
                  <a:lnTo>
                    <a:pt x="681" y="66"/>
                  </a:lnTo>
                  <a:lnTo>
                    <a:pt x="687" y="66"/>
                  </a:lnTo>
                  <a:lnTo>
                    <a:pt x="687" y="72"/>
                  </a:lnTo>
                  <a:lnTo>
                    <a:pt x="693" y="66"/>
                  </a:lnTo>
                  <a:lnTo>
                    <a:pt x="705" y="54"/>
                  </a:lnTo>
                  <a:lnTo>
                    <a:pt x="711" y="54"/>
                  </a:lnTo>
                  <a:lnTo>
                    <a:pt x="711" y="66"/>
                  </a:lnTo>
                  <a:lnTo>
                    <a:pt x="717" y="84"/>
                  </a:lnTo>
                  <a:lnTo>
                    <a:pt x="717" y="90"/>
                  </a:lnTo>
                  <a:lnTo>
                    <a:pt x="705" y="96"/>
                  </a:lnTo>
                  <a:lnTo>
                    <a:pt x="705" y="102"/>
                  </a:lnTo>
                  <a:lnTo>
                    <a:pt x="699" y="108"/>
                  </a:lnTo>
                  <a:lnTo>
                    <a:pt x="693" y="114"/>
                  </a:lnTo>
                  <a:lnTo>
                    <a:pt x="687" y="114"/>
                  </a:lnTo>
                  <a:lnTo>
                    <a:pt x="681" y="120"/>
                  </a:lnTo>
                  <a:lnTo>
                    <a:pt x="670" y="120"/>
                  </a:lnTo>
                  <a:lnTo>
                    <a:pt x="664" y="120"/>
                  </a:lnTo>
                  <a:lnTo>
                    <a:pt x="658" y="120"/>
                  </a:lnTo>
                  <a:lnTo>
                    <a:pt x="658" y="114"/>
                  </a:lnTo>
                  <a:lnTo>
                    <a:pt x="658" y="108"/>
                  </a:lnTo>
                  <a:lnTo>
                    <a:pt x="652" y="108"/>
                  </a:lnTo>
                  <a:lnTo>
                    <a:pt x="652" y="120"/>
                  </a:lnTo>
                  <a:lnTo>
                    <a:pt x="652" y="126"/>
                  </a:lnTo>
                  <a:lnTo>
                    <a:pt x="646" y="126"/>
                  </a:lnTo>
                  <a:lnTo>
                    <a:pt x="652" y="132"/>
                  </a:lnTo>
                  <a:lnTo>
                    <a:pt x="658" y="132"/>
                  </a:lnTo>
                  <a:lnTo>
                    <a:pt x="664" y="138"/>
                  </a:lnTo>
                  <a:lnTo>
                    <a:pt x="658" y="144"/>
                  </a:lnTo>
                  <a:lnTo>
                    <a:pt x="664" y="150"/>
                  </a:lnTo>
                  <a:lnTo>
                    <a:pt x="646" y="167"/>
                  </a:lnTo>
                  <a:lnTo>
                    <a:pt x="640" y="167"/>
                  </a:lnTo>
                  <a:lnTo>
                    <a:pt x="634" y="167"/>
                  </a:lnTo>
                  <a:lnTo>
                    <a:pt x="628" y="167"/>
                  </a:lnTo>
                  <a:lnTo>
                    <a:pt x="634" y="173"/>
                  </a:lnTo>
                  <a:lnTo>
                    <a:pt x="646" y="167"/>
                  </a:lnTo>
                  <a:lnTo>
                    <a:pt x="658" y="167"/>
                  </a:lnTo>
                  <a:lnTo>
                    <a:pt x="676" y="161"/>
                  </a:lnTo>
                  <a:lnTo>
                    <a:pt x="676" y="156"/>
                  </a:lnTo>
                  <a:lnTo>
                    <a:pt x="681" y="156"/>
                  </a:lnTo>
                  <a:lnTo>
                    <a:pt x="687" y="161"/>
                  </a:lnTo>
                  <a:lnTo>
                    <a:pt x="681" y="173"/>
                  </a:lnTo>
                  <a:lnTo>
                    <a:pt x="670" y="185"/>
                  </a:lnTo>
                  <a:lnTo>
                    <a:pt x="652" y="191"/>
                  </a:lnTo>
                  <a:lnTo>
                    <a:pt x="646" y="191"/>
                  </a:lnTo>
                  <a:lnTo>
                    <a:pt x="634" y="197"/>
                  </a:lnTo>
                  <a:lnTo>
                    <a:pt x="616" y="215"/>
                  </a:lnTo>
                  <a:lnTo>
                    <a:pt x="610" y="221"/>
                  </a:lnTo>
                  <a:lnTo>
                    <a:pt x="598" y="233"/>
                  </a:lnTo>
                  <a:lnTo>
                    <a:pt x="586" y="245"/>
                  </a:lnTo>
                  <a:lnTo>
                    <a:pt x="580" y="263"/>
                  </a:lnTo>
                  <a:lnTo>
                    <a:pt x="574" y="293"/>
                  </a:lnTo>
                  <a:lnTo>
                    <a:pt x="568" y="293"/>
                  </a:lnTo>
                  <a:lnTo>
                    <a:pt x="562" y="299"/>
                  </a:lnTo>
                  <a:lnTo>
                    <a:pt x="526" y="305"/>
                  </a:lnTo>
                  <a:lnTo>
                    <a:pt x="526" y="311"/>
                  </a:lnTo>
                  <a:lnTo>
                    <a:pt x="412" y="233"/>
                  </a:lnTo>
                  <a:lnTo>
                    <a:pt x="323" y="245"/>
                  </a:lnTo>
                  <a:lnTo>
                    <a:pt x="317" y="233"/>
                  </a:lnTo>
                  <a:lnTo>
                    <a:pt x="305" y="215"/>
                  </a:lnTo>
                  <a:lnTo>
                    <a:pt x="293" y="221"/>
                  </a:lnTo>
                  <a:lnTo>
                    <a:pt x="293" y="215"/>
                  </a:lnTo>
                  <a:lnTo>
                    <a:pt x="185" y="227"/>
                  </a:lnTo>
                  <a:lnTo>
                    <a:pt x="179" y="227"/>
                  </a:lnTo>
                  <a:lnTo>
                    <a:pt x="155" y="239"/>
                  </a:lnTo>
                  <a:lnTo>
                    <a:pt x="155" y="245"/>
                  </a:lnTo>
                  <a:lnTo>
                    <a:pt x="149" y="245"/>
                  </a:lnTo>
                  <a:lnTo>
                    <a:pt x="125" y="257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FFFF00"/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261278" y="4152491"/>
              <a:ext cx="2095771" cy="2242111"/>
            </a:xfrm>
            <a:custGeom>
              <a:avLst/>
              <a:gdLst>
                <a:gd name="T0" fmla="*/ 960 w 1142"/>
                <a:gd name="T1" fmla="*/ 274 h 1110"/>
                <a:gd name="T2" fmla="*/ 894 w 1142"/>
                <a:gd name="T3" fmla="*/ 258 h 1110"/>
                <a:gd name="T4" fmla="*/ 849 w 1142"/>
                <a:gd name="T5" fmla="*/ 263 h 1110"/>
                <a:gd name="T6" fmla="*/ 810 w 1142"/>
                <a:gd name="T7" fmla="*/ 263 h 1110"/>
                <a:gd name="T8" fmla="*/ 805 w 1142"/>
                <a:gd name="T9" fmla="*/ 263 h 1110"/>
                <a:gd name="T10" fmla="*/ 788 w 1142"/>
                <a:gd name="T11" fmla="*/ 258 h 1110"/>
                <a:gd name="T12" fmla="*/ 766 w 1142"/>
                <a:gd name="T13" fmla="*/ 274 h 1110"/>
                <a:gd name="T14" fmla="*/ 760 w 1142"/>
                <a:gd name="T15" fmla="*/ 258 h 1110"/>
                <a:gd name="T16" fmla="*/ 721 w 1142"/>
                <a:gd name="T17" fmla="*/ 253 h 1110"/>
                <a:gd name="T18" fmla="*/ 699 w 1142"/>
                <a:gd name="T19" fmla="*/ 247 h 1110"/>
                <a:gd name="T20" fmla="*/ 666 w 1142"/>
                <a:gd name="T21" fmla="*/ 242 h 1110"/>
                <a:gd name="T22" fmla="*/ 650 w 1142"/>
                <a:gd name="T23" fmla="*/ 236 h 1110"/>
                <a:gd name="T24" fmla="*/ 611 w 1142"/>
                <a:gd name="T25" fmla="*/ 225 h 1110"/>
                <a:gd name="T26" fmla="*/ 600 w 1142"/>
                <a:gd name="T27" fmla="*/ 204 h 1110"/>
                <a:gd name="T28" fmla="*/ 561 w 1142"/>
                <a:gd name="T29" fmla="*/ 193 h 1110"/>
                <a:gd name="T30" fmla="*/ 328 w 1142"/>
                <a:gd name="T31" fmla="*/ 0 h 1110"/>
                <a:gd name="T32" fmla="*/ 0 w 1142"/>
                <a:gd name="T33" fmla="*/ 392 h 1110"/>
                <a:gd name="T34" fmla="*/ 6 w 1142"/>
                <a:gd name="T35" fmla="*/ 409 h 1110"/>
                <a:gd name="T36" fmla="*/ 33 w 1142"/>
                <a:gd name="T37" fmla="*/ 441 h 1110"/>
                <a:gd name="T38" fmla="*/ 127 w 1142"/>
                <a:gd name="T39" fmla="*/ 538 h 1110"/>
                <a:gd name="T40" fmla="*/ 144 w 1142"/>
                <a:gd name="T41" fmla="*/ 570 h 1110"/>
                <a:gd name="T42" fmla="*/ 211 w 1142"/>
                <a:gd name="T43" fmla="*/ 667 h 1110"/>
                <a:gd name="T44" fmla="*/ 278 w 1142"/>
                <a:gd name="T45" fmla="*/ 678 h 1110"/>
                <a:gd name="T46" fmla="*/ 317 w 1142"/>
                <a:gd name="T47" fmla="*/ 624 h 1110"/>
                <a:gd name="T48" fmla="*/ 339 w 1142"/>
                <a:gd name="T49" fmla="*/ 613 h 1110"/>
                <a:gd name="T50" fmla="*/ 378 w 1142"/>
                <a:gd name="T51" fmla="*/ 629 h 1110"/>
                <a:gd name="T52" fmla="*/ 416 w 1142"/>
                <a:gd name="T53" fmla="*/ 646 h 1110"/>
                <a:gd name="T54" fmla="*/ 433 w 1142"/>
                <a:gd name="T55" fmla="*/ 657 h 1110"/>
                <a:gd name="T56" fmla="*/ 472 w 1142"/>
                <a:gd name="T57" fmla="*/ 705 h 1110"/>
                <a:gd name="T58" fmla="*/ 527 w 1142"/>
                <a:gd name="T59" fmla="*/ 807 h 1110"/>
                <a:gd name="T60" fmla="*/ 561 w 1142"/>
                <a:gd name="T61" fmla="*/ 845 h 1110"/>
                <a:gd name="T62" fmla="*/ 572 w 1142"/>
                <a:gd name="T63" fmla="*/ 899 h 1110"/>
                <a:gd name="T64" fmla="*/ 622 w 1142"/>
                <a:gd name="T65" fmla="*/ 958 h 1110"/>
                <a:gd name="T66" fmla="*/ 710 w 1142"/>
                <a:gd name="T67" fmla="*/ 985 h 1110"/>
                <a:gd name="T68" fmla="*/ 755 w 1142"/>
                <a:gd name="T69" fmla="*/ 990 h 1110"/>
                <a:gd name="T70" fmla="*/ 749 w 1142"/>
                <a:gd name="T71" fmla="*/ 979 h 1110"/>
                <a:gd name="T72" fmla="*/ 732 w 1142"/>
                <a:gd name="T73" fmla="*/ 883 h 1110"/>
                <a:gd name="T74" fmla="*/ 727 w 1142"/>
                <a:gd name="T75" fmla="*/ 872 h 1110"/>
                <a:gd name="T76" fmla="*/ 749 w 1142"/>
                <a:gd name="T77" fmla="*/ 834 h 1110"/>
                <a:gd name="T78" fmla="*/ 755 w 1142"/>
                <a:gd name="T79" fmla="*/ 818 h 1110"/>
                <a:gd name="T80" fmla="*/ 766 w 1142"/>
                <a:gd name="T81" fmla="*/ 785 h 1110"/>
                <a:gd name="T82" fmla="*/ 782 w 1142"/>
                <a:gd name="T83" fmla="*/ 791 h 1110"/>
                <a:gd name="T84" fmla="*/ 788 w 1142"/>
                <a:gd name="T85" fmla="*/ 775 h 1110"/>
                <a:gd name="T86" fmla="*/ 799 w 1142"/>
                <a:gd name="T87" fmla="*/ 775 h 1110"/>
                <a:gd name="T88" fmla="*/ 821 w 1142"/>
                <a:gd name="T89" fmla="*/ 758 h 1110"/>
                <a:gd name="T90" fmla="*/ 833 w 1142"/>
                <a:gd name="T91" fmla="*/ 742 h 1110"/>
                <a:gd name="T92" fmla="*/ 844 w 1142"/>
                <a:gd name="T93" fmla="*/ 748 h 1110"/>
                <a:gd name="T94" fmla="*/ 927 w 1142"/>
                <a:gd name="T95" fmla="*/ 705 h 1110"/>
                <a:gd name="T96" fmla="*/ 944 w 1142"/>
                <a:gd name="T97" fmla="*/ 662 h 1110"/>
                <a:gd name="T98" fmla="*/ 960 w 1142"/>
                <a:gd name="T99" fmla="*/ 657 h 1110"/>
                <a:gd name="T100" fmla="*/ 1015 w 1142"/>
                <a:gd name="T101" fmla="*/ 646 h 1110"/>
                <a:gd name="T102" fmla="*/ 1032 w 1142"/>
                <a:gd name="T103" fmla="*/ 640 h 1110"/>
                <a:gd name="T104" fmla="*/ 1038 w 1142"/>
                <a:gd name="T105" fmla="*/ 619 h 1110"/>
                <a:gd name="T106" fmla="*/ 1043 w 1142"/>
                <a:gd name="T107" fmla="*/ 581 h 1110"/>
                <a:gd name="T108" fmla="*/ 1054 w 1142"/>
                <a:gd name="T109" fmla="*/ 549 h 1110"/>
                <a:gd name="T110" fmla="*/ 1049 w 1142"/>
                <a:gd name="T111" fmla="*/ 495 h 1110"/>
                <a:gd name="T112" fmla="*/ 1038 w 1142"/>
                <a:gd name="T113" fmla="*/ 479 h 1110"/>
                <a:gd name="T114" fmla="*/ 1027 w 1142"/>
                <a:gd name="T115" fmla="*/ 446 h 1110"/>
                <a:gd name="T116" fmla="*/ 1010 w 1142"/>
                <a:gd name="T117" fmla="*/ 290 h 1110"/>
                <a:gd name="T118" fmla="*/ 976 w 1142"/>
                <a:gd name="T119" fmla="*/ 280 h 11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42"/>
                <a:gd name="T181" fmla="*/ 0 h 1110"/>
                <a:gd name="T182" fmla="*/ 1142 w 1142"/>
                <a:gd name="T183" fmla="*/ 1110 h 111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42" h="1110">
                  <a:moveTo>
                    <a:pt x="1052" y="310"/>
                  </a:moveTo>
                  <a:lnTo>
                    <a:pt x="1046" y="310"/>
                  </a:lnTo>
                  <a:lnTo>
                    <a:pt x="1040" y="304"/>
                  </a:lnTo>
                  <a:lnTo>
                    <a:pt x="1034" y="304"/>
                  </a:lnTo>
                  <a:lnTo>
                    <a:pt x="993" y="280"/>
                  </a:lnTo>
                  <a:lnTo>
                    <a:pt x="993" y="286"/>
                  </a:lnTo>
                  <a:lnTo>
                    <a:pt x="981" y="286"/>
                  </a:lnTo>
                  <a:lnTo>
                    <a:pt x="963" y="286"/>
                  </a:lnTo>
                  <a:lnTo>
                    <a:pt x="957" y="286"/>
                  </a:lnTo>
                  <a:lnTo>
                    <a:pt x="951" y="286"/>
                  </a:lnTo>
                  <a:lnTo>
                    <a:pt x="933" y="292"/>
                  </a:lnTo>
                  <a:lnTo>
                    <a:pt x="915" y="292"/>
                  </a:lnTo>
                  <a:lnTo>
                    <a:pt x="909" y="298"/>
                  </a:lnTo>
                  <a:lnTo>
                    <a:pt x="897" y="310"/>
                  </a:lnTo>
                  <a:lnTo>
                    <a:pt x="885" y="298"/>
                  </a:lnTo>
                  <a:lnTo>
                    <a:pt x="873" y="292"/>
                  </a:lnTo>
                  <a:lnTo>
                    <a:pt x="867" y="292"/>
                  </a:lnTo>
                  <a:lnTo>
                    <a:pt x="861" y="292"/>
                  </a:lnTo>
                  <a:lnTo>
                    <a:pt x="849" y="292"/>
                  </a:lnTo>
                  <a:lnTo>
                    <a:pt x="849" y="286"/>
                  </a:lnTo>
                  <a:lnTo>
                    <a:pt x="837" y="286"/>
                  </a:lnTo>
                  <a:lnTo>
                    <a:pt x="831" y="298"/>
                  </a:lnTo>
                  <a:lnTo>
                    <a:pt x="831" y="304"/>
                  </a:lnTo>
                  <a:lnTo>
                    <a:pt x="825" y="304"/>
                  </a:lnTo>
                  <a:lnTo>
                    <a:pt x="825" y="298"/>
                  </a:lnTo>
                  <a:lnTo>
                    <a:pt x="825" y="292"/>
                  </a:lnTo>
                  <a:lnTo>
                    <a:pt x="825" y="286"/>
                  </a:lnTo>
                  <a:lnTo>
                    <a:pt x="819" y="286"/>
                  </a:lnTo>
                  <a:lnTo>
                    <a:pt x="807" y="292"/>
                  </a:lnTo>
                  <a:lnTo>
                    <a:pt x="783" y="280"/>
                  </a:lnTo>
                  <a:lnTo>
                    <a:pt x="777" y="280"/>
                  </a:lnTo>
                  <a:lnTo>
                    <a:pt x="777" y="292"/>
                  </a:lnTo>
                  <a:lnTo>
                    <a:pt x="759" y="286"/>
                  </a:lnTo>
                  <a:lnTo>
                    <a:pt x="759" y="280"/>
                  </a:lnTo>
                  <a:lnTo>
                    <a:pt x="753" y="274"/>
                  </a:lnTo>
                  <a:lnTo>
                    <a:pt x="747" y="268"/>
                  </a:lnTo>
                  <a:lnTo>
                    <a:pt x="747" y="262"/>
                  </a:lnTo>
                  <a:lnTo>
                    <a:pt x="724" y="262"/>
                  </a:lnTo>
                  <a:lnTo>
                    <a:pt x="718" y="268"/>
                  </a:lnTo>
                  <a:lnTo>
                    <a:pt x="712" y="262"/>
                  </a:lnTo>
                  <a:lnTo>
                    <a:pt x="706" y="256"/>
                  </a:lnTo>
                  <a:lnTo>
                    <a:pt x="700" y="256"/>
                  </a:lnTo>
                  <a:lnTo>
                    <a:pt x="700" y="262"/>
                  </a:lnTo>
                  <a:lnTo>
                    <a:pt x="694" y="262"/>
                  </a:lnTo>
                  <a:lnTo>
                    <a:pt x="682" y="256"/>
                  </a:lnTo>
                  <a:lnTo>
                    <a:pt x="664" y="250"/>
                  </a:lnTo>
                  <a:lnTo>
                    <a:pt x="658" y="250"/>
                  </a:lnTo>
                  <a:lnTo>
                    <a:pt x="658" y="244"/>
                  </a:lnTo>
                  <a:lnTo>
                    <a:pt x="658" y="238"/>
                  </a:lnTo>
                  <a:lnTo>
                    <a:pt x="652" y="232"/>
                  </a:lnTo>
                  <a:lnTo>
                    <a:pt x="646" y="226"/>
                  </a:lnTo>
                  <a:lnTo>
                    <a:pt x="640" y="232"/>
                  </a:lnTo>
                  <a:lnTo>
                    <a:pt x="622" y="232"/>
                  </a:lnTo>
                  <a:lnTo>
                    <a:pt x="616" y="232"/>
                  </a:lnTo>
                  <a:lnTo>
                    <a:pt x="604" y="214"/>
                  </a:lnTo>
                  <a:lnTo>
                    <a:pt x="598" y="214"/>
                  </a:lnTo>
                  <a:lnTo>
                    <a:pt x="592" y="214"/>
                  </a:lnTo>
                  <a:lnTo>
                    <a:pt x="598" y="11"/>
                  </a:lnTo>
                  <a:lnTo>
                    <a:pt x="353" y="0"/>
                  </a:lnTo>
                  <a:lnTo>
                    <a:pt x="347" y="0"/>
                  </a:lnTo>
                  <a:lnTo>
                    <a:pt x="311" y="459"/>
                  </a:lnTo>
                  <a:lnTo>
                    <a:pt x="6" y="429"/>
                  </a:lnTo>
                  <a:lnTo>
                    <a:pt x="0" y="435"/>
                  </a:lnTo>
                  <a:lnTo>
                    <a:pt x="6" y="435"/>
                  </a:lnTo>
                  <a:lnTo>
                    <a:pt x="6" y="441"/>
                  </a:lnTo>
                  <a:lnTo>
                    <a:pt x="0" y="447"/>
                  </a:lnTo>
                  <a:lnTo>
                    <a:pt x="6" y="453"/>
                  </a:lnTo>
                  <a:lnTo>
                    <a:pt x="24" y="465"/>
                  </a:lnTo>
                  <a:lnTo>
                    <a:pt x="30" y="477"/>
                  </a:lnTo>
                  <a:lnTo>
                    <a:pt x="36" y="489"/>
                  </a:lnTo>
                  <a:lnTo>
                    <a:pt x="48" y="501"/>
                  </a:lnTo>
                  <a:lnTo>
                    <a:pt x="96" y="555"/>
                  </a:lnTo>
                  <a:lnTo>
                    <a:pt x="137" y="591"/>
                  </a:lnTo>
                  <a:lnTo>
                    <a:pt x="137" y="597"/>
                  </a:lnTo>
                  <a:lnTo>
                    <a:pt x="143" y="603"/>
                  </a:lnTo>
                  <a:lnTo>
                    <a:pt x="143" y="614"/>
                  </a:lnTo>
                  <a:lnTo>
                    <a:pt x="155" y="632"/>
                  </a:lnTo>
                  <a:lnTo>
                    <a:pt x="155" y="662"/>
                  </a:lnTo>
                  <a:lnTo>
                    <a:pt x="155" y="674"/>
                  </a:lnTo>
                  <a:lnTo>
                    <a:pt x="167" y="698"/>
                  </a:lnTo>
                  <a:lnTo>
                    <a:pt x="227" y="740"/>
                  </a:lnTo>
                  <a:lnTo>
                    <a:pt x="269" y="764"/>
                  </a:lnTo>
                  <a:lnTo>
                    <a:pt x="281" y="770"/>
                  </a:lnTo>
                  <a:lnTo>
                    <a:pt x="287" y="764"/>
                  </a:lnTo>
                  <a:lnTo>
                    <a:pt x="299" y="752"/>
                  </a:lnTo>
                  <a:lnTo>
                    <a:pt x="305" y="746"/>
                  </a:lnTo>
                  <a:lnTo>
                    <a:pt x="323" y="704"/>
                  </a:lnTo>
                  <a:lnTo>
                    <a:pt x="329" y="692"/>
                  </a:lnTo>
                  <a:lnTo>
                    <a:pt x="341" y="692"/>
                  </a:lnTo>
                  <a:lnTo>
                    <a:pt x="353" y="692"/>
                  </a:lnTo>
                  <a:lnTo>
                    <a:pt x="359" y="686"/>
                  </a:lnTo>
                  <a:lnTo>
                    <a:pt x="365" y="680"/>
                  </a:lnTo>
                  <a:lnTo>
                    <a:pt x="371" y="686"/>
                  </a:lnTo>
                  <a:lnTo>
                    <a:pt x="377" y="692"/>
                  </a:lnTo>
                  <a:lnTo>
                    <a:pt x="401" y="692"/>
                  </a:lnTo>
                  <a:lnTo>
                    <a:pt x="407" y="698"/>
                  </a:lnTo>
                  <a:lnTo>
                    <a:pt x="425" y="704"/>
                  </a:lnTo>
                  <a:lnTo>
                    <a:pt x="430" y="698"/>
                  </a:lnTo>
                  <a:lnTo>
                    <a:pt x="448" y="710"/>
                  </a:lnTo>
                  <a:lnTo>
                    <a:pt x="448" y="716"/>
                  </a:lnTo>
                  <a:lnTo>
                    <a:pt x="454" y="722"/>
                  </a:lnTo>
                  <a:lnTo>
                    <a:pt x="460" y="728"/>
                  </a:lnTo>
                  <a:lnTo>
                    <a:pt x="466" y="728"/>
                  </a:lnTo>
                  <a:lnTo>
                    <a:pt x="478" y="746"/>
                  </a:lnTo>
                  <a:lnTo>
                    <a:pt x="496" y="758"/>
                  </a:lnTo>
                  <a:lnTo>
                    <a:pt x="508" y="776"/>
                  </a:lnTo>
                  <a:lnTo>
                    <a:pt x="508" y="782"/>
                  </a:lnTo>
                  <a:lnTo>
                    <a:pt x="532" y="841"/>
                  </a:lnTo>
                  <a:lnTo>
                    <a:pt x="538" y="853"/>
                  </a:lnTo>
                  <a:lnTo>
                    <a:pt x="568" y="889"/>
                  </a:lnTo>
                  <a:lnTo>
                    <a:pt x="568" y="895"/>
                  </a:lnTo>
                  <a:lnTo>
                    <a:pt x="586" y="919"/>
                  </a:lnTo>
                  <a:lnTo>
                    <a:pt x="592" y="919"/>
                  </a:lnTo>
                  <a:lnTo>
                    <a:pt x="604" y="931"/>
                  </a:lnTo>
                  <a:lnTo>
                    <a:pt x="604" y="937"/>
                  </a:lnTo>
                  <a:lnTo>
                    <a:pt x="604" y="961"/>
                  </a:lnTo>
                  <a:lnTo>
                    <a:pt x="610" y="967"/>
                  </a:lnTo>
                  <a:lnTo>
                    <a:pt x="610" y="991"/>
                  </a:lnTo>
                  <a:lnTo>
                    <a:pt x="616" y="997"/>
                  </a:lnTo>
                  <a:lnTo>
                    <a:pt x="640" y="1038"/>
                  </a:lnTo>
                  <a:lnTo>
                    <a:pt x="640" y="1050"/>
                  </a:lnTo>
                  <a:lnTo>
                    <a:pt x="652" y="1050"/>
                  </a:lnTo>
                  <a:lnTo>
                    <a:pt x="670" y="1062"/>
                  </a:lnTo>
                  <a:lnTo>
                    <a:pt x="688" y="1068"/>
                  </a:lnTo>
                  <a:lnTo>
                    <a:pt x="718" y="1086"/>
                  </a:lnTo>
                  <a:lnTo>
                    <a:pt x="759" y="1092"/>
                  </a:lnTo>
                  <a:lnTo>
                    <a:pt x="765" y="1092"/>
                  </a:lnTo>
                  <a:lnTo>
                    <a:pt x="783" y="1104"/>
                  </a:lnTo>
                  <a:lnTo>
                    <a:pt x="795" y="1110"/>
                  </a:lnTo>
                  <a:lnTo>
                    <a:pt x="807" y="1098"/>
                  </a:lnTo>
                  <a:lnTo>
                    <a:pt x="813" y="1098"/>
                  </a:lnTo>
                  <a:lnTo>
                    <a:pt x="819" y="1098"/>
                  </a:lnTo>
                  <a:lnTo>
                    <a:pt x="819" y="1092"/>
                  </a:lnTo>
                  <a:lnTo>
                    <a:pt x="807" y="1086"/>
                  </a:lnTo>
                  <a:lnTo>
                    <a:pt x="801" y="1074"/>
                  </a:lnTo>
                  <a:lnTo>
                    <a:pt x="789" y="1026"/>
                  </a:lnTo>
                  <a:lnTo>
                    <a:pt x="783" y="1009"/>
                  </a:lnTo>
                  <a:lnTo>
                    <a:pt x="789" y="979"/>
                  </a:lnTo>
                  <a:lnTo>
                    <a:pt x="789" y="967"/>
                  </a:lnTo>
                  <a:lnTo>
                    <a:pt x="783" y="967"/>
                  </a:lnTo>
                  <a:lnTo>
                    <a:pt x="783" y="961"/>
                  </a:lnTo>
                  <a:lnTo>
                    <a:pt x="801" y="955"/>
                  </a:lnTo>
                  <a:lnTo>
                    <a:pt x="807" y="925"/>
                  </a:lnTo>
                  <a:lnTo>
                    <a:pt x="801" y="925"/>
                  </a:lnTo>
                  <a:lnTo>
                    <a:pt x="795" y="913"/>
                  </a:lnTo>
                  <a:lnTo>
                    <a:pt x="801" y="901"/>
                  </a:lnTo>
                  <a:lnTo>
                    <a:pt x="813" y="907"/>
                  </a:lnTo>
                  <a:lnTo>
                    <a:pt x="825" y="901"/>
                  </a:lnTo>
                  <a:lnTo>
                    <a:pt x="831" y="883"/>
                  </a:lnTo>
                  <a:lnTo>
                    <a:pt x="825" y="877"/>
                  </a:lnTo>
                  <a:lnTo>
                    <a:pt x="825" y="871"/>
                  </a:lnTo>
                  <a:lnTo>
                    <a:pt x="831" y="877"/>
                  </a:lnTo>
                  <a:lnTo>
                    <a:pt x="837" y="877"/>
                  </a:lnTo>
                  <a:lnTo>
                    <a:pt x="837" y="871"/>
                  </a:lnTo>
                  <a:lnTo>
                    <a:pt x="843" y="877"/>
                  </a:lnTo>
                  <a:lnTo>
                    <a:pt x="849" y="877"/>
                  </a:lnTo>
                  <a:lnTo>
                    <a:pt x="849" y="871"/>
                  </a:lnTo>
                  <a:lnTo>
                    <a:pt x="849" y="859"/>
                  </a:lnTo>
                  <a:lnTo>
                    <a:pt x="855" y="853"/>
                  </a:lnTo>
                  <a:lnTo>
                    <a:pt x="861" y="853"/>
                  </a:lnTo>
                  <a:lnTo>
                    <a:pt x="861" y="859"/>
                  </a:lnTo>
                  <a:lnTo>
                    <a:pt x="885" y="853"/>
                  </a:lnTo>
                  <a:lnTo>
                    <a:pt x="885" y="847"/>
                  </a:lnTo>
                  <a:lnTo>
                    <a:pt x="891" y="847"/>
                  </a:lnTo>
                  <a:lnTo>
                    <a:pt x="885" y="841"/>
                  </a:lnTo>
                  <a:lnTo>
                    <a:pt x="873" y="835"/>
                  </a:lnTo>
                  <a:lnTo>
                    <a:pt x="873" y="829"/>
                  </a:lnTo>
                  <a:lnTo>
                    <a:pt x="897" y="823"/>
                  </a:lnTo>
                  <a:lnTo>
                    <a:pt x="903" y="817"/>
                  </a:lnTo>
                  <a:lnTo>
                    <a:pt x="909" y="823"/>
                  </a:lnTo>
                  <a:lnTo>
                    <a:pt x="903" y="823"/>
                  </a:lnTo>
                  <a:lnTo>
                    <a:pt x="909" y="829"/>
                  </a:lnTo>
                  <a:lnTo>
                    <a:pt x="915" y="829"/>
                  </a:lnTo>
                  <a:lnTo>
                    <a:pt x="945" y="817"/>
                  </a:lnTo>
                  <a:lnTo>
                    <a:pt x="999" y="782"/>
                  </a:lnTo>
                  <a:lnTo>
                    <a:pt x="999" y="770"/>
                  </a:lnTo>
                  <a:lnTo>
                    <a:pt x="1023" y="752"/>
                  </a:lnTo>
                  <a:lnTo>
                    <a:pt x="1023" y="746"/>
                  </a:lnTo>
                  <a:lnTo>
                    <a:pt x="1017" y="734"/>
                  </a:lnTo>
                  <a:lnTo>
                    <a:pt x="1017" y="722"/>
                  </a:lnTo>
                  <a:lnTo>
                    <a:pt x="1034" y="716"/>
                  </a:lnTo>
                  <a:lnTo>
                    <a:pt x="1034" y="728"/>
                  </a:lnTo>
                  <a:lnTo>
                    <a:pt x="1034" y="734"/>
                  </a:lnTo>
                  <a:lnTo>
                    <a:pt x="1052" y="728"/>
                  </a:lnTo>
                  <a:lnTo>
                    <a:pt x="1058" y="734"/>
                  </a:lnTo>
                  <a:lnTo>
                    <a:pt x="1094" y="716"/>
                  </a:lnTo>
                  <a:lnTo>
                    <a:pt x="1118" y="716"/>
                  </a:lnTo>
                  <a:lnTo>
                    <a:pt x="1112" y="710"/>
                  </a:lnTo>
                  <a:lnTo>
                    <a:pt x="1112" y="704"/>
                  </a:lnTo>
                  <a:lnTo>
                    <a:pt x="1112" y="698"/>
                  </a:lnTo>
                  <a:lnTo>
                    <a:pt x="1112" y="692"/>
                  </a:lnTo>
                  <a:lnTo>
                    <a:pt x="1118" y="686"/>
                  </a:lnTo>
                  <a:lnTo>
                    <a:pt x="1130" y="662"/>
                  </a:lnTo>
                  <a:lnTo>
                    <a:pt x="1124" y="656"/>
                  </a:lnTo>
                  <a:lnTo>
                    <a:pt x="1124" y="644"/>
                  </a:lnTo>
                  <a:lnTo>
                    <a:pt x="1124" y="638"/>
                  </a:lnTo>
                  <a:lnTo>
                    <a:pt x="1124" y="620"/>
                  </a:lnTo>
                  <a:lnTo>
                    <a:pt x="1130" y="614"/>
                  </a:lnTo>
                  <a:lnTo>
                    <a:pt x="1136" y="609"/>
                  </a:lnTo>
                  <a:lnTo>
                    <a:pt x="1142" y="591"/>
                  </a:lnTo>
                  <a:lnTo>
                    <a:pt x="1142" y="579"/>
                  </a:lnTo>
                  <a:lnTo>
                    <a:pt x="1136" y="561"/>
                  </a:lnTo>
                  <a:lnTo>
                    <a:pt x="1130" y="549"/>
                  </a:lnTo>
                  <a:lnTo>
                    <a:pt x="1124" y="549"/>
                  </a:lnTo>
                  <a:lnTo>
                    <a:pt x="1130" y="543"/>
                  </a:lnTo>
                  <a:lnTo>
                    <a:pt x="1124" y="537"/>
                  </a:lnTo>
                  <a:lnTo>
                    <a:pt x="1118" y="531"/>
                  </a:lnTo>
                  <a:lnTo>
                    <a:pt x="1112" y="525"/>
                  </a:lnTo>
                  <a:lnTo>
                    <a:pt x="1112" y="519"/>
                  </a:lnTo>
                  <a:lnTo>
                    <a:pt x="1118" y="513"/>
                  </a:lnTo>
                  <a:lnTo>
                    <a:pt x="1106" y="495"/>
                  </a:lnTo>
                  <a:lnTo>
                    <a:pt x="1094" y="483"/>
                  </a:lnTo>
                  <a:lnTo>
                    <a:pt x="1094" y="477"/>
                  </a:lnTo>
                  <a:lnTo>
                    <a:pt x="1088" y="376"/>
                  </a:lnTo>
                  <a:lnTo>
                    <a:pt x="1088" y="322"/>
                  </a:lnTo>
                  <a:lnTo>
                    <a:pt x="1076" y="316"/>
                  </a:lnTo>
                  <a:lnTo>
                    <a:pt x="1064" y="322"/>
                  </a:lnTo>
                  <a:lnTo>
                    <a:pt x="1052" y="310"/>
                  </a:ln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83"/>
            <p:cNvSpPr>
              <a:spLocks/>
            </p:cNvSpPr>
            <p:nvPr/>
          </p:nvSpPr>
          <p:spPr bwMode="auto">
            <a:xfrm>
              <a:off x="6224859" y="2147360"/>
              <a:ext cx="581279" cy="880268"/>
            </a:xfrm>
            <a:custGeom>
              <a:avLst/>
              <a:gdLst>
                <a:gd name="T0" fmla="*/ 149 w 317"/>
                <a:gd name="T1" fmla="*/ 371 h 436"/>
                <a:gd name="T2" fmla="*/ 244 w 317"/>
                <a:gd name="T3" fmla="*/ 366 h 436"/>
                <a:gd name="T4" fmla="*/ 255 w 317"/>
                <a:gd name="T5" fmla="*/ 340 h 436"/>
                <a:gd name="T6" fmla="*/ 255 w 317"/>
                <a:gd name="T7" fmla="*/ 318 h 436"/>
                <a:gd name="T8" fmla="*/ 272 w 317"/>
                <a:gd name="T9" fmla="*/ 297 h 436"/>
                <a:gd name="T10" fmla="*/ 277 w 317"/>
                <a:gd name="T11" fmla="*/ 286 h 436"/>
                <a:gd name="T12" fmla="*/ 283 w 317"/>
                <a:gd name="T13" fmla="*/ 270 h 436"/>
                <a:gd name="T14" fmla="*/ 288 w 317"/>
                <a:gd name="T15" fmla="*/ 280 h 436"/>
                <a:gd name="T16" fmla="*/ 294 w 317"/>
                <a:gd name="T17" fmla="*/ 275 h 436"/>
                <a:gd name="T18" fmla="*/ 294 w 317"/>
                <a:gd name="T19" fmla="*/ 253 h 436"/>
                <a:gd name="T20" fmla="*/ 288 w 317"/>
                <a:gd name="T21" fmla="*/ 226 h 436"/>
                <a:gd name="T22" fmla="*/ 266 w 317"/>
                <a:gd name="T23" fmla="*/ 151 h 436"/>
                <a:gd name="T24" fmla="*/ 238 w 317"/>
                <a:gd name="T25" fmla="*/ 151 h 436"/>
                <a:gd name="T26" fmla="*/ 205 w 317"/>
                <a:gd name="T27" fmla="*/ 194 h 436"/>
                <a:gd name="T28" fmla="*/ 199 w 317"/>
                <a:gd name="T29" fmla="*/ 194 h 436"/>
                <a:gd name="T30" fmla="*/ 183 w 317"/>
                <a:gd name="T31" fmla="*/ 188 h 436"/>
                <a:gd name="T32" fmla="*/ 183 w 317"/>
                <a:gd name="T33" fmla="*/ 167 h 436"/>
                <a:gd name="T34" fmla="*/ 199 w 317"/>
                <a:gd name="T35" fmla="*/ 151 h 436"/>
                <a:gd name="T36" fmla="*/ 205 w 317"/>
                <a:gd name="T37" fmla="*/ 141 h 436"/>
                <a:gd name="T38" fmla="*/ 211 w 317"/>
                <a:gd name="T39" fmla="*/ 130 h 436"/>
                <a:gd name="T40" fmla="*/ 216 w 317"/>
                <a:gd name="T41" fmla="*/ 97 h 436"/>
                <a:gd name="T42" fmla="*/ 211 w 317"/>
                <a:gd name="T43" fmla="*/ 76 h 436"/>
                <a:gd name="T44" fmla="*/ 199 w 317"/>
                <a:gd name="T45" fmla="*/ 65 h 436"/>
                <a:gd name="T46" fmla="*/ 211 w 317"/>
                <a:gd name="T47" fmla="*/ 59 h 436"/>
                <a:gd name="T48" fmla="*/ 199 w 317"/>
                <a:gd name="T49" fmla="*/ 38 h 436"/>
                <a:gd name="T50" fmla="*/ 172 w 317"/>
                <a:gd name="T51" fmla="*/ 22 h 436"/>
                <a:gd name="T52" fmla="*/ 144 w 317"/>
                <a:gd name="T53" fmla="*/ 16 h 436"/>
                <a:gd name="T54" fmla="*/ 116 w 317"/>
                <a:gd name="T55" fmla="*/ 5 h 436"/>
                <a:gd name="T56" fmla="*/ 105 w 317"/>
                <a:gd name="T57" fmla="*/ 5 h 436"/>
                <a:gd name="T58" fmla="*/ 88 w 317"/>
                <a:gd name="T59" fmla="*/ 22 h 436"/>
                <a:gd name="T60" fmla="*/ 88 w 317"/>
                <a:gd name="T61" fmla="*/ 38 h 436"/>
                <a:gd name="T62" fmla="*/ 94 w 317"/>
                <a:gd name="T63" fmla="*/ 38 h 436"/>
                <a:gd name="T64" fmla="*/ 83 w 317"/>
                <a:gd name="T65" fmla="*/ 43 h 436"/>
                <a:gd name="T66" fmla="*/ 71 w 317"/>
                <a:gd name="T67" fmla="*/ 54 h 436"/>
                <a:gd name="T68" fmla="*/ 71 w 317"/>
                <a:gd name="T69" fmla="*/ 76 h 436"/>
                <a:gd name="T70" fmla="*/ 66 w 317"/>
                <a:gd name="T71" fmla="*/ 92 h 436"/>
                <a:gd name="T72" fmla="*/ 55 w 317"/>
                <a:gd name="T73" fmla="*/ 92 h 436"/>
                <a:gd name="T74" fmla="*/ 55 w 317"/>
                <a:gd name="T75" fmla="*/ 70 h 436"/>
                <a:gd name="T76" fmla="*/ 55 w 317"/>
                <a:gd name="T77" fmla="*/ 65 h 436"/>
                <a:gd name="T78" fmla="*/ 49 w 317"/>
                <a:gd name="T79" fmla="*/ 76 h 436"/>
                <a:gd name="T80" fmla="*/ 44 w 317"/>
                <a:gd name="T81" fmla="*/ 87 h 436"/>
                <a:gd name="T82" fmla="*/ 32 w 317"/>
                <a:gd name="T83" fmla="*/ 92 h 436"/>
                <a:gd name="T84" fmla="*/ 27 w 317"/>
                <a:gd name="T85" fmla="*/ 108 h 436"/>
                <a:gd name="T86" fmla="*/ 17 w 317"/>
                <a:gd name="T87" fmla="*/ 130 h 436"/>
                <a:gd name="T88" fmla="*/ 17 w 317"/>
                <a:gd name="T89" fmla="*/ 157 h 436"/>
                <a:gd name="T90" fmla="*/ 6 w 317"/>
                <a:gd name="T91" fmla="*/ 178 h 436"/>
                <a:gd name="T92" fmla="*/ 11 w 317"/>
                <a:gd name="T93" fmla="*/ 205 h 436"/>
                <a:gd name="T94" fmla="*/ 17 w 317"/>
                <a:gd name="T95" fmla="*/ 226 h 436"/>
                <a:gd name="T96" fmla="*/ 38 w 317"/>
                <a:gd name="T97" fmla="*/ 275 h 436"/>
                <a:gd name="T98" fmla="*/ 44 w 317"/>
                <a:gd name="T99" fmla="*/ 297 h 436"/>
                <a:gd name="T100" fmla="*/ 38 w 317"/>
                <a:gd name="T101" fmla="*/ 307 h 436"/>
                <a:gd name="T102" fmla="*/ 32 w 317"/>
                <a:gd name="T103" fmla="*/ 340 h 436"/>
                <a:gd name="T104" fmla="*/ 17 w 317"/>
                <a:gd name="T105" fmla="*/ 377 h 436"/>
                <a:gd name="T106" fmla="*/ 0 w 317"/>
                <a:gd name="T107" fmla="*/ 393 h 4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17"/>
                <a:gd name="T163" fmla="*/ 0 h 436"/>
                <a:gd name="T164" fmla="*/ 317 w 317"/>
                <a:gd name="T165" fmla="*/ 436 h 4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17" h="436">
                  <a:moveTo>
                    <a:pt x="0" y="436"/>
                  </a:moveTo>
                  <a:lnTo>
                    <a:pt x="161" y="412"/>
                  </a:lnTo>
                  <a:lnTo>
                    <a:pt x="161" y="418"/>
                  </a:lnTo>
                  <a:lnTo>
                    <a:pt x="263" y="406"/>
                  </a:lnTo>
                  <a:lnTo>
                    <a:pt x="263" y="400"/>
                  </a:lnTo>
                  <a:lnTo>
                    <a:pt x="275" y="377"/>
                  </a:lnTo>
                  <a:lnTo>
                    <a:pt x="275" y="371"/>
                  </a:lnTo>
                  <a:lnTo>
                    <a:pt x="275" y="353"/>
                  </a:lnTo>
                  <a:lnTo>
                    <a:pt x="281" y="341"/>
                  </a:lnTo>
                  <a:lnTo>
                    <a:pt x="293" y="329"/>
                  </a:lnTo>
                  <a:lnTo>
                    <a:pt x="293" y="317"/>
                  </a:lnTo>
                  <a:lnTo>
                    <a:pt x="299" y="317"/>
                  </a:lnTo>
                  <a:lnTo>
                    <a:pt x="299" y="311"/>
                  </a:lnTo>
                  <a:lnTo>
                    <a:pt x="305" y="299"/>
                  </a:lnTo>
                  <a:lnTo>
                    <a:pt x="305" y="311"/>
                  </a:lnTo>
                  <a:lnTo>
                    <a:pt x="311" y="311"/>
                  </a:lnTo>
                  <a:lnTo>
                    <a:pt x="317" y="305"/>
                  </a:lnTo>
                  <a:lnTo>
                    <a:pt x="317" y="293"/>
                  </a:lnTo>
                  <a:lnTo>
                    <a:pt x="317" y="281"/>
                  </a:lnTo>
                  <a:lnTo>
                    <a:pt x="317" y="263"/>
                  </a:lnTo>
                  <a:lnTo>
                    <a:pt x="311" y="251"/>
                  </a:lnTo>
                  <a:lnTo>
                    <a:pt x="311" y="227"/>
                  </a:lnTo>
                  <a:lnTo>
                    <a:pt x="287" y="168"/>
                  </a:lnTo>
                  <a:lnTo>
                    <a:pt x="263" y="162"/>
                  </a:lnTo>
                  <a:lnTo>
                    <a:pt x="257" y="168"/>
                  </a:lnTo>
                  <a:lnTo>
                    <a:pt x="245" y="180"/>
                  </a:lnTo>
                  <a:lnTo>
                    <a:pt x="221" y="215"/>
                  </a:lnTo>
                  <a:lnTo>
                    <a:pt x="215" y="215"/>
                  </a:lnTo>
                  <a:lnTo>
                    <a:pt x="203" y="215"/>
                  </a:lnTo>
                  <a:lnTo>
                    <a:pt x="197" y="209"/>
                  </a:lnTo>
                  <a:lnTo>
                    <a:pt x="197" y="203"/>
                  </a:lnTo>
                  <a:lnTo>
                    <a:pt x="197" y="185"/>
                  </a:lnTo>
                  <a:lnTo>
                    <a:pt x="203" y="180"/>
                  </a:lnTo>
                  <a:lnTo>
                    <a:pt x="215" y="168"/>
                  </a:lnTo>
                  <a:lnTo>
                    <a:pt x="221" y="162"/>
                  </a:lnTo>
                  <a:lnTo>
                    <a:pt x="221" y="156"/>
                  </a:lnTo>
                  <a:lnTo>
                    <a:pt x="221" y="150"/>
                  </a:lnTo>
                  <a:lnTo>
                    <a:pt x="227" y="144"/>
                  </a:lnTo>
                  <a:lnTo>
                    <a:pt x="233" y="132"/>
                  </a:lnTo>
                  <a:lnTo>
                    <a:pt x="233" y="108"/>
                  </a:lnTo>
                  <a:lnTo>
                    <a:pt x="233" y="96"/>
                  </a:lnTo>
                  <a:lnTo>
                    <a:pt x="227" y="84"/>
                  </a:lnTo>
                  <a:lnTo>
                    <a:pt x="221" y="78"/>
                  </a:lnTo>
                  <a:lnTo>
                    <a:pt x="215" y="72"/>
                  </a:lnTo>
                  <a:lnTo>
                    <a:pt x="215" y="66"/>
                  </a:lnTo>
                  <a:lnTo>
                    <a:pt x="227" y="66"/>
                  </a:lnTo>
                  <a:lnTo>
                    <a:pt x="227" y="60"/>
                  </a:lnTo>
                  <a:lnTo>
                    <a:pt x="215" y="42"/>
                  </a:lnTo>
                  <a:lnTo>
                    <a:pt x="209" y="36"/>
                  </a:lnTo>
                  <a:lnTo>
                    <a:pt x="185" y="24"/>
                  </a:lnTo>
                  <a:lnTo>
                    <a:pt x="161" y="24"/>
                  </a:lnTo>
                  <a:lnTo>
                    <a:pt x="155" y="18"/>
                  </a:lnTo>
                  <a:lnTo>
                    <a:pt x="143" y="12"/>
                  </a:lnTo>
                  <a:lnTo>
                    <a:pt x="125" y="6"/>
                  </a:lnTo>
                  <a:lnTo>
                    <a:pt x="119" y="0"/>
                  </a:lnTo>
                  <a:lnTo>
                    <a:pt x="113" y="6"/>
                  </a:lnTo>
                  <a:lnTo>
                    <a:pt x="101" y="6"/>
                  </a:lnTo>
                  <a:lnTo>
                    <a:pt x="95" y="24"/>
                  </a:lnTo>
                  <a:lnTo>
                    <a:pt x="95" y="36"/>
                  </a:lnTo>
                  <a:lnTo>
                    <a:pt x="95" y="42"/>
                  </a:lnTo>
                  <a:lnTo>
                    <a:pt x="101" y="42"/>
                  </a:lnTo>
                  <a:lnTo>
                    <a:pt x="95" y="48"/>
                  </a:lnTo>
                  <a:lnTo>
                    <a:pt x="89" y="48"/>
                  </a:lnTo>
                  <a:lnTo>
                    <a:pt x="89" y="54"/>
                  </a:lnTo>
                  <a:lnTo>
                    <a:pt x="77" y="60"/>
                  </a:lnTo>
                  <a:lnTo>
                    <a:pt x="77" y="72"/>
                  </a:lnTo>
                  <a:lnTo>
                    <a:pt x="77" y="84"/>
                  </a:lnTo>
                  <a:lnTo>
                    <a:pt x="77" y="90"/>
                  </a:lnTo>
                  <a:lnTo>
                    <a:pt x="71" y="102"/>
                  </a:lnTo>
                  <a:lnTo>
                    <a:pt x="65" y="108"/>
                  </a:lnTo>
                  <a:lnTo>
                    <a:pt x="59" y="102"/>
                  </a:lnTo>
                  <a:lnTo>
                    <a:pt x="65" y="90"/>
                  </a:lnTo>
                  <a:lnTo>
                    <a:pt x="59" y="78"/>
                  </a:lnTo>
                  <a:lnTo>
                    <a:pt x="65" y="72"/>
                  </a:lnTo>
                  <a:lnTo>
                    <a:pt x="59" y="72"/>
                  </a:lnTo>
                  <a:lnTo>
                    <a:pt x="53" y="84"/>
                  </a:lnTo>
                  <a:lnTo>
                    <a:pt x="53" y="90"/>
                  </a:lnTo>
                  <a:lnTo>
                    <a:pt x="47" y="96"/>
                  </a:lnTo>
                  <a:lnTo>
                    <a:pt x="41" y="96"/>
                  </a:lnTo>
                  <a:lnTo>
                    <a:pt x="35" y="102"/>
                  </a:lnTo>
                  <a:lnTo>
                    <a:pt x="29" y="114"/>
                  </a:lnTo>
                  <a:lnTo>
                    <a:pt x="29" y="120"/>
                  </a:lnTo>
                  <a:lnTo>
                    <a:pt x="24" y="126"/>
                  </a:lnTo>
                  <a:lnTo>
                    <a:pt x="18" y="144"/>
                  </a:lnTo>
                  <a:lnTo>
                    <a:pt x="18" y="162"/>
                  </a:lnTo>
                  <a:lnTo>
                    <a:pt x="18" y="174"/>
                  </a:lnTo>
                  <a:lnTo>
                    <a:pt x="12" y="185"/>
                  </a:lnTo>
                  <a:lnTo>
                    <a:pt x="6" y="197"/>
                  </a:lnTo>
                  <a:lnTo>
                    <a:pt x="6" y="203"/>
                  </a:lnTo>
                  <a:lnTo>
                    <a:pt x="12" y="227"/>
                  </a:lnTo>
                  <a:lnTo>
                    <a:pt x="12" y="239"/>
                  </a:lnTo>
                  <a:lnTo>
                    <a:pt x="18" y="251"/>
                  </a:lnTo>
                  <a:lnTo>
                    <a:pt x="29" y="281"/>
                  </a:lnTo>
                  <a:lnTo>
                    <a:pt x="41" y="305"/>
                  </a:lnTo>
                  <a:lnTo>
                    <a:pt x="41" y="329"/>
                  </a:lnTo>
                  <a:lnTo>
                    <a:pt x="47" y="329"/>
                  </a:lnTo>
                  <a:lnTo>
                    <a:pt x="47" y="335"/>
                  </a:lnTo>
                  <a:lnTo>
                    <a:pt x="41" y="341"/>
                  </a:lnTo>
                  <a:lnTo>
                    <a:pt x="41" y="359"/>
                  </a:lnTo>
                  <a:lnTo>
                    <a:pt x="35" y="377"/>
                  </a:lnTo>
                  <a:lnTo>
                    <a:pt x="29" y="388"/>
                  </a:lnTo>
                  <a:lnTo>
                    <a:pt x="18" y="418"/>
                  </a:lnTo>
                  <a:lnTo>
                    <a:pt x="6" y="430"/>
                  </a:lnTo>
                  <a:lnTo>
                    <a:pt x="0" y="436"/>
                  </a:lnTo>
                </a:path>
              </a:pathLst>
            </a:custGeom>
            <a:solidFill>
              <a:srgbClr val="FFFF00"/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5690990" y="1853556"/>
              <a:ext cx="897623" cy="495011"/>
            </a:xfrm>
            <a:custGeom>
              <a:avLst/>
              <a:gdLst>
                <a:gd name="T0" fmla="*/ 16 w 490"/>
                <a:gd name="T1" fmla="*/ 87 h 245"/>
                <a:gd name="T2" fmla="*/ 44 w 490"/>
                <a:gd name="T3" fmla="*/ 70 h 245"/>
                <a:gd name="T4" fmla="*/ 105 w 490"/>
                <a:gd name="T5" fmla="*/ 32 h 245"/>
                <a:gd name="T6" fmla="*/ 138 w 490"/>
                <a:gd name="T7" fmla="*/ 5 h 245"/>
                <a:gd name="T8" fmla="*/ 166 w 490"/>
                <a:gd name="T9" fmla="*/ 5 h 245"/>
                <a:gd name="T10" fmla="*/ 149 w 490"/>
                <a:gd name="T11" fmla="*/ 22 h 245"/>
                <a:gd name="T12" fmla="*/ 127 w 490"/>
                <a:gd name="T13" fmla="*/ 49 h 245"/>
                <a:gd name="T14" fmla="*/ 127 w 490"/>
                <a:gd name="T15" fmla="*/ 65 h 245"/>
                <a:gd name="T16" fmla="*/ 149 w 490"/>
                <a:gd name="T17" fmla="*/ 54 h 245"/>
                <a:gd name="T18" fmla="*/ 216 w 490"/>
                <a:gd name="T19" fmla="*/ 87 h 245"/>
                <a:gd name="T20" fmla="*/ 233 w 490"/>
                <a:gd name="T21" fmla="*/ 92 h 245"/>
                <a:gd name="T22" fmla="*/ 244 w 490"/>
                <a:gd name="T23" fmla="*/ 92 h 245"/>
                <a:gd name="T24" fmla="*/ 266 w 490"/>
                <a:gd name="T25" fmla="*/ 70 h 245"/>
                <a:gd name="T26" fmla="*/ 348 w 490"/>
                <a:gd name="T27" fmla="*/ 49 h 245"/>
                <a:gd name="T28" fmla="*/ 348 w 490"/>
                <a:gd name="T29" fmla="*/ 65 h 245"/>
                <a:gd name="T30" fmla="*/ 365 w 490"/>
                <a:gd name="T31" fmla="*/ 76 h 245"/>
                <a:gd name="T32" fmla="*/ 398 w 490"/>
                <a:gd name="T33" fmla="*/ 70 h 245"/>
                <a:gd name="T34" fmla="*/ 421 w 490"/>
                <a:gd name="T35" fmla="*/ 97 h 245"/>
                <a:gd name="T36" fmla="*/ 454 w 490"/>
                <a:gd name="T37" fmla="*/ 103 h 245"/>
                <a:gd name="T38" fmla="*/ 448 w 490"/>
                <a:gd name="T39" fmla="*/ 114 h 245"/>
                <a:gd name="T40" fmla="*/ 432 w 490"/>
                <a:gd name="T41" fmla="*/ 114 h 245"/>
                <a:gd name="T42" fmla="*/ 415 w 490"/>
                <a:gd name="T43" fmla="*/ 114 h 245"/>
                <a:gd name="T44" fmla="*/ 382 w 490"/>
                <a:gd name="T45" fmla="*/ 114 h 245"/>
                <a:gd name="T46" fmla="*/ 376 w 490"/>
                <a:gd name="T47" fmla="*/ 129 h 245"/>
                <a:gd name="T48" fmla="*/ 337 w 490"/>
                <a:gd name="T49" fmla="*/ 118 h 245"/>
                <a:gd name="T50" fmla="*/ 309 w 490"/>
                <a:gd name="T51" fmla="*/ 129 h 245"/>
                <a:gd name="T52" fmla="*/ 298 w 490"/>
                <a:gd name="T53" fmla="*/ 134 h 245"/>
                <a:gd name="T54" fmla="*/ 277 w 490"/>
                <a:gd name="T55" fmla="*/ 134 h 245"/>
                <a:gd name="T56" fmla="*/ 249 w 490"/>
                <a:gd name="T57" fmla="*/ 167 h 245"/>
                <a:gd name="T58" fmla="*/ 255 w 490"/>
                <a:gd name="T59" fmla="*/ 151 h 245"/>
                <a:gd name="T60" fmla="*/ 238 w 490"/>
                <a:gd name="T61" fmla="*/ 156 h 245"/>
                <a:gd name="T62" fmla="*/ 227 w 490"/>
                <a:gd name="T63" fmla="*/ 145 h 245"/>
                <a:gd name="T64" fmla="*/ 216 w 490"/>
                <a:gd name="T65" fmla="*/ 172 h 245"/>
                <a:gd name="T66" fmla="*/ 199 w 490"/>
                <a:gd name="T67" fmla="*/ 210 h 245"/>
                <a:gd name="T68" fmla="*/ 188 w 490"/>
                <a:gd name="T69" fmla="*/ 216 h 245"/>
                <a:gd name="T70" fmla="*/ 188 w 490"/>
                <a:gd name="T71" fmla="*/ 194 h 245"/>
                <a:gd name="T72" fmla="*/ 171 w 490"/>
                <a:gd name="T73" fmla="*/ 194 h 245"/>
                <a:gd name="T74" fmla="*/ 160 w 490"/>
                <a:gd name="T75" fmla="*/ 156 h 245"/>
                <a:gd name="T76" fmla="*/ 155 w 490"/>
                <a:gd name="T77" fmla="*/ 151 h 245"/>
                <a:gd name="T78" fmla="*/ 127 w 490"/>
                <a:gd name="T79" fmla="*/ 140 h 245"/>
                <a:gd name="T80" fmla="*/ 116 w 490"/>
                <a:gd name="T81" fmla="*/ 140 h 245"/>
                <a:gd name="T82" fmla="*/ 82 w 490"/>
                <a:gd name="T83" fmla="*/ 129 h 245"/>
                <a:gd name="T84" fmla="*/ 16 w 490"/>
                <a:gd name="T85" fmla="*/ 103 h 245"/>
                <a:gd name="T86" fmla="*/ 0 w 490"/>
                <a:gd name="T87" fmla="*/ 97 h 2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0"/>
                <a:gd name="T133" fmla="*/ 0 h 245"/>
                <a:gd name="T134" fmla="*/ 490 w 490"/>
                <a:gd name="T135" fmla="*/ 245 h 2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0" h="245">
                  <a:moveTo>
                    <a:pt x="0" y="108"/>
                  </a:moveTo>
                  <a:lnTo>
                    <a:pt x="12" y="102"/>
                  </a:lnTo>
                  <a:lnTo>
                    <a:pt x="17" y="96"/>
                  </a:lnTo>
                  <a:lnTo>
                    <a:pt x="35" y="90"/>
                  </a:lnTo>
                  <a:lnTo>
                    <a:pt x="35" y="78"/>
                  </a:lnTo>
                  <a:lnTo>
                    <a:pt x="47" y="78"/>
                  </a:lnTo>
                  <a:lnTo>
                    <a:pt x="71" y="66"/>
                  </a:lnTo>
                  <a:lnTo>
                    <a:pt x="89" y="60"/>
                  </a:lnTo>
                  <a:lnTo>
                    <a:pt x="113" y="36"/>
                  </a:lnTo>
                  <a:lnTo>
                    <a:pt x="119" y="30"/>
                  </a:lnTo>
                  <a:lnTo>
                    <a:pt x="137" y="12"/>
                  </a:lnTo>
                  <a:lnTo>
                    <a:pt x="149" y="6"/>
                  </a:lnTo>
                  <a:lnTo>
                    <a:pt x="173" y="0"/>
                  </a:lnTo>
                  <a:lnTo>
                    <a:pt x="179" y="6"/>
                  </a:lnTo>
                  <a:lnTo>
                    <a:pt x="167" y="12"/>
                  </a:lnTo>
                  <a:lnTo>
                    <a:pt x="161" y="24"/>
                  </a:lnTo>
                  <a:lnTo>
                    <a:pt x="143" y="42"/>
                  </a:lnTo>
                  <a:lnTo>
                    <a:pt x="137" y="48"/>
                  </a:lnTo>
                  <a:lnTo>
                    <a:pt x="137" y="54"/>
                  </a:lnTo>
                  <a:lnTo>
                    <a:pt x="131" y="66"/>
                  </a:lnTo>
                  <a:lnTo>
                    <a:pt x="131" y="78"/>
                  </a:lnTo>
                  <a:lnTo>
                    <a:pt x="137" y="72"/>
                  </a:lnTo>
                  <a:lnTo>
                    <a:pt x="149" y="60"/>
                  </a:lnTo>
                  <a:lnTo>
                    <a:pt x="161" y="60"/>
                  </a:lnTo>
                  <a:lnTo>
                    <a:pt x="191" y="72"/>
                  </a:lnTo>
                  <a:lnTo>
                    <a:pt x="215" y="96"/>
                  </a:lnTo>
                  <a:lnTo>
                    <a:pt x="233" y="96"/>
                  </a:lnTo>
                  <a:lnTo>
                    <a:pt x="239" y="96"/>
                  </a:lnTo>
                  <a:lnTo>
                    <a:pt x="245" y="96"/>
                  </a:lnTo>
                  <a:lnTo>
                    <a:pt x="251" y="102"/>
                  </a:lnTo>
                  <a:lnTo>
                    <a:pt x="257" y="96"/>
                  </a:lnTo>
                  <a:lnTo>
                    <a:pt x="263" y="102"/>
                  </a:lnTo>
                  <a:lnTo>
                    <a:pt x="269" y="96"/>
                  </a:lnTo>
                  <a:lnTo>
                    <a:pt x="287" y="78"/>
                  </a:lnTo>
                  <a:lnTo>
                    <a:pt x="352" y="66"/>
                  </a:lnTo>
                  <a:lnTo>
                    <a:pt x="370" y="54"/>
                  </a:lnTo>
                  <a:lnTo>
                    <a:pt x="376" y="54"/>
                  </a:lnTo>
                  <a:lnTo>
                    <a:pt x="382" y="54"/>
                  </a:lnTo>
                  <a:lnTo>
                    <a:pt x="376" y="66"/>
                  </a:lnTo>
                  <a:lnTo>
                    <a:pt x="376" y="72"/>
                  </a:lnTo>
                  <a:lnTo>
                    <a:pt x="382" y="84"/>
                  </a:lnTo>
                  <a:lnTo>
                    <a:pt x="388" y="90"/>
                  </a:lnTo>
                  <a:lnTo>
                    <a:pt x="394" y="84"/>
                  </a:lnTo>
                  <a:lnTo>
                    <a:pt x="400" y="84"/>
                  </a:lnTo>
                  <a:lnTo>
                    <a:pt x="406" y="84"/>
                  </a:lnTo>
                  <a:lnTo>
                    <a:pt x="430" y="78"/>
                  </a:lnTo>
                  <a:lnTo>
                    <a:pt x="436" y="84"/>
                  </a:lnTo>
                  <a:lnTo>
                    <a:pt x="442" y="102"/>
                  </a:lnTo>
                  <a:lnTo>
                    <a:pt x="454" y="108"/>
                  </a:lnTo>
                  <a:lnTo>
                    <a:pt x="466" y="114"/>
                  </a:lnTo>
                  <a:lnTo>
                    <a:pt x="484" y="114"/>
                  </a:lnTo>
                  <a:lnTo>
                    <a:pt x="490" y="114"/>
                  </a:lnTo>
                  <a:lnTo>
                    <a:pt x="490" y="120"/>
                  </a:lnTo>
                  <a:lnTo>
                    <a:pt x="484" y="126"/>
                  </a:lnTo>
                  <a:lnTo>
                    <a:pt x="478" y="131"/>
                  </a:lnTo>
                  <a:lnTo>
                    <a:pt x="472" y="126"/>
                  </a:lnTo>
                  <a:lnTo>
                    <a:pt x="466" y="126"/>
                  </a:lnTo>
                  <a:lnTo>
                    <a:pt x="454" y="131"/>
                  </a:lnTo>
                  <a:lnTo>
                    <a:pt x="448" y="126"/>
                  </a:lnTo>
                  <a:lnTo>
                    <a:pt x="442" y="126"/>
                  </a:lnTo>
                  <a:lnTo>
                    <a:pt x="424" y="131"/>
                  </a:lnTo>
                  <a:lnTo>
                    <a:pt x="412" y="126"/>
                  </a:lnTo>
                  <a:lnTo>
                    <a:pt x="406" y="131"/>
                  </a:lnTo>
                  <a:lnTo>
                    <a:pt x="412" y="137"/>
                  </a:lnTo>
                  <a:lnTo>
                    <a:pt x="406" y="143"/>
                  </a:lnTo>
                  <a:lnTo>
                    <a:pt x="394" y="131"/>
                  </a:lnTo>
                  <a:lnTo>
                    <a:pt x="364" y="131"/>
                  </a:lnTo>
                  <a:lnTo>
                    <a:pt x="352" y="131"/>
                  </a:lnTo>
                  <a:lnTo>
                    <a:pt x="334" y="143"/>
                  </a:lnTo>
                  <a:lnTo>
                    <a:pt x="328" y="143"/>
                  </a:lnTo>
                  <a:lnTo>
                    <a:pt x="322" y="149"/>
                  </a:lnTo>
                  <a:lnTo>
                    <a:pt x="317" y="149"/>
                  </a:lnTo>
                  <a:lnTo>
                    <a:pt x="311" y="149"/>
                  </a:lnTo>
                  <a:lnTo>
                    <a:pt x="299" y="149"/>
                  </a:lnTo>
                  <a:lnTo>
                    <a:pt x="299" y="161"/>
                  </a:lnTo>
                  <a:lnTo>
                    <a:pt x="293" y="161"/>
                  </a:lnTo>
                  <a:lnTo>
                    <a:pt x="269" y="185"/>
                  </a:lnTo>
                  <a:lnTo>
                    <a:pt x="269" y="179"/>
                  </a:lnTo>
                  <a:lnTo>
                    <a:pt x="275" y="167"/>
                  </a:lnTo>
                  <a:lnTo>
                    <a:pt x="275" y="161"/>
                  </a:lnTo>
                  <a:lnTo>
                    <a:pt x="263" y="161"/>
                  </a:lnTo>
                  <a:lnTo>
                    <a:pt x="257" y="173"/>
                  </a:lnTo>
                  <a:lnTo>
                    <a:pt x="251" y="179"/>
                  </a:lnTo>
                  <a:lnTo>
                    <a:pt x="251" y="173"/>
                  </a:lnTo>
                  <a:lnTo>
                    <a:pt x="245" y="161"/>
                  </a:lnTo>
                  <a:lnTo>
                    <a:pt x="245" y="179"/>
                  </a:lnTo>
                  <a:lnTo>
                    <a:pt x="233" y="191"/>
                  </a:lnTo>
                  <a:lnTo>
                    <a:pt x="227" y="203"/>
                  </a:lnTo>
                  <a:lnTo>
                    <a:pt x="227" y="215"/>
                  </a:lnTo>
                  <a:lnTo>
                    <a:pt x="215" y="233"/>
                  </a:lnTo>
                  <a:lnTo>
                    <a:pt x="215" y="239"/>
                  </a:lnTo>
                  <a:lnTo>
                    <a:pt x="209" y="245"/>
                  </a:lnTo>
                  <a:lnTo>
                    <a:pt x="203" y="239"/>
                  </a:lnTo>
                  <a:lnTo>
                    <a:pt x="197" y="227"/>
                  </a:lnTo>
                  <a:lnTo>
                    <a:pt x="203" y="221"/>
                  </a:lnTo>
                  <a:lnTo>
                    <a:pt x="203" y="215"/>
                  </a:lnTo>
                  <a:lnTo>
                    <a:pt x="191" y="221"/>
                  </a:lnTo>
                  <a:lnTo>
                    <a:pt x="185" y="215"/>
                  </a:lnTo>
                  <a:lnTo>
                    <a:pt x="191" y="191"/>
                  </a:lnTo>
                  <a:lnTo>
                    <a:pt x="191" y="185"/>
                  </a:lnTo>
                  <a:lnTo>
                    <a:pt x="173" y="173"/>
                  </a:lnTo>
                  <a:lnTo>
                    <a:pt x="167" y="173"/>
                  </a:lnTo>
                  <a:lnTo>
                    <a:pt x="167" y="167"/>
                  </a:lnTo>
                  <a:lnTo>
                    <a:pt x="161" y="161"/>
                  </a:lnTo>
                  <a:lnTo>
                    <a:pt x="149" y="161"/>
                  </a:lnTo>
                  <a:lnTo>
                    <a:pt x="137" y="155"/>
                  </a:lnTo>
                  <a:lnTo>
                    <a:pt x="131" y="155"/>
                  </a:lnTo>
                  <a:lnTo>
                    <a:pt x="125" y="161"/>
                  </a:lnTo>
                  <a:lnTo>
                    <a:pt x="125" y="155"/>
                  </a:lnTo>
                  <a:lnTo>
                    <a:pt x="113" y="155"/>
                  </a:lnTo>
                  <a:lnTo>
                    <a:pt x="101" y="143"/>
                  </a:lnTo>
                  <a:lnTo>
                    <a:pt x="89" y="143"/>
                  </a:lnTo>
                  <a:lnTo>
                    <a:pt x="23" y="131"/>
                  </a:lnTo>
                  <a:lnTo>
                    <a:pt x="17" y="131"/>
                  </a:lnTo>
                  <a:lnTo>
                    <a:pt x="17" y="114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108"/>
                  </a:lnTo>
                </a:path>
              </a:pathLst>
            </a:custGeom>
            <a:solidFill>
              <a:srgbClr val="FFFF00"/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95"/>
            <p:cNvSpPr>
              <a:spLocks/>
            </p:cNvSpPr>
            <p:nvPr/>
          </p:nvSpPr>
          <p:spPr bwMode="auto">
            <a:xfrm>
              <a:off x="7175861" y="2022838"/>
              <a:ext cx="1130925" cy="949704"/>
            </a:xfrm>
            <a:custGeom>
              <a:avLst/>
              <a:gdLst>
                <a:gd name="T0" fmla="*/ 438 w 616"/>
                <a:gd name="T1" fmla="*/ 382 h 471"/>
                <a:gd name="T2" fmla="*/ 427 w 616"/>
                <a:gd name="T3" fmla="*/ 398 h 471"/>
                <a:gd name="T4" fmla="*/ 422 w 616"/>
                <a:gd name="T5" fmla="*/ 408 h 471"/>
                <a:gd name="T6" fmla="*/ 416 w 616"/>
                <a:gd name="T7" fmla="*/ 424 h 471"/>
                <a:gd name="T8" fmla="*/ 433 w 616"/>
                <a:gd name="T9" fmla="*/ 413 h 471"/>
                <a:gd name="T10" fmla="*/ 455 w 616"/>
                <a:gd name="T11" fmla="*/ 408 h 471"/>
                <a:gd name="T12" fmla="*/ 488 w 616"/>
                <a:gd name="T13" fmla="*/ 398 h 471"/>
                <a:gd name="T14" fmla="*/ 539 w 616"/>
                <a:gd name="T15" fmla="*/ 360 h 471"/>
                <a:gd name="T16" fmla="*/ 555 w 616"/>
                <a:gd name="T17" fmla="*/ 349 h 471"/>
                <a:gd name="T18" fmla="*/ 572 w 616"/>
                <a:gd name="T19" fmla="*/ 333 h 471"/>
                <a:gd name="T20" fmla="*/ 561 w 616"/>
                <a:gd name="T21" fmla="*/ 338 h 471"/>
                <a:gd name="T22" fmla="*/ 544 w 616"/>
                <a:gd name="T23" fmla="*/ 349 h 471"/>
                <a:gd name="T24" fmla="*/ 527 w 616"/>
                <a:gd name="T25" fmla="*/ 355 h 471"/>
                <a:gd name="T26" fmla="*/ 544 w 616"/>
                <a:gd name="T27" fmla="*/ 333 h 471"/>
                <a:gd name="T28" fmla="*/ 533 w 616"/>
                <a:gd name="T29" fmla="*/ 338 h 471"/>
                <a:gd name="T30" fmla="*/ 483 w 616"/>
                <a:gd name="T31" fmla="*/ 365 h 471"/>
                <a:gd name="T32" fmla="*/ 449 w 616"/>
                <a:gd name="T33" fmla="*/ 392 h 471"/>
                <a:gd name="T34" fmla="*/ 444 w 616"/>
                <a:gd name="T35" fmla="*/ 371 h 471"/>
                <a:gd name="T36" fmla="*/ 455 w 616"/>
                <a:gd name="T37" fmla="*/ 349 h 471"/>
                <a:gd name="T38" fmla="*/ 444 w 616"/>
                <a:gd name="T39" fmla="*/ 268 h 471"/>
                <a:gd name="T40" fmla="*/ 433 w 616"/>
                <a:gd name="T41" fmla="*/ 188 h 471"/>
                <a:gd name="T42" fmla="*/ 422 w 616"/>
                <a:gd name="T43" fmla="*/ 134 h 471"/>
                <a:gd name="T44" fmla="*/ 410 w 616"/>
                <a:gd name="T45" fmla="*/ 129 h 471"/>
                <a:gd name="T46" fmla="*/ 410 w 616"/>
                <a:gd name="T47" fmla="*/ 113 h 471"/>
                <a:gd name="T48" fmla="*/ 399 w 616"/>
                <a:gd name="T49" fmla="*/ 69 h 471"/>
                <a:gd name="T50" fmla="*/ 388 w 616"/>
                <a:gd name="T51" fmla="*/ 22 h 471"/>
                <a:gd name="T52" fmla="*/ 383 w 616"/>
                <a:gd name="T53" fmla="*/ 0 h 471"/>
                <a:gd name="T54" fmla="*/ 283 w 616"/>
                <a:gd name="T55" fmla="*/ 22 h 471"/>
                <a:gd name="T56" fmla="*/ 233 w 616"/>
                <a:gd name="T57" fmla="*/ 75 h 471"/>
                <a:gd name="T58" fmla="*/ 227 w 616"/>
                <a:gd name="T59" fmla="*/ 96 h 471"/>
                <a:gd name="T60" fmla="*/ 200 w 616"/>
                <a:gd name="T61" fmla="*/ 129 h 471"/>
                <a:gd name="T62" fmla="*/ 211 w 616"/>
                <a:gd name="T63" fmla="*/ 134 h 471"/>
                <a:gd name="T64" fmla="*/ 211 w 616"/>
                <a:gd name="T65" fmla="*/ 150 h 471"/>
                <a:gd name="T66" fmla="*/ 216 w 616"/>
                <a:gd name="T67" fmla="*/ 177 h 471"/>
                <a:gd name="T68" fmla="*/ 166 w 616"/>
                <a:gd name="T69" fmla="*/ 210 h 471"/>
                <a:gd name="T70" fmla="*/ 110 w 616"/>
                <a:gd name="T71" fmla="*/ 215 h 471"/>
                <a:gd name="T72" fmla="*/ 50 w 616"/>
                <a:gd name="T73" fmla="*/ 225 h 471"/>
                <a:gd name="T74" fmla="*/ 39 w 616"/>
                <a:gd name="T75" fmla="*/ 252 h 471"/>
                <a:gd name="T76" fmla="*/ 50 w 616"/>
                <a:gd name="T77" fmla="*/ 284 h 471"/>
                <a:gd name="T78" fmla="*/ 11 w 616"/>
                <a:gd name="T79" fmla="*/ 328 h 471"/>
                <a:gd name="T80" fmla="*/ 311 w 616"/>
                <a:gd name="T81" fmla="*/ 301 h 471"/>
                <a:gd name="T82" fmla="*/ 322 w 616"/>
                <a:gd name="T83" fmla="*/ 311 h 471"/>
                <a:gd name="T84" fmla="*/ 333 w 616"/>
                <a:gd name="T85" fmla="*/ 317 h 471"/>
                <a:gd name="T86" fmla="*/ 344 w 616"/>
                <a:gd name="T87" fmla="*/ 344 h 471"/>
                <a:gd name="T88" fmla="*/ 372 w 616"/>
                <a:gd name="T89" fmla="*/ 349 h 4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16"/>
                <a:gd name="T136" fmla="*/ 0 h 471"/>
                <a:gd name="T137" fmla="*/ 616 w 616"/>
                <a:gd name="T138" fmla="*/ 471 h 4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16" h="471">
                  <a:moveTo>
                    <a:pt x="401" y="388"/>
                  </a:moveTo>
                  <a:lnTo>
                    <a:pt x="466" y="412"/>
                  </a:lnTo>
                  <a:lnTo>
                    <a:pt x="472" y="424"/>
                  </a:lnTo>
                  <a:lnTo>
                    <a:pt x="466" y="430"/>
                  </a:lnTo>
                  <a:lnTo>
                    <a:pt x="460" y="436"/>
                  </a:lnTo>
                  <a:lnTo>
                    <a:pt x="460" y="442"/>
                  </a:lnTo>
                  <a:lnTo>
                    <a:pt x="460" y="453"/>
                  </a:lnTo>
                  <a:lnTo>
                    <a:pt x="454" y="453"/>
                  </a:lnTo>
                  <a:lnTo>
                    <a:pt x="448" y="465"/>
                  </a:lnTo>
                  <a:lnTo>
                    <a:pt x="448" y="471"/>
                  </a:lnTo>
                  <a:lnTo>
                    <a:pt x="454" y="471"/>
                  </a:lnTo>
                  <a:lnTo>
                    <a:pt x="454" y="465"/>
                  </a:lnTo>
                  <a:lnTo>
                    <a:pt x="466" y="459"/>
                  </a:lnTo>
                  <a:lnTo>
                    <a:pt x="472" y="459"/>
                  </a:lnTo>
                  <a:lnTo>
                    <a:pt x="484" y="459"/>
                  </a:lnTo>
                  <a:lnTo>
                    <a:pt x="490" y="453"/>
                  </a:lnTo>
                  <a:lnTo>
                    <a:pt x="502" y="453"/>
                  </a:lnTo>
                  <a:lnTo>
                    <a:pt x="514" y="448"/>
                  </a:lnTo>
                  <a:lnTo>
                    <a:pt x="526" y="442"/>
                  </a:lnTo>
                  <a:lnTo>
                    <a:pt x="532" y="430"/>
                  </a:lnTo>
                  <a:lnTo>
                    <a:pt x="568" y="406"/>
                  </a:lnTo>
                  <a:lnTo>
                    <a:pt x="580" y="400"/>
                  </a:lnTo>
                  <a:lnTo>
                    <a:pt x="586" y="394"/>
                  </a:lnTo>
                  <a:lnTo>
                    <a:pt x="592" y="394"/>
                  </a:lnTo>
                  <a:lnTo>
                    <a:pt x="598" y="388"/>
                  </a:lnTo>
                  <a:lnTo>
                    <a:pt x="604" y="382"/>
                  </a:lnTo>
                  <a:lnTo>
                    <a:pt x="610" y="382"/>
                  </a:lnTo>
                  <a:lnTo>
                    <a:pt x="616" y="370"/>
                  </a:lnTo>
                  <a:lnTo>
                    <a:pt x="616" y="364"/>
                  </a:lnTo>
                  <a:lnTo>
                    <a:pt x="604" y="376"/>
                  </a:lnTo>
                  <a:lnTo>
                    <a:pt x="598" y="376"/>
                  </a:lnTo>
                  <a:lnTo>
                    <a:pt x="586" y="382"/>
                  </a:lnTo>
                  <a:lnTo>
                    <a:pt x="586" y="388"/>
                  </a:lnTo>
                  <a:lnTo>
                    <a:pt x="580" y="394"/>
                  </a:lnTo>
                  <a:lnTo>
                    <a:pt x="574" y="394"/>
                  </a:lnTo>
                  <a:lnTo>
                    <a:pt x="568" y="394"/>
                  </a:lnTo>
                  <a:lnTo>
                    <a:pt x="574" y="388"/>
                  </a:lnTo>
                  <a:lnTo>
                    <a:pt x="580" y="382"/>
                  </a:lnTo>
                  <a:lnTo>
                    <a:pt x="586" y="370"/>
                  </a:lnTo>
                  <a:lnTo>
                    <a:pt x="586" y="364"/>
                  </a:lnTo>
                  <a:lnTo>
                    <a:pt x="574" y="370"/>
                  </a:lnTo>
                  <a:lnTo>
                    <a:pt x="574" y="376"/>
                  </a:lnTo>
                  <a:lnTo>
                    <a:pt x="568" y="382"/>
                  </a:lnTo>
                  <a:lnTo>
                    <a:pt x="544" y="394"/>
                  </a:lnTo>
                  <a:lnTo>
                    <a:pt x="520" y="406"/>
                  </a:lnTo>
                  <a:lnTo>
                    <a:pt x="496" y="418"/>
                  </a:lnTo>
                  <a:lnTo>
                    <a:pt x="490" y="424"/>
                  </a:lnTo>
                  <a:lnTo>
                    <a:pt x="484" y="436"/>
                  </a:lnTo>
                  <a:lnTo>
                    <a:pt x="478" y="430"/>
                  </a:lnTo>
                  <a:lnTo>
                    <a:pt x="478" y="424"/>
                  </a:lnTo>
                  <a:lnTo>
                    <a:pt x="478" y="412"/>
                  </a:lnTo>
                  <a:lnTo>
                    <a:pt x="484" y="406"/>
                  </a:lnTo>
                  <a:lnTo>
                    <a:pt x="478" y="400"/>
                  </a:lnTo>
                  <a:lnTo>
                    <a:pt x="490" y="388"/>
                  </a:lnTo>
                  <a:lnTo>
                    <a:pt x="490" y="382"/>
                  </a:lnTo>
                  <a:lnTo>
                    <a:pt x="484" y="376"/>
                  </a:lnTo>
                  <a:lnTo>
                    <a:pt x="478" y="298"/>
                  </a:lnTo>
                  <a:lnTo>
                    <a:pt x="472" y="298"/>
                  </a:lnTo>
                  <a:lnTo>
                    <a:pt x="472" y="227"/>
                  </a:lnTo>
                  <a:lnTo>
                    <a:pt x="466" y="209"/>
                  </a:lnTo>
                  <a:lnTo>
                    <a:pt x="460" y="191"/>
                  </a:lnTo>
                  <a:lnTo>
                    <a:pt x="460" y="179"/>
                  </a:lnTo>
                  <a:lnTo>
                    <a:pt x="454" y="149"/>
                  </a:lnTo>
                  <a:lnTo>
                    <a:pt x="448" y="137"/>
                  </a:lnTo>
                  <a:lnTo>
                    <a:pt x="442" y="143"/>
                  </a:lnTo>
                  <a:lnTo>
                    <a:pt x="436" y="137"/>
                  </a:lnTo>
                  <a:lnTo>
                    <a:pt x="442" y="125"/>
                  </a:lnTo>
                  <a:lnTo>
                    <a:pt x="430" y="95"/>
                  </a:lnTo>
                  <a:lnTo>
                    <a:pt x="424" y="89"/>
                  </a:lnTo>
                  <a:lnTo>
                    <a:pt x="430" y="77"/>
                  </a:lnTo>
                  <a:lnTo>
                    <a:pt x="430" y="53"/>
                  </a:lnTo>
                  <a:lnTo>
                    <a:pt x="418" y="24"/>
                  </a:lnTo>
                  <a:lnTo>
                    <a:pt x="412" y="18"/>
                  </a:lnTo>
                  <a:lnTo>
                    <a:pt x="412" y="12"/>
                  </a:lnTo>
                  <a:lnTo>
                    <a:pt x="412" y="0"/>
                  </a:lnTo>
                  <a:lnTo>
                    <a:pt x="311" y="24"/>
                  </a:lnTo>
                  <a:lnTo>
                    <a:pt x="305" y="24"/>
                  </a:lnTo>
                  <a:lnTo>
                    <a:pt x="299" y="30"/>
                  </a:lnTo>
                  <a:lnTo>
                    <a:pt x="275" y="53"/>
                  </a:lnTo>
                  <a:lnTo>
                    <a:pt x="251" y="83"/>
                  </a:lnTo>
                  <a:lnTo>
                    <a:pt x="251" y="89"/>
                  </a:lnTo>
                  <a:lnTo>
                    <a:pt x="251" y="95"/>
                  </a:lnTo>
                  <a:lnTo>
                    <a:pt x="245" y="107"/>
                  </a:lnTo>
                  <a:lnTo>
                    <a:pt x="245" y="113"/>
                  </a:lnTo>
                  <a:lnTo>
                    <a:pt x="221" y="137"/>
                  </a:lnTo>
                  <a:lnTo>
                    <a:pt x="215" y="143"/>
                  </a:lnTo>
                  <a:lnTo>
                    <a:pt x="221" y="149"/>
                  </a:lnTo>
                  <a:lnTo>
                    <a:pt x="221" y="155"/>
                  </a:lnTo>
                  <a:lnTo>
                    <a:pt x="227" y="149"/>
                  </a:lnTo>
                  <a:lnTo>
                    <a:pt x="233" y="155"/>
                  </a:lnTo>
                  <a:lnTo>
                    <a:pt x="233" y="161"/>
                  </a:lnTo>
                  <a:lnTo>
                    <a:pt x="227" y="167"/>
                  </a:lnTo>
                  <a:lnTo>
                    <a:pt x="233" y="173"/>
                  </a:lnTo>
                  <a:lnTo>
                    <a:pt x="239" y="185"/>
                  </a:lnTo>
                  <a:lnTo>
                    <a:pt x="233" y="197"/>
                  </a:lnTo>
                  <a:lnTo>
                    <a:pt x="221" y="203"/>
                  </a:lnTo>
                  <a:lnTo>
                    <a:pt x="197" y="227"/>
                  </a:lnTo>
                  <a:lnTo>
                    <a:pt x="179" y="233"/>
                  </a:lnTo>
                  <a:lnTo>
                    <a:pt x="143" y="245"/>
                  </a:lnTo>
                  <a:lnTo>
                    <a:pt x="131" y="239"/>
                  </a:lnTo>
                  <a:lnTo>
                    <a:pt x="119" y="239"/>
                  </a:lnTo>
                  <a:lnTo>
                    <a:pt x="96" y="239"/>
                  </a:lnTo>
                  <a:lnTo>
                    <a:pt x="78" y="245"/>
                  </a:lnTo>
                  <a:lnTo>
                    <a:pt x="54" y="250"/>
                  </a:lnTo>
                  <a:lnTo>
                    <a:pt x="42" y="262"/>
                  </a:lnTo>
                  <a:lnTo>
                    <a:pt x="42" y="274"/>
                  </a:lnTo>
                  <a:lnTo>
                    <a:pt x="42" y="280"/>
                  </a:lnTo>
                  <a:lnTo>
                    <a:pt x="60" y="298"/>
                  </a:lnTo>
                  <a:lnTo>
                    <a:pt x="60" y="310"/>
                  </a:lnTo>
                  <a:lnTo>
                    <a:pt x="54" y="316"/>
                  </a:lnTo>
                  <a:lnTo>
                    <a:pt x="48" y="334"/>
                  </a:lnTo>
                  <a:lnTo>
                    <a:pt x="12" y="364"/>
                  </a:lnTo>
                  <a:lnTo>
                    <a:pt x="0" y="376"/>
                  </a:lnTo>
                  <a:lnTo>
                    <a:pt x="6" y="400"/>
                  </a:lnTo>
                  <a:lnTo>
                    <a:pt x="335" y="334"/>
                  </a:lnTo>
                  <a:lnTo>
                    <a:pt x="341" y="340"/>
                  </a:lnTo>
                  <a:lnTo>
                    <a:pt x="347" y="346"/>
                  </a:lnTo>
                  <a:lnTo>
                    <a:pt x="353" y="352"/>
                  </a:lnTo>
                  <a:lnTo>
                    <a:pt x="359" y="352"/>
                  </a:lnTo>
                  <a:lnTo>
                    <a:pt x="371" y="370"/>
                  </a:lnTo>
                  <a:lnTo>
                    <a:pt x="371" y="376"/>
                  </a:lnTo>
                  <a:lnTo>
                    <a:pt x="371" y="382"/>
                  </a:lnTo>
                  <a:lnTo>
                    <a:pt x="377" y="382"/>
                  </a:lnTo>
                  <a:lnTo>
                    <a:pt x="395" y="382"/>
                  </a:lnTo>
                  <a:lnTo>
                    <a:pt x="401" y="38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87"/>
            <p:cNvSpPr>
              <a:spLocks/>
            </p:cNvSpPr>
            <p:nvPr/>
          </p:nvSpPr>
          <p:spPr bwMode="auto">
            <a:xfrm>
              <a:off x="6124945" y="2981038"/>
              <a:ext cx="450787" cy="882507"/>
            </a:xfrm>
            <a:custGeom>
              <a:avLst/>
              <a:gdLst>
                <a:gd name="T0" fmla="*/ 6 w 245"/>
                <a:gd name="T1" fmla="*/ 27 h 436"/>
                <a:gd name="T2" fmla="*/ 28 w 245"/>
                <a:gd name="T3" fmla="*/ 249 h 436"/>
                <a:gd name="T4" fmla="*/ 22 w 245"/>
                <a:gd name="T5" fmla="*/ 249 h 436"/>
                <a:gd name="T6" fmla="*/ 22 w 245"/>
                <a:gd name="T7" fmla="*/ 259 h 436"/>
                <a:gd name="T8" fmla="*/ 22 w 245"/>
                <a:gd name="T9" fmla="*/ 270 h 436"/>
                <a:gd name="T10" fmla="*/ 28 w 245"/>
                <a:gd name="T11" fmla="*/ 286 h 436"/>
                <a:gd name="T12" fmla="*/ 34 w 245"/>
                <a:gd name="T13" fmla="*/ 308 h 436"/>
                <a:gd name="T14" fmla="*/ 22 w 245"/>
                <a:gd name="T15" fmla="*/ 324 h 436"/>
                <a:gd name="T16" fmla="*/ 22 w 245"/>
                <a:gd name="T17" fmla="*/ 330 h 436"/>
                <a:gd name="T18" fmla="*/ 17 w 245"/>
                <a:gd name="T19" fmla="*/ 345 h 436"/>
                <a:gd name="T20" fmla="*/ 6 w 245"/>
                <a:gd name="T21" fmla="*/ 356 h 436"/>
                <a:gd name="T22" fmla="*/ 6 w 245"/>
                <a:gd name="T23" fmla="*/ 367 h 436"/>
                <a:gd name="T24" fmla="*/ 0 w 245"/>
                <a:gd name="T25" fmla="*/ 383 h 436"/>
                <a:gd name="T26" fmla="*/ 0 w 245"/>
                <a:gd name="T27" fmla="*/ 389 h 436"/>
                <a:gd name="T28" fmla="*/ 0 w 245"/>
                <a:gd name="T29" fmla="*/ 394 h 436"/>
                <a:gd name="T30" fmla="*/ 0 w 245"/>
                <a:gd name="T31" fmla="*/ 394 h 436"/>
                <a:gd name="T32" fmla="*/ 6 w 245"/>
                <a:gd name="T33" fmla="*/ 394 h 436"/>
                <a:gd name="T34" fmla="*/ 11 w 245"/>
                <a:gd name="T35" fmla="*/ 389 h 436"/>
                <a:gd name="T36" fmla="*/ 11 w 245"/>
                <a:gd name="T37" fmla="*/ 389 h 436"/>
                <a:gd name="T38" fmla="*/ 17 w 245"/>
                <a:gd name="T39" fmla="*/ 383 h 436"/>
                <a:gd name="T40" fmla="*/ 28 w 245"/>
                <a:gd name="T41" fmla="*/ 383 h 436"/>
                <a:gd name="T42" fmla="*/ 45 w 245"/>
                <a:gd name="T43" fmla="*/ 378 h 436"/>
                <a:gd name="T44" fmla="*/ 67 w 245"/>
                <a:gd name="T45" fmla="*/ 389 h 436"/>
                <a:gd name="T46" fmla="*/ 73 w 245"/>
                <a:gd name="T47" fmla="*/ 389 h 436"/>
                <a:gd name="T48" fmla="*/ 77 w 245"/>
                <a:gd name="T49" fmla="*/ 389 h 436"/>
                <a:gd name="T50" fmla="*/ 77 w 245"/>
                <a:gd name="T51" fmla="*/ 372 h 436"/>
                <a:gd name="T52" fmla="*/ 94 w 245"/>
                <a:gd name="T53" fmla="*/ 367 h 436"/>
                <a:gd name="T54" fmla="*/ 100 w 245"/>
                <a:gd name="T55" fmla="*/ 378 h 436"/>
                <a:gd name="T56" fmla="*/ 105 w 245"/>
                <a:gd name="T57" fmla="*/ 378 h 436"/>
                <a:gd name="T58" fmla="*/ 111 w 245"/>
                <a:gd name="T59" fmla="*/ 372 h 436"/>
                <a:gd name="T60" fmla="*/ 116 w 245"/>
                <a:gd name="T61" fmla="*/ 356 h 436"/>
                <a:gd name="T62" fmla="*/ 122 w 245"/>
                <a:gd name="T63" fmla="*/ 351 h 436"/>
                <a:gd name="T64" fmla="*/ 127 w 245"/>
                <a:gd name="T65" fmla="*/ 351 h 436"/>
                <a:gd name="T66" fmla="*/ 133 w 245"/>
                <a:gd name="T67" fmla="*/ 361 h 436"/>
                <a:gd name="T68" fmla="*/ 155 w 245"/>
                <a:gd name="T69" fmla="*/ 361 h 436"/>
                <a:gd name="T70" fmla="*/ 161 w 245"/>
                <a:gd name="T71" fmla="*/ 345 h 436"/>
                <a:gd name="T72" fmla="*/ 189 w 245"/>
                <a:gd name="T73" fmla="*/ 308 h 436"/>
                <a:gd name="T74" fmla="*/ 189 w 245"/>
                <a:gd name="T75" fmla="*/ 292 h 436"/>
                <a:gd name="T76" fmla="*/ 194 w 245"/>
                <a:gd name="T77" fmla="*/ 286 h 436"/>
                <a:gd name="T78" fmla="*/ 206 w 245"/>
                <a:gd name="T79" fmla="*/ 292 h 436"/>
                <a:gd name="T80" fmla="*/ 217 w 245"/>
                <a:gd name="T81" fmla="*/ 281 h 436"/>
                <a:gd name="T82" fmla="*/ 228 w 245"/>
                <a:gd name="T83" fmla="*/ 281 h 436"/>
                <a:gd name="T84" fmla="*/ 228 w 245"/>
                <a:gd name="T85" fmla="*/ 276 h 436"/>
                <a:gd name="T86" fmla="*/ 222 w 245"/>
                <a:gd name="T87" fmla="*/ 259 h 436"/>
                <a:gd name="T88" fmla="*/ 228 w 245"/>
                <a:gd name="T89" fmla="*/ 254 h 436"/>
                <a:gd name="T90" fmla="*/ 228 w 245"/>
                <a:gd name="T91" fmla="*/ 249 h 436"/>
                <a:gd name="T92" fmla="*/ 200 w 245"/>
                <a:gd name="T93" fmla="*/ 5 h 436"/>
                <a:gd name="T94" fmla="*/ 200 w 245"/>
                <a:gd name="T95" fmla="*/ 0 h 436"/>
                <a:gd name="T96" fmla="*/ 50 w 245"/>
                <a:gd name="T97" fmla="*/ 22 h 436"/>
                <a:gd name="T98" fmla="*/ 50 w 245"/>
                <a:gd name="T99" fmla="*/ 22 h 436"/>
                <a:gd name="T100" fmla="*/ 39 w 245"/>
                <a:gd name="T101" fmla="*/ 27 h 436"/>
                <a:gd name="T102" fmla="*/ 28 w 245"/>
                <a:gd name="T103" fmla="*/ 33 h 436"/>
                <a:gd name="T104" fmla="*/ 17 w 245"/>
                <a:gd name="T105" fmla="*/ 33 h 436"/>
                <a:gd name="T106" fmla="*/ 6 w 245"/>
                <a:gd name="T107" fmla="*/ 27 h 4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5"/>
                <a:gd name="T163" fmla="*/ 0 h 436"/>
                <a:gd name="T164" fmla="*/ 245 w 245"/>
                <a:gd name="T165" fmla="*/ 436 h 4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5" h="436">
                  <a:moveTo>
                    <a:pt x="6" y="30"/>
                  </a:moveTo>
                  <a:lnTo>
                    <a:pt x="30" y="275"/>
                  </a:lnTo>
                  <a:lnTo>
                    <a:pt x="24" y="275"/>
                  </a:lnTo>
                  <a:lnTo>
                    <a:pt x="24" y="287"/>
                  </a:lnTo>
                  <a:lnTo>
                    <a:pt x="24" y="299"/>
                  </a:lnTo>
                  <a:lnTo>
                    <a:pt x="30" y="317"/>
                  </a:lnTo>
                  <a:lnTo>
                    <a:pt x="36" y="341"/>
                  </a:lnTo>
                  <a:lnTo>
                    <a:pt x="24" y="359"/>
                  </a:lnTo>
                  <a:lnTo>
                    <a:pt x="24" y="365"/>
                  </a:lnTo>
                  <a:lnTo>
                    <a:pt x="18" y="382"/>
                  </a:lnTo>
                  <a:lnTo>
                    <a:pt x="6" y="394"/>
                  </a:lnTo>
                  <a:lnTo>
                    <a:pt x="6" y="406"/>
                  </a:lnTo>
                  <a:lnTo>
                    <a:pt x="0" y="424"/>
                  </a:lnTo>
                  <a:lnTo>
                    <a:pt x="0" y="430"/>
                  </a:lnTo>
                  <a:lnTo>
                    <a:pt x="0" y="436"/>
                  </a:lnTo>
                  <a:lnTo>
                    <a:pt x="6" y="436"/>
                  </a:lnTo>
                  <a:lnTo>
                    <a:pt x="12" y="430"/>
                  </a:lnTo>
                  <a:lnTo>
                    <a:pt x="18" y="424"/>
                  </a:lnTo>
                  <a:lnTo>
                    <a:pt x="30" y="424"/>
                  </a:lnTo>
                  <a:lnTo>
                    <a:pt x="48" y="418"/>
                  </a:lnTo>
                  <a:lnTo>
                    <a:pt x="72" y="430"/>
                  </a:lnTo>
                  <a:lnTo>
                    <a:pt x="78" y="430"/>
                  </a:lnTo>
                  <a:lnTo>
                    <a:pt x="83" y="430"/>
                  </a:lnTo>
                  <a:lnTo>
                    <a:pt x="83" y="412"/>
                  </a:lnTo>
                  <a:lnTo>
                    <a:pt x="101" y="406"/>
                  </a:lnTo>
                  <a:lnTo>
                    <a:pt x="107" y="418"/>
                  </a:lnTo>
                  <a:lnTo>
                    <a:pt x="113" y="418"/>
                  </a:lnTo>
                  <a:lnTo>
                    <a:pt x="119" y="412"/>
                  </a:lnTo>
                  <a:lnTo>
                    <a:pt x="125" y="394"/>
                  </a:lnTo>
                  <a:lnTo>
                    <a:pt x="131" y="388"/>
                  </a:lnTo>
                  <a:lnTo>
                    <a:pt x="137" y="388"/>
                  </a:lnTo>
                  <a:lnTo>
                    <a:pt x="143" y="400"/>
                  </a:lnTo>
                  <a:lnTo>
                    <a:pt x="167" y="400"/>
                  </a:lnTo>
                  <a:lnTo>
                    <a:pt x="173" y="382"/>
                  </a:lnTo>
                  <a:lnTo>
                    <a:pt x="203" y="341"/>
                  </a:lnTo>
                  <a:lnTo>
                    <a:pt x="203" y="323"/>
                  </a:lnTo>
                  <a:lnTo>
                    <a:pt x="209" y="317"/>
                  </a:lnTo>
                  <a:lnTo>
                    <a:pt x="221" y="323"/>
                  </a:lnTo>
                  <a:lnTo>
                    <a:pt x="233" y="311"/>
                  </a:lnTo>
                  <a:lnTo>
                    <a:pt x="245" y="311"/>
                  </a:lnTo>
                  <a:lnTo>
                    <a:pt x="245" y="305"/>
                  </a:lnTo>
                  <a:lnTo>
                    <a:pt x="239" y="287"/>
                  </a:lnTo>
                  <a:lnTo>
                    <a:pt x="245" y="281"/>
                  </a:lnTo>
                  <a:lnTo>
                    <a:pt x="245" y="275"/>
                  </a:lnTo>
                  <a:lnTo>
                    <a:pt x="215" y="6"/>
                  </a:lnTo>
                  <a:lnTo>
                    <a:pt x="215" y="0"/>
                  </a:lnTo>
                  <a:lnTo>
                    <a:pt x="54" y="24"/>
                  </a:lnTo>
                  <a:lnTo>
                    <a:pt x="42" y="30"/>
                  </a:lnTo>
                  <a:lnTo>
                    <a:pt x="30" y="36"/>
                  </a:lnTo>
                  <a:lnTo>
                    <a:pt x="18" y="36"/>
                  </a:lnTo>
                  <a:lnTo>
                    <a:pt x="6" y="30"/>
                  </a:lnTo>
                </a:path>
              </a:pathLst>
            </a:custGeom>
            <a:solidFill>
              <a:sysClr val="window" lastClr="FFFFFF">
                <a:lumMod val="50000"/>
              </a:sysClr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63"/>
            <p:cNvSpPr>
              <a:spLocks/>
            </p:cNvSpPr>
            <p:nvPr/>
          </p:nvSpPr>
          <p:spPr bwMode="auto">
            <a:xfrm>
              <a:off x="3876908" y="1565486"/>
              <a:ext cx="1019807" cy="649463"/>
            </a:xfrm>
            <a:custGeom>
              <a:avLst/>
              <a:gdLst>
                <a:gd name="T0" fmla="*/ 0 w 538"/>
                <a:gd name="T1" fmla="*/ 280 h 334"/>
                <a:gd name="T2" fmla="*/ 22 w 538"/>
                <a:gd name="T3" fmla="*/ 0 h 334"/>
                <a:gd name="T4" fmla="*/ 244 w 538"/>
                <a:gd name="T5" fmla="*/ 16 h 334"/>
                <a:gd name="T6" fmla="*/ 454 w 538"/>
                <a:gd name="T7" fmla="*/ 22 h 334"/>
                <a:gd name="T8" fmla="*/ 454 w 538"/>
                <a:gd name="T9" fmla="*/ 27 h 334"/>
                <a:gd name="T10" fmla="*/ 466 w 538"/>
                <a:gd name="T11" fmla="*/ 49 h 334"/>
                <a:gd name="T12" fmla="*/ 460 w 538"/>
                <a:gd name="T13" fmla="*/ 54 h 334"/>
                <a:gd name="T14" fmla="*/ 460 w 538"/>
                <a:gd name="T15" fmla="*/ 70 h 334"/>
                <a:gd name="T16" fmla="*/ 460 w 538"/>
                <a:gd name="T17" fmla="*/ 97 h 334"/>
                <a:gd name="T18" fmla="*/ 466 w 538"/>
                <a:gd name="T19" fmla="*/ 124 h 334"/>
                <a:gd name="T20" fmla="*/ 477 w 538"/>
                <a:gd name="T21" fmla="*/ 135 h 334"/>
                <a:gd name="T22" fmla="*/ 482 w 538"/>
                <a:gd name="T23" fmla="*/ 162 h 334"/>
                <a:gd name="T24" fmla="*/ 482 w 538"/>
                <a:gd name="T25" fmla="*/ 211 h 334"/>
                <a:gd name="T26" fmla="*/ 482 w 538"/>
                <a:gd name="T27" fmla="*/ 216 h 334"/>
                <a:gd name="T28" fmla="*/ 482 w 538"/>
                <a:gd name="T29" fmla="*/ 232 h 334"/>
                <a:gd name="T30" fmla="*/ 482 w 538"/>
                <a:gd name="T31" fmla="*/ 243 h 334"/>
                <a:gd name="T32" fmla="*/ 499 w 538"/>
                <a:gd name="T33" fmla="*/ 275 h 334"/>
                <a:gd name="T34" fmla="*/ 493 w 538"/>
                <a:gd name="T35" fmla="*/ 286 h 334"/>
                <a:gd name="T36" fmla="*/ 493 w 538"/>
                <a:gd name="T37" fmla="*/ 302 h 334"/>
                <a:gd name="T38" fmla="*/ 0 w 538"/>
                <a:gd name="T39" fmla="*/ 280 h 334"/>
                <a:gd name="T40" fmla="*/ 0 w 538"/>
                <a:gd name="T41" fmla="*/ 280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8"/>
                <a:gd name="T64" fmla="*/ 0 h 334"/>
                <a:gd name="T65" fmla="*/ 538 w 538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8" h="334">
                  <a:moveTo>
                    <a:pt x="0" y="310"/>
                  </a:moveTo>
                  <a:lnTo>
                    <a:pt x="24" y="0"/>
                  </a:lnTo>
                  <a:lnTo>
                    <a:pt x="263" y="18"/>
                  </a:lnTo>
                  <a:lnTo>
                    <a:pt x="490" y="24"/>
                  </a:lnTo>
                  <a:lnTo>
                    <a:pt x="490" y="30"/>
                  </a:lnTo>
                  <a:lnTo>
                    <a:pt x="502" y="54"/>
                  </a:lnTo>
                  <a:lnTo>
                    <a:pt x="496" y="60"/>
                  </a:lnTo>
                  <a:lnTo>
                    <a:pt x="496" y="77"/>
                  </a:lnTo>
                  <a:lnTo>
                    <a:pt x="496" y="107"/>
                  </a:lnTo>
                  <a:lnTo>
                    <a:pt x="502" y="137"/>
                  </a:lnTo>
                  <a:lnTo>
                    <a:pt x="514" y="149"/>
                  </a:lnTo>
                  <a:lnTo>
                    <a:pt x="520" y="179"/>
                  </a:lnTo>
                  <a:lnTo>
                    <a:pt x="520" y="233"/>
                  </a:lnTo>
                  <a:lnTo>
                    <a:pt x="520" y="239"/>
                  </a:lnTo>
                  <a:lnTo>
                    <a:pt x="520" y="257"/>
                  </a:lnTo>
                  <a:lnTo>
                    <a:pt x="520" y="269"/>
                  </a:lnTo>
                  <a:lnTo>
                    <a:pt x="538" y="304"/>
                  </a:lnTo>
                  <a:lnTo>
                    <a:pt x="532" y="316"/>
                  </a:lnTo>
                  <a:lnTo>
                    <a:pt x="532" y="334"/>
                  </a:lnTo>
                  <a:lnTo>
                    <a:pt x="0" y="310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48"/>
            <p:cNvSpPr>
              <a:spLocks/>
            </p:cNvSpPr>
            <p:nvPr/>
          </p:nvSpPr>
          <p:spPr bwMode="auto">
            <a:xfrm>
              <a:off x="2002176" y="3817633"/>
              <a:ext cx="1018228" cy="1287928"/>
            </a:xfrm>
            <a:custGeom>
              <a:avLst/>
              <a:gdLst>
                <a:gd name="T0" fmla="*/ 438 w 556"/>
                <a:gd name="T1" fmla="*/ 575 h 639"/>
                <a:gd name="T2" fmla="*/ 515 w 556"/>
                <a:gd name="T3" fmla="*/ 54 h 639"/>
                <a:gd name="T4" fmla="*/ 144 w 556"/>
                <a:gd name="T5" fmla="*/ 0 h 639"/>
                <a:gd name="T6" fmla="*/ 133 w 556"/>
                <a:gd name="T7" fmla="*/ 49 h 639"/>
                <a:gd name="T8" fmla="*/ 117 w 556"/>
                <a:gd name="T9" fmla="*/ 86 h 639"/>
                <a:gd name="T10" fmla="*/ 111 w 556"/>
                <a:gd name="T11" fmla="*/ 86 h 639"/>
                <a:gd name="T12" fmla="*/ 106 w 556"/>
                <a:gd name="T13" fmla="*/ 81 h 639"/>
                <a:gd name="T14" fmla="*/ 106 w 556"/>
                <a:gd name="T15" fmla="*/ 76 h 639"/>
                <a:gd name="T16" fmla="*/ 100 w 556"/>
                <a:gd name="T17" fmla="*/ 70 h 639"/>
                <a:gd name="T18" fmla="*/ 83 w 556"/>
                <a:gd name="T19" fmla="*/ 65 h 639"/>
                <a:gd name="T20" fmla="*/ 72 w 556"/>
                <a:gd name="T21" fmla="*/ 70 h 639"/>
                <a:gd name="T22" fmla="*/ 67 w 556"/>
                <a:gd name="T23" fmla="*/ 76 h 639"/>
                <a:gd name="T24" fmla="*/ 72 w 556"/>
                <a:gd name="T25" fmla="*/ 92 h 639"/>
                <a:gd name="T26" fmla="*/ 67 w 556"/>
                <a:gd name="T27" fmla="*/ 135 h 639"/>
                <a:gd name="T28" fmla="*/ 72 w 556"/>
                <a:gd name="T29" fmla="*/ 140 h 639"/>
                <a:gd name="T30" fmla="*/ 67 w 556"/>
                <a:gd name="T31" fmla="*/ 161 h 639"/>
                <a:gd name="T32" fmla="*/ 61 w 556"/>
                <a:gd name="T33" fmla="*/ 166 h 639"/>
                <a:gd name="T34" fmla="*/ 61 w 556"/>
                <a:gd name="T35" fmla="*/ 172 h 639"/>
                <a:gd name="T36" fmla="*/ 61 w 556"/>
                <a:gd name="T37" fmla="*/ 183 h 639"/>
                <a:gd name="T38" fmla="*/ 61 w 556"/>
                <a:gd name="T39" fmla="*/ 188 h 639"/>
                <a:gd name="T40" fmla="*/ 61 w 556"/>
                <a:gd name="T41" fmla="*/ 193 h 639"/>
                <a:gd name="T42" fmla="*/ 67 w 556"/>
                <a:gd name="T43" fmla="*/ 204 h 639"/>
                <a:gd name="T44" fmla="*/ 67 w 556"/>
                <a:gd name="T45" fmla="*/ 215 h 639"/>
                <a:gd name="T46" fmla="*/ 72 w 556"/>
                <a:gd name="T47" fmla="*/ 220 h 639"/>
                <a:gd name="T48" fmla="*/ 72 w 556"/>
                <a:gd name="T49" fmla="*/ 231 h 639"/>
                <a:gd name="T50" fmla="*/ 78 w 556"/>
                <a:gd name="T51" fmla="*/ 231 h 639"/>
                <a:gd name="T52" fmla="*/ 83 w 556"/>
                <a:gd name="T53" fmla="*/ 242 h 639"/>
                <a:gd name="T54" fmla="*/ 83 w 556"/>
                <a:gd name="T55" fmla="*/ 247 h 639"/>
                <a:gd name="T56" fmla="*/ 83 w 556"/>
                <a:gd name="T57" fmla="*/ 253 h 639"/>
                <a:gd name="T58" fmla="*/ 78 w 556"/>
                <a:gd name="T59" fmla="*/ 247 h 639"/>
                <a:gd name="T60" fmla="*/ 72 w 556"/>
                <a:gd name="T61" fmla="*/ 258 h 639"/>
                <a:gd name="T62" fmla="*/ 61 w 556"/>
                <a:gd name="T63" fmla="*/ 258 h 639"/>
                <a:gd name="T64" fmla="*/ 50 w 556"/>
                <a:gd name="T65" fmla="*/ 274 h 639"/>
                <a:gd name="T66" fmla="*/ 44 w 556"/>
                <a:gd name="T67" fmla="*/ 296 h 639"/>
                <a:gd name="T68" fmla="*/ 28 w 556"/>
                <a:gd name="T69" fmla="*/ 318 h 639"/>
                <a:gd name="T70" fmla="*/ 22 w 556"/>
                <a:gd name="T71" fmla="*/ 318 h 639"/>
                <a:gd name="T72" fmla="*/ 22 w 556"/>
                <a:gd name="T73" fmla="*/ 323 h 639"/>
                <a:gd name="T74" fmla="*/ 22 w 556"/>
                <a:gd name="T75" fmla="*/ 328 h 639"/>
                <a:gd name="T76" fmla="*/ 22 w 556"/>
                <a:gd name="T77" fmla="*/ 334 h 639"/>
                <a:gd name="T78" fmla="*/ 17 w 556"/>
                <a:gd name="T79" fmla="*/ 344 h 639"/>
                <a:gd name="T80" fmla="*/ 22 w 556"/>
                <a:gd name="T81" fmla="*/ 349 h 639"/>
                <a:gd name="T82" fmla="*/ 33 w 556"/>
                <a:gd name="T83" fmla="*/ 360 h 639"/>
                <a:gd name="T84" fmla="*/ 33 w 556"/>
                <a:gd name="T85" fmla="*/ 360 h 639"/>
                <a:gd name="T86" fmla="*/ 33 w 556"/>
                <a:gd name="T87" fmla="*/ 365 h 639"/>
                <a:gd name="T88" fmla="*/ 28 w 556"/>
                <a:gd name="T89" fmla="*/ 371 h 639"/>
                <a:gd name="T90" fmla="*/ 22 w 556"/>
                <a:gd name="T91" fmla="*/ 376 h 639"/>
                <a:gd name="T92" fmla="*/ 17 w 556"/>
                <a:gd name="T93" fmla="*/ 376 h 639"/>
                <a:gd name="T94" fmla="*/ 6 w 556"/>
                <a:gd name="T95" fmla="*/ 376 h 639"/>
                <a:gd name="T96" fmla="*/ 0 w 556"/>
                <a:gd name="T97" fmla="*/ 398 h 639"/>
                <a:gd name="T98" fmla="*/ 277 w 556"/>
                <a:gd name="T99" fmla="*/ 553 h 639"/>
                <a:gd name="T100" fmla="*/ 438 w 556"/>
                <a:gd name="T101" fmla="*/ 575 h 639"/>
                <a:gd name="T102" fmla="*/ 438 w 556"/>
                <a:gd name="T103" fmla="*/ 575 h 63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56"/>
                <a:gd name="T157" fmla="*/ 0 h 639"/>
                <a:gd name="T158" fmla="*/ 556 w 556"/>
                <a:gd name="T159" fmla="*/ 639 h 63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56" h="639">
                  <a:moveTo>
                    <a:pt x="473" y="639"/>
                  </a:moveTo>
                  <a:lnTo>
                    <a:pt x="556" y="60"/>
                  </a:lnTo>
                  <a:lnTo>
                    <a:pt x="156" y="0"/>
                  </a:lnTo>
                  <a:lnTo>
                    <a:pt x="144" y="54"/>
                  </a:lnTo>
                  <a:lnTo>
                    <a:pt x="126" y="96"/>
                  </a:lnTo>
                  <a:lnTo>
                    <a:pt x="120" y="96"/>
                  </a:lnTo>
                  <a:lnTo>
                    <a:pt x="114" y="90"/>
                  </a:lnTo>
                  <a:lnTo>
                    <a:pt x="114" y="84"/>
                  </a:lnTo>
                  <a:lnTo>
                    <a:pt x="108" y="78"/>
                  </a:lnTo>
                  <a:lnTo>
                    <a:pt x="90" y="72"/>
                  </a:lnTo>
                  <a:lnTo>
                    <a:pt x="78" y="78"/>
                  </a:lnTo>
                  <a:lnTo>
                    <a:pt x="72" y="84"/>
                  </a:lnTo>
                  <a:lnTo>
                    <a:pt x="78" y="102"/>
                  </a:lnTo>
                  <a:lnTo>
                    <a:pt x="72" y="150"/>
                  </a:lnTo>
                  <a:lnTo>
                    <a:pt x="78" y="156"/>
                  </a:lnTo>
                  <a:lnTo>
                    <a:pt x="72" y="179"/>
                  </a:lnTo>
                  <a:lnTo>
                    <a:pt x="66" y="185"/>
                  </a:lnTo>
                  <a:lnTo>
                    <a:pt x="66" y="191"/>
                  </a:lnTo>
                  <a:lnTo>
                    <a:pt x="66" y="203"/>
                  </a:lnTo>
                  <a:lnTo>
                    <a:pt x="66" y="209"/>
                  </a:lnTo>
                  <a:lnTo>
                    <a:pt x="66" y="215"/>
                  </a:lnTo>
                  <a:lnTo>
                    <a:pt x="72" y="227"/>
                  </a:lnTo>
                  <a:lnTo>
                    <a:pt x="72" y="239"/>
                  </a:lnTo>
                  <a:lnTo>
                    <a:pt x="78" y="245"/>
                  </a:lnTo>
                  <a:lnTo>
                    <a:pt x="78" y="257"/>
                  </a:lnTo>
                  <a:lnTo>
                    <a:pt x="84" y="257"/>
                  </a:lnTo>
                  <a:lnTo>
                    <a:pt x="90" y="269"/>
                  </a:lnTo>
                  <a:lnTo>
                    <a:pt x="90" y="275"/>
                  </a:lnTo>
                  <a:lnTo>
                    <a:pt x="90" y="281"/>
                  </a:lnTo>
                  <a:lnTo>
                    <a:pt x="84" y="275"/>
                  </a:lnTo>
                  <a:lnTo>
                    <a:pt x="78" y="287"/>
                  </a:lnTo>
                  <a:lnTo>
                    <a:pt x="66" y="287"/>
                  </a:lnTo>
                  <a:lnTo>
                    <a:pt x="54" y="305"/>
                  </a:lnTo>
                  <a:lnTo>
                    <a:pt x="48" y="329"/>
                  </a:lnTo>
                  <a:lnTo>
                    <a:pt x="30" y="353"/>
                  </a:lnTo>
                  <a:lnTo>
                    <a:pt x="24" y="353"/>
                  </a:lnTo>
                  <a:lnTo>
                    <a:pt x="24" y="359"/>
                  </a:lnTo>
                  <a:lnTo>
                    <a:pt x="24" y="365"/>
                  </a:lnTo>
                  <a:lnTo>
                    <a:pt x="24" y="371"/>
                  </a:lnTo>
                  <a:lnTo>
                    <a:pt x="18" y="382"/>
                  </a:lnTo>
                  <a:lnTo>
                    <a:pt x="24" y="388"/>
                  </a:lnTo>
                  <a:lnTo>
                    <a:pt x="36" y="400"/>
                  </a:lnTo>
                  <a:lnTo>
                    <a:pt x="36" y="406"/>
                  </a:lnTo>
                  <a:lnTo>
                    <a:pt x="30" y="412"/>
                  </a:lnTo>
                  <a:lnTo>
                    <a:pt x="24" y="418"/>
                  </a:lnTo>
                  <a:lnTo>
                    <a:pt x="18" y="418"/>
                  </a:lnTo>
                  <a:lnTo>
                    <a:pt x="6" y="418"/>
                  </a:lnTo>
                  <a:lnTo>
                    <a:pt x="0" y="442"/>
                  </a:lnTo>
                  <a:lnTo>
                    <a:pt x="299" y="615"/>
                  </a:lnTo>
                  <a:lnTo>
                    <a:pt x="473" y="639"/>
                  </a:lnTo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49"/>
            <p:cNvSpPr>
              <a:spLocks/>
            </p:cNvSpPr>
            <p:nvPr/>
          </p:nvSpPr>
          <p:spPr bwMode="auto">
            <a:xfrm>
              <a:off x="1339838" y="1098423"/>
              <a:ext cx="1002411" cy="795156"/>
            </a:xfrm>
            <a:custGeom>
              <a:avLst/>
              <a:gdLst>
                <a:gd name="T0" fmla="*/ 6 w 545"/>
                <a:gd name="T1" fmla="*/ 215 h 394"/>
                <a:gd name="T2" fmla="*/ 0 w 545"/>
                <a:gd name="T3" fmla="*/ 215 h 394"/>
                <a:gd name="T4" fmla="*/ 6 w 545"/>
                <a:gd name="T5" fmla="*/ 199 h 394"/>
                <a:gd name="T6" fmla="*/ 6 w 545"/>
                <a:gd name="T7" fmla="*/ 188 h 394"/>
                <a:gd name="T8" fmla="*/ 6 w 545"/>
                <a:gd name="T9" fmla="*/ 183 h 394"/>
                <a:gd name="T10" fmla="*/ 11 w 545"/>
                <a:gd name="T11" fmla="*/ 194 h 394"/>
                <a:gd name="T12" fmla="*/ 11 w 545"/>
                <a:gd name="T13" fmla="*/ 199 h 394"/>
                <a:gd name="T14" fmla="*/ 17 w 545"/>
                <a:gd name="T15" fmla="*/ 194 h 394"/>
                <a:gd name="T16" fmla="*/ 17 w 545"/>
                <a:gd name="T17" fmla="*/ 188 h 394"/>
                <a:gd name="T18" fmla="*/ 17 w 545"/>
                <a:gd name="T19" fmla="*/ 178 h 394"/>
                <a:gd name="T20" fmla="*/ 11 w 545"/>
                <a:gd name="T21" fmla="*/ 161 h 394"/>
                <a:gd name="T22" fmla="*/ 22 w 545"/>
                <a:gd name="T23" fmla="*/ 161 h 394"/>
                <a:gd name="T24" fmla="*/ 33 w 545"/>
                <a:gd name="T25" fmla="*/ 156 h 394"/>
                <a:gd name="T26" fmla="*/ 22 w 545"/>
                <a:gd name="T27" fmla="*/ 150 h 394"/>
                <a:gd name="T28" fmla="*/ 17 w 545"/>
                <a:gd name="T29" fmla="*/ 150 h 394"/>
                <a:gd name="T30" fmla="*/ 17 w 545"/>
                <a:gd name="T31" fmla="*/ 134 h 394"/>
                <a:gd name="T32" fmla="*/ 17 w 545"/>
                <a:gd name="T33" fmla="*/ 118 h 394"/>
                <a:gd name="T34" fmla="*/ 17 w 545"/>
                <a:gd name="T35" fmla="*/ 86 h 394"/>
                <a:gd name="T36" fmla="*/ 11 w 545"/>
                <a:gd name="T37" fmla="*/ 54 h 394"/>
                <a:gd name="T38" fmla="*/ 17 w 545"/>
                <a:gd name="T39" fmla="*/ 27 h 394"/>
                <a:gd name="T40" fmla="*/ 67 w 545"/>
                <a:gd name="T41" fmla="*/ 49 h 394"/>
                <a:gd name="T42" fmla="*/ 106 w 545"/>
                <a:gd name="T43" fmla="*/ 65 h 394"/>
                <a:gd name="T44" fmla="*/ 128 w 545"/>
                <a:gd name="T45" fmla="*/ 76 h 394"/>
                <a:gd name="T46" fmla="*/ 140 w 545"/>
                <a:gd name="T47" fmla="*/ 81 h 394"/>
                <a:gd name="T48" fmla="*/ 140 w 545"/>
                <a:gd name="T49" fmla="*/ 107 h 394"/>
                <a:gd name="T50" fmla="*/ 128 w 545"/>
                <a:gd name="T51" fmla="*/ 123 h 394"/>
                <a:gd name="T52" fmla="*/ 128 w 545"/>
                <a:gd name="T53" fmla="*/ 134 h 394"/>
                <a:gd name="T54" fmla="*/ 123 w 545"/>
                <a:gd name="T55" fmla="*/ 145 h 394"/>
                <a:gd name="T56" fmla="*/ 128 w 545"/>
                <a:gd name="T57" fmla="*/ 150 h 394"/>
                <a:gd name="T58" fmla="*/ 145 w 545"/>
                <a:gd name="T59" fmla="*/ 123 h 394"/>
                <a:gd name="T60" fmla="*/ 151 w 545"/>
                <a:gd name="T61" fmla="*/ 113 h 394"/>
                <a:gd name="T62" fmla="*/ 162 w 545"/>
                <a:gd name="T63" fmla="*/ 96 h 394"/>
                <a:gd name="T64" fmla="*/ 151 w 545"/>
                <a:gd name="T65" fmla="*/ 54 h 394"/>
                <a:gd name="T66" fmla="*/ 151 w 545"/>
                <a:gd name="T67" fmla="*/ 49 h 394"/>
                <a:gd name="T68" fmla="*/ 162 w 545"/>
                <a:gd name="T69" fmla="*/ 38 h 394"/>
                <a:gd name="T70" fmla="*/ 156 w 545"/>
                <a:gd name="T71" fmla="*/ 22 h 394"/>
                <a:gd name="T72" fmla="*/ 151 w 545"/>
                <a:gd name="T73" fmla="*/ 0 h 394"/>
                <a:gd name="T74" fmla="*/ 345 w 545"/>
                <a:gd name="T75" fmla="*/ 49 h 394"/>
                <a:gd name="T76" fmla="*/ 507 w 545"/>
                <a:gd name="T77" fmla="*/ 81 h 394"/>
                <a:gd name="T78" fmla="*/ 451 w 545"/>
                <a:gd name="T79" fmla="*/ 317 h 394"/>
                <a:gd name="T80" fmla="*/ 446 w 545"/>
                <a:gd name="T81" fmla="*/ 323 h 394"/>
                <a:gd name="T82" fmla="*/ 451 w 545"/>
                <a:gd name="T83" fmla="*/ 328 h 394"/>
                <a:gd name="T84" fmla="*/ 451 w 545"/>
                <a:gd name="T85" fmla="*/ 339 h 394"/>
                <a:gd name="T86" fmla="*/ 451 w 545"/>
                <a:gd name="T87" fmla="*/ 344 h 394"/>
                <a:gd name="T88" fmla="*/ 451 w 545"/>
                <a:gd name="T89" fmla="*/ 355 h 394"/>
                <a:gd name="T90" fmla="*/ 306 w 545"/>
                <a:gd name="T91" fmla="*/ 328 h 394"/>
                <a:gd name="T92" fmla="*/ 295 w 545"/>
                <a:gd name="T93" fmla="*/ 328 h 394"/>
                <a:gd name="T94" fmla="*/ 278 w 545"/>
                <a:gd name="T95" fmla="*/ 323 h 394"/>
                <a:gd name="T96" fmla="*/ 267 w 545"/>
                <a:gd name="T97" fmla="*/ 328 h 394"/>
                <a:gd name="T98" fmla="*/ 245 w 545"/>
                <a:gd name="T99" fmla="*/ 323 h 394"/>
                <a:gd name="T100" fmla="*/ 229 w 545"/>
                <a:gd name="T101" fmla="*/ 328 h 394"/>
                <a:gd name="T102" fmla="*/ 212 w 545"/>
                <a:gd name="T103" fmla="*/ 323 h 394"/>
                <a:gd name="T104" fmla="*/ 167 w 545"/>
                <a:gd name="T105" fmla="*/ 323 h 394"/>
                <a:gd name="T106" fmla="*/ 140 w 545"/>
                <a:gd name="T107" fmla="*/ 306 h 394"/>
                <a:gd name="T108" fmla="*/ 112 w 545"/>
                <a:gd name="T109" fmla="*/ 306 h 394"/>
                <a:gd name="T110" fmla="*/ 67 w 545"/>
                <a:gd name="T111" fmla="*/ 296 h 394"/>
                <a:gd name="T112" fmla="*/ 67 w 545"/>
                <a:gd name="T113" fmla="*/ 269 h 394"/>
                <a:gd name="T114" fmla="*/ 67 w 545"/>
                <a:gd name="T115" fmla="*/ 248 h 394"/>
                <a:gd name="T116" fmla="*/ 39 w 545"/>
                <a:gd name="T117" fmla="*/ 237 h 394"/>
                <a:gd name="T118" fmla="*/ 33 w 545"/>
                <a:gd name="T119" fmla="*/ 226 h 39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45"/>
                <a:gd name="T181" fmla="*/ 0 h 394"/>
                <a:gd name="T182" fmla="*/ 545 w 545"/>
                <a:gd name="T183" fmla="*/ 394 h 39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45" h="394">
                  <a:moveTo>
                    <a:pt x="24" y="245"/>
                  </a:moveTo>
                  <a:lnTo>
                    <a:pt x="6" y="239"/>
                  </a:lnTo>
                  <a:lnTo>
                    <a:pt x="0" y="239"/>
                  </a:lnTo>
                  <a:lnTo>
                    <a:pt x="0" y="233"/>
                  </a:lnTo>
                  <a:lnTo>
                    <a:pt x="6" y="221"/>
                  </a:lnTo>
                  <a:lnTo>
                    <a:pt x="6" y="215"/>
                  </a:lnTo>
                  <a:lnTo>
                    <a:pt x="6" y="209"/>
                  </a:lnTo>
                  <a:lnTo>
                    <a:pt x="6" y="203"/>
                  </a:lnTo>
                  <a:lnTo>
                    <a:pt x="12" y="209"/>
                  </a:lnTo>
                  <a:lnTo>
                    <a:pt x="12" y="215"/>
                  </a:lnTo>
                  <a:lnTo>
                    <a:pt x="12" y="221"/>
                  </a:lnTo>
                  <a:lnTo>
                    <a:pt x="18" y="215"/>
                  </a:lnTo>
                  <a:lnTo>
                    <a:pt x="18" y="209"/>
                  </a:lnTo>
                  <a:lnTo>
                    <a:pt x="24" y="203"/>
                  </a:lnTo>
                  <a:lnTo>
                    <a:pt x="18" y="197"/>
                  </a:lnTo>
                  <a:lnTo>
                    <a:pt x="12" y="191"/>
                  </a:lnTo>
                  <a:lnTo>
                    <a:pt x="12" y="179"/>
                  </a:lnTo>
                  <a:lnTo>
                    <a:pt x="18" y="179"/>
                  </a:lnTo>
                  <a:lnTo>
                    <a:pt x="24" y="179"/>
                  </a:lnTo>
                  <a:lnTo>
                    <a:pt x="36" y="173"/>
                  </a:lnTo>
                  <a:lnTo>
                    <a:pt x="24" y="167"/>
                  </a:lnTo>
                  <a:lnTo>
                    <a:pt x="24" y="161"/>
                  </a:lnTo>
                  <a:lnTo>
                    <a:pt x="18" y="167"/>
                  </a:lnTo>
                  <a:lnTo>
                    <a:pt x="18" y="155"/>
                  </a:lnTo>
                  <a:lnTo>
                    <a:pt x="18" y="149"/>
                  </a:lnTo>
                  <a:lnTo>
                    <a:pt x="18" y="137"/>
                  </a:lnTo>
                  <a:lnTo>
                    <a:pt x="18" y="131"/>
                  </a:lnTo>
                  <a:lnTo>
                    <a:pt x="18" y="119"/>
                  </a:lnTo>
                  <a:lnTo>
                    <a:pt x="18" y="96"/>
                  </a:lnTo>
                  <a:lnTo>
                    <a:pt x="24" y="90"/>
                  </a:lnTo>
                  <a:lnTo>
                    <a:pt x="12" y="60"/>
                  </a:lnTo>
                  <a:lnTo>
                    <a:pt x="12" y="42"/>
                  </a:lnTo>
                  <a:lnTo>
                    <a:pt x="18" y="30"/>
                  </a:lnTo>
                  <a:lnTo>
                    <a:pt x="18" y="18"/>
                  </a:lnTo>
                  <a:lnTo>
                    <a:pt x="72" y="54"/>
                  </a:lnTo>
                  <a:lnTo>
                    <a:pt x="96" y="66"/>
                  </a:lnTo>
                  <a:lnTo>
                    <a:pt x="114" y="72"/>
                  </a:lnTo>
                  <a:lnTo>
                    <a:pt x="126" y="84"/>
                  </a:lnTo>
                  <a:lnTo>
                    <a:pt x="138" y="84"/>
                  </a:lnTo>
                  <a:lnTo>
                    <a:pt x="144" y="84"/>
                  </a:lnTo>
                  <a:lnTo>
                    <a:pt x="150" y="90"/>
                  </a:lnTo>
                  <a:lnTo>
                    <a:pt x="150" y="113"/>
                  </a:lnTo>
                  <a:lnTo>
                    <a:pt x="150" y="119"/>
                  </a:lnTo>
                  <a:lnTo>
                    <a:pt x="138" y="125"/>
                  </a:lnTo>
                  <a:lnTo>
                    <a:pt x="138" y="137"/>
                  </a:lnTo>
                  <a:lnTo>
                    <a:pt x="138" y="143"/>
                  </a:lnTo>
                  <a:lnTo>
                    <a:pt x="138" y="149"/>
                  </a:lnTo>
                  <a:lnTo>
                    <a:pt x="138" y="155"/>
                  </a:lnTo>
                  <a:lnTo>
                    <a:pt x="132" y="161"/>
                  </a:lnTo>
                  <a:lnTo>
                    <a:pt x="138" y="167"/>
                  </a:lnTo>
                  <a:lnTo>
                    <a:pt x="150" y="161"/>
                  </a:lnTo>
                  <a:lnTo>
                    <a:pt x="156" y="137"/>
                  </a:lnTo>
                  <a:lnTo>
                    <a:pt x="162" y="137"/>
                  </a:lnTo>
                  <a:lnTo>
                    <a:pt x="162" y="125"/>
                  </a:lnTo>
                  <a:lnTo>
                    <a:pt x="174" y="113"/>
                  </a:lnTo>
                  <a:lnTo>
                    <a:pt x="174" y="107"/>
                  </a:lnTo>
                  <a:lnTo>
                    <a:pt x="174" y="84"/>
                  </a:lnTo>
                  <a:lnTo>
                    <a:pt x="162" y="60"/>
                  </a:lnTo>
                  <a:lnTo>
                    <a:pt x="162" y="54"/>
                  </a:lnTo>
                  <a:lnTo>
                    <a:pt x="168" y="54"/>
                  </a:lnTo>
                  <a:lnTo>
                    <a:pt x="174" y="42"/>
                  </a:lnTo>
                  <a:lnTo>
                    <a:pt x="174" y="24"/>
                  </a:lnTo>
                  <a:lnTo>
                    <a:pt x="168" y="24"/>
                  </a:lnTo>
                  <a:lnTo>
                    <a:pt x="162" y="18"/>
                  </a:lnTo>
                  <a:lnTo>
                    <a:pt x="162" y="0"/>
                  </a:lnTo>
                  <a:lnTo>
                    <a:pt x="269" y="24"/>
                  </a:lnTo>
                  <a:lnTo>
                    <a:pt x="371" y="54"/>
                  </a:lnTo>
                  <a:lnTo>
                    <a:pt x="545" y="90"/>
                  </a:lnTo>
                  <a:lnTo>
                    <a:pt x="485" y="352"/>
                  </a:lnTo>
                  <a:lnTo>
                    <a:pt x="479" y="358"/>
                  </a:lnTo>
                  <a:lnTo>
                    <a:pt x="485" y="364"/>
                  </a:lnTo>
                  <a:lnTo>
                    <a:pt x="485" y="370"/>
                  </a:lnTo>
                  <a:lnTo>
                    <a:pt x="485" y="376"/>
                  </a:lnTo>
                  <a:lnTo>
                    <a:pt x="485" y="382"/>
                  </a:lnTo>
                  <a:lnTo>
                    <a:pt x="485" y="388"/>
                  </a:lnTo>
                  <a:lnTo>
                    <a:pt x="485" y="394"/>
                  </a:lnTo>
                  <a:lnTo>
                    <a:pt x="341" y="358"/>
                  </a:lnTo>
                  <a:lnTo>
                    <a:pt x="329" y="364"/>
                  </a:lnTo>
                  <a:lnTo>
                    <a:pt x="323" y="364"/>
                  </a:lnTo>
                  <a:lnTo>
                    <a:pt x="317" y="364"/>
                  </a:lnTo>
                  <a:lnTo>
                    <a:pt x="305" y="364"/>
                  </a:lnTo>
                  <a:lnTo>
                    <a:pt x="299" y="358"/>
                  </a:lnTo>
                  <a:lnTo>
                    <a:pt x="293" y="358"/>
                  </a:lnTo>
                  <a:lnTo>
                    <a:pt x="287" y="364"/>
                  </a:lnTo>
                  <a:lnTo>
                    <a:pt x="275" y="358"/>
                  </a:lnTo>
                  <a:lnTo>
                    <a:pt x="263" y="358"/>
                  </a:lnTo>
                  <a:lnTo>
                    <a:pt x="258" y="364"/>
                  </a:lnTo>
                  <a:lnTo>
                    <a:pt x="246" y="364"/>
                  </a:lnTo>
                  <a:lnTo>
                    <a:pt x="228" y="364"/>
                  </a:lnTo>
                  <a:lnTo>
                    <a:pt x="228" y="358"/>
                  </a:lnTo>
                  <a:lnTo>
                    <a:pt x="216" y="358"/>
                  </a:lnTo>
                  <a:lnTo>
                    <a:pt x="180" y="358"/>
                  </a:lnTo>
                  <a:lnTo>
                    <a:pt x="174" y="352"/>
                  </a:lnTo>
                  <a:lnTo>
                    <a:pt x="150" y="340"/>
                  </a:lnTo>
                  <a:lnTo>
                    <a:pt x="132" y="340"/>
                  </a:lnTo>
                  <a:lnTo>
                    <a:pt x="120" y="340"/>
                  </a:lnTo>
                  <a:lnTo>
                    <a:pt x="96" y="340"/>
                  </a:lnTo>
                  <a:lnTo>
                    <a:pt x="72" y="328"/>
                  </a:lnTo>
                  <a:lnTo>
                    <a:pt x="66" y="322"/>
                  </a:lnTo>
                  <a:lnTo>
                    <a:pt x="72" y="299"/>
                  </a:lnTo>
                  <a:lnTo>
                    <a:pt x="72" y="293"/>
                  </a:lnTo>
                  <a:lnTo>
                    <a:pt x="72" y="275"/>
                  </a:lnTo>
                  <a:lnTo>
                    <a:pt x="54" y="263"/>
                  </a:lnTo>
                  <a:lnTo>
                    <a:pt x="42" y="263"/>
                  </a:lnTo>
                  <a:lnTo>
                    <a:pt x="42" y="257"/>
                  </a:lnTo>
                  <a:lnTo>
                    <a:pt x="36" y="251"/>
                  </a:lnTo>
                  <a:lnTo>
                    <a:pt x="24" y="245"/>
                  </a:lnTo>
                </a:path>
              </a:pathLst>
            </a:custGeom>
            <a:solidFill>
              <a:srgbClr val="FFFF00"/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50"/>
            <p:cNvSpPr>
              <a:spLocks/>
            </p:cNvSpPr>
            <p:nvPr/>
          </p:nvSpPr>
          <p:spPr bwMode="auto">
            <a:xfrm>
              <a:off x="1070946" y="1588959"/>
              <a:ext cx="1208035" cy="1106497"/>
            </a:xfrm>
            <a:custGeom>
              <a:avLst/>
              <a:gdLst>
                <a:gd name="T0" fmla="*/ 6 w 658"/>
                <a:gd name="T1" fmla="*/ 365 h 549"/>
                <a:gd name="T2" fmla="*/ 6 w 658"/>
                <a:gd name="T3" fmla="*/ 338 h 549"/>
                <a:gd name="T4" fmla="*/ 11 w 658"/>
                <a:gd name="T5" fmla="*/ 317 h 549"/>
                <a:gd name="T6" fmla="*/ 17 w 658"/>
                <a:gd name="T7" fmla="*/ 279 h 549"/>
                <a:gd name="T8" fmla="*/ 22 w 658"/>
                <a:gd name="T9" fmla="*/ 274 h 549"/>
                <a:gd name="T10" fmla="*/ 33 w 658"/>
                <a:gd name="T11" fmla="*/ 257 h 549"/>
                <a:gd name="T12" fmla="*/ 33 w 658"/>
                <a:gd name="T13" fmla="*/ 247 h 549"/>
                <a:gd name="T14" fmla="*/ 61 w 658"/>
                <a:gd name="T15" fmla="*/ 204 h 549"/>
                <a:gd name="T16" fmla="*/ 95 w 658"/>
                <a:gd name="T17" fmla="*/ 129 h 549"/>
                <a:gd name="T18" fmla="*/ 116 w 658"/>
                <a:gd name="T19" fmla="*/ 75 h 549"/>
                <a:gd name="T20" fmla="*/ 138 w 658"/>
                <a:gd name="T21" fmla="*/ 22 h 549"/>
                <a:gd name="T22" fmla="*/ 138 w 658"/>
                <a:gd name="T23" fmla="*/ 5 h 549"/>
                <a:gd name="T24" fmla="*/ 155 w 658"/>
                <a:gd name="T25" fmla="*/ 5 h 549"/>
                <a:gd name="T26" fmla="*/ 172 w 658"/>
                <a:gd name="T27" fmla="*/ 5 h 549"/>
                <a:gd name="T28" fmla="*/ 177 w 658"/>
                <a:gd name="T29" fmla="*/ 16 h 549"/>
                <a:gd name="T30" fmla="*/ 205 w 658"/>
                <a:gd name="T31" fmla="*/ 27 h 549"/>
                <a:gd name="T32" fmla="*/ 205 w 658"/>
                <a:gd name="T33" fmla="*/ 49 h 549"/>
                <a:gd name="T34" fmla="*/ 205 w 658"/>
                <a:gd name="T35" fmla="*/ 75 h 549"/>
                <a:gd name="T36" fmla="*/ 250 w 658"/>
                <a:gd name="T37" fmla="*/ 85 h 549"/>
                <a:gd name="T38" fmla="*/ 278 w 658"/>
                <a:gd name="T39" fmla="*/ 85 h 549"/>
                <a:gd name="T40" fmla="*/ 306 w 658"/>
                <a:gd name="T41" fmla="*/ 102 h 549"/>
                <a:gd name="T42" fmla="*/ 350 w 658"/>
                <a:gd name="T43" fmla="*/ 102 h 549"/>
                <a:gd name="T44" fmla="*/ 367 w 658"/>
                <a:gd name="T45" fmla="*/ 107 h 549"/>
                <a:gd name="T46" fmla="*/ 383 w 658"/>
                <a:gd name="T47" fmla="*/ 102 h 549"/>
                <a:gd name="T48" fmla="*/ 405 w 658"/>
                <a:gd name="T49" fmla="*/ 107 h 549"/>
                <a:gd name="T50" fmla="*/ 416 w 658"/>
                <a:gd name="T51" fmla="*/ 102 h 549"/>
                <a:gd name="T52" fmla="*/ 433 w 658"/>
                <a:gd name="T53" fmla="*/ 107 h 549"/>
                <a:gd name="T54" fmla="*/ 444 w 658"/>
                <a:gd name="T55" fmla="*/ 107 h 549"/>
                <a:gd name="T56" fmla="*/ 589 w 658"/>
                <a:gd name="T57" fmla="*/ 134 h 549"/>
                <a:gd name="T58" fmla="*/ 594 w 658"/>
                <a:gd name="T59" fmla="*/ 150 h 549"/>
                <a:gd name="T60" fmla="*/ 611 w 658"/>
                <a:gd name="T61" fmla="*/ 156 h 549"/>
                <a:gd name="T62" fmla="*/ 578 w 658"/>
                <a:gd name="T63" fmla="*/ 220 h 549"/>
                <a:gd name="T64" fmla="*/ 572 w 658"/>
                <a:gd name="T65" fmla="*/ 231 h 549"/>
                <a:gd name="T66" fmla="*/ 555 w 658"/>
                <a:gd name="T67" fmla="*/ 241 h 549"/>
                <a:gd name="T68" fmla="*/ 533 w 658"/>
                <a:gd name="T69" fmla="*/ 279 h 549"/>
                <a:gd name="T70" fmla="*/ 544 w 658"/>
                <a:gd name="T71" fmla="*/ 290 h 549"/>
                <a:gd name="T72" fmla="*/ 550 w 658"/>
                <a:gd name="T73" fmla="*/ 301 h 549"/>
                <a:gd name="T74" fmla="*/ 544 w 658"/>
                <a:gd name="T75" fmla="*/ 306 h 549"/>
                <a:gd name="T76" fmla="*/ 533 w 658"/>
                <a:gd name="T77" fmla="*/ 328 h 549"/>
                <a:gd name="T78" fmla="*/ 294 w 658"/>
                <a:gd name="T79" fmla="*/ 445 h 549"/>
                <a:gd name="T80" fmla="*/ 11 w 658"/>
                <a:gd name="T81" fmla="*/ 371 h 5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58"/>
                <a:gd name="T124" fmla="*/ 0 h 549"/>
                <a:gd name="T125" fmla="*/ 658 w 658"/>
                <a:gd name="T126" fmla="*/ 549 h 54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58" h="549">
                  <a:moveTo>
                    <a:pt x="12" y="412"/>
                  </a:moveTo>
                  <a:lnTo>
                    <a:pt x="6" y="406"/>
                  </a:lnTo>
                  <a:lnTo>
                    <a:pt x="0" y="388"/>
                  </a:lnTo>
                  <a:lnTo>
                    <a:pt x="6" y="376"/>
                  </a:lnTo>
                  <a:lnTo>
                    <a:pt x="6" y="370"/>
                  </a:lnTo>
                  <a:lnTo>
                    <a:pt x="12" y="352"/>
                  </a:lnTo>
                  <a:lnTo>
                    <a:pt x="12" y="322"/>
                  </a:lnTo>
                  <a:lnTo>
                    <a:pt x="18" y="310"/>
                  </a:lnTo>
                  <a:lnTo>
                    <a:pt x="24" y="310"/>
                  </a:lnTo>
                  <a:lnTo>
                    <a:pt x="24" y="304"/>
                  </a:lnTo>
                  <a:lnTo>
                    <a:pt x="30" y="292"/>
                  </a:lnTo>
                  <a:lnTo>
                    <a:pt x="36" y="286"/>
                  </a:lnTo>
                  <a:lnTo>
                    <a:pt x="36" y="274"/>
                  </a:lnTo>
                  <a:lnTo>
                    <a:pt x="60" y="251"/>
                  </a:lnTo>
                  <a:lnTo>
                    <a:pt x="66" y="227"/>
                  </a:lnTo>
                  <a:lnTo>
                    <a:pt x="84" y="197"/>
                  </a:lnTo>
                  <a:lnTo>
                    <a:pt x="102" y="143"/>
                  </a:lnTo>
                  <a:lnTo>
                    <a:pt x="113" y="119"/>
                  </a:lnTo>
                  <a:lnTo>
                    <a:pt x="125" y="83"/>
                  </a:lnTo>
                  <a:lnTo>
                    <a:pt x="143" y="36"/>
                  </a:lnTo>
                  <a:lnTo>
                    <a:pt x="149" y="24"/>
                  </a:lnTo>
                  <a:lnTo>
                    <a:pt x="149" y="6"/>
                  </a:lnTo>
                  <a:lnTo>
                    <a:pt x="155" y="0"/>
                  </a:lnTo>
                  <a:lnTo>
                    <a:pt x="167" y="6"/>
                  </a:lnTo>
                  <a:lnTo>
                    <a:pt x="173" y="0"/>
                  </a:lnTo>
                  <a:lnTo>
                    <a:pt x="185" y="6"/>
                  </a:lnTo>
                  <a:lnTo>
                    <a:pt x="191" y="12"/>
                  </a:lnTo>
                  <a:lnTo>
                    <a:pt x="191" y="18"/>
                  </a:lnTo>
                  <a:lnTo>
                    <a:pt x="203" y="18"/>
                  </a:lnTo>
                  <a:lnTo>
                    <a:pt x="221" y="30"/>
                  </a:lnTo>
                  <a:lnTo>
                    <a:pt x="221" y="48"/>
                  </a:lnTo>
                  <a:lnTo>
                    <a:pt x="221" y="54"/>
                  </a:lnTo>
                  <a:lnTo>
                    <a:pt x="215" y="77"/>
                  </a:lnTo>
                  <a:lnTo>
                    <a:pt x="221" y="83"/>
                  </a:lnTo>
                  <a:lnTo>
                    <a:pt x="245" y="95"/>
                  </a:lnTo>
                  <a:lnTo>
                    <a:pt x="269" y="95"/>
                  </a:lnTo>
                  <a:lnTo>
                    <a:pt x="281" y="95"/>
                  </a:lnTo>
                  <a:lnTo>
                    <a:pt x="299" y="95"/>
                  </a:lnTo>
                  <a:lnTo>
                    <a:pt x="323" y="107"/>
                  </a:lnTo>
                  <a:lnTo>
                    <a:pt x="329" y="113"/>
                  </a:lnTo>
                  <a:lnTo>
                    <a:pt x="365" y="113"/>
                  </a:lnTo>
                  <a:lnTo>
                    <a:pt x="377" y="113"/>
                  </a:lnTo>
                  <a:lnTo>
                    <a:pt x="377" y="119"/>
                  </a:lnTo>
                  <a:lnTo>
                    <a:pt x="395" y="119"/>
                  </a:lnTo>
                  <a:lnTo>
                    <a:pt x="407" y="119"/>
                  </a:lnTo>
                  <a:lnTo>
                    <a:pt x="412" y="113"/>
                  </a:lnTo>
                  <a:lnTo>
                    <a:pt x="424" y="113"/>
                  </a:lnTo>
                  <a:lnTo>
                    <a:pt x="436" y="119"/>
                  </a:lnTo>
                  <a:lnTo>
                    <a:pt x="442" y="113"/>
                  </a:lnTo>
                  <a:lnTo>
                    <a:pt x="448" y="113"/>
                  </a:lnTo>
                  <a:lnTo>
                    <a:pt x="454" y="119"/>
                  </a:lnTo>
                  <a:lnTo>
                    <a:pt x="466" y="119"/>
                  </a:lnTo>
                  <a:lnTo>
                    <a:pt x="472" y="119"/>
                  </a:lnTo>
                  <a:lnTo>
                    <a:pt x="478" y="119"/>
                  </a:lnTo>
                  <a:lnTo>
                    <a:pt x="490" y="113"/>
                  </a:lnTo>
                  <a:lnTo>
                    <a:pt x="634" y="149"/>
                  </a:lnTo>
                  <a:lnTo>
                    <a:pt x="634" y="155"/>
                  </a:lnTo>
                  <a:lnTo>
                    <a:pt x="640" y="167"/>
                  </a:lnTo>
                  <a:lnTo>
                    <a:pt x="646" y="167"/>
                  </a:lnTo>
                  <a:lnTo>
                    <a:pt x="658" y="173"/>
                  </a:lnTo>
                  <a:lnTo>
                    <a:pt x="658" y="191"/>
                  </a:lnTo>
                  <a:lnTo>
                    <a:pt x="622" y="245"/>
                  </a:lnTo>
                  <a:lnTo>
                    <a:pt x="616" y="251"/>
                  </a:lnTo>
                  <a:lnTo>
                    <a:pt x="616" y="257"/>
                  </a:lnTo>
                  <a:lnTo>
                    <a:pt x="610" y="268"/>
                  </a:lnTo>
                  <a:lnTo>
                    <a:pt x="598" y="268"/>
                  </a:lnTo>
                  <a:lnTo>
                    <a:pt x="580" y="298"/>
                  </a:lnTo>
                  <a:lnTo>
                    <a:pt x="574" y="310"/>
                  </a:lnTo>
                  <a:lnTo>
                    <a:pt x="580" y="316"/>
                  </a:lnTo>
                  <a:lnTo>
                    <a:pt x="586" y="322"/>
                  </a:lnTo>
                  <a:lnTo>
                    <a:pt x="592" y="328"/>
                  </a:lnTo>
                  <a:lnTo>
                    <a:pt x="592" y="334"/>
                  </a:lnTo>
                  <a:lnTo>
                    <a:pt x="592" y="340"/>
                  </a:lnTo>
                  <a:lnTo>
                    <a:pt x="586" y="340"/>
                  </a:lnTo>
                  <a:lnTo>
                    <a:pt x="586" y="352"/>
                  </a:lnTo>
                  <a:lnTo>
                    <a:pt x="574" y="364"/>
                  </a:lnTo>
                  <a:lnTo>
                    <a:pt x="538" y="549"/>
                  </a:lnTo>
                  <a:lnTo>
                    <a:pt x="317" y="495"/>
                  </a:lnTo>
                  <a:lnTo>
                    <a:pt x="12" y="412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52"/>
            <p:cNvSpPr>
              <a:spLocks/>
            </p:cNvSpPr>
            <p:nvPr/>
          </p:nvSpPr>
          <p:spPr bwMode="auto">
            <a:xfrm>
              <a:off x="991502" y="2417714"/>
              <a:ext cx="1184307" cy="2242111"/>
            </a:xfrm>
            <a:custGeom>
              <a:avLst/>
              <a:gdLst>
                <a:gd name="T0" fmla="*/ 338 w 646"/>
                <a:gd name="T1" fmla="*/ 979 h 1110"/>
                <a:gd name="T2" fmla="*/ 338 w 646"/>
                <a:gd name="T3" fmla="*/ 963 h 1110"/>
                <a:gd name="T4" fmla="*/ 333 w 646"/>
                <a:gd name="T5" fmla="*/ 953 h 1110"/>
                <a:gd name="T6" fmla="*/ 316 w 646"/>
                <a:gd name="T7" fmla="*/ 888 h 1110"/>
                <a:gd name="T8" fmla="*/ 283 w 646"/>
                <a:gd name="T9" fmla="*/ 850 h 1110"/>
                <a:gd name="T10" fmla="*/ 266 w 646"/>
                <a:gd name="T11" fmla="*/ 834 h 1110"/>
                <a:gd name="T12" fmla="*/ 261 w 646"/>
                <a:gd name="T13" fmla="*/ 818 h 1110"/>
                <a:gd name="T14" fmla="*/ 216 w 646"/>
                <a:gd name="T15" fmla="*/ 802 h 1110"/>
                <a:gd name="T16" fmla="*/ 183 w 646"/>
                <a:gd name="T17" fmla="*/ 770 h 1110"/>
                <a:gd name="T18" fmla="*/ 122 w 646"/>
                <a:gd name="T19" fmla="*/ 743 h 1110"/>
                <a:gd name="T20" fmla="*/ 122 w 646"/>
                <a:gd name="T21" fmla="*/ 721 h 1110"/>
                <a:gd name="T22" fmla="*/ 128 w 646"/>
                <a:gd name="T23" fmla="*/ 694 h 1110"/>
                <a:gd name="T24" fmla="*/ 117 w 646"/>
                <a:gd name="T25" fmla="*/ 667 h 1110"/>
                <a:gd name="T26" fmla="*/ 122 w 646"/>
                <a:gd name="T27" fmla="*/ 651 h 1110"/>
                <a:gd name="T28" fmla="*/ 89 w 646"/>
                <a:gd name="T29" fmla="*/ 597 h 1110"/>
                <a:gd name="T30" fmla="*/ 67 w 646"/>
                <a:gd name="T31" fmla="*/ 555 h 1110"/>
                <a:gd name="T32" fmla="*/ 78 w 646"/>
                <a:gd name="T33" fmla="*/ 528 h 1110"/>
                <a:gd name="T34" fmla="*/ 78 w 646"/>
                <a:gd name="T35" fmla="*/ 495 h 1110"/>
                <a:gd name="T36" fmla="*/ 50 w 646"/>
                <a:gd name="T37" fmla="*/ 468 h 1110"/>
                <a:gd name="T38" fmla="*/ 50 w 646"/>
                <a:gd name="T39" fmla="*/ 425 h 1110"/>
                <a:gd name="T40" fmla="*/ 61 w 646"/>
                <a:gd name="T41" fmla="*/ 409 h 1110"/>
                <a:gd name="T42" fmla="*/ 67 w 646"/>
                <a:gd name="T43" fmla="*/ 430 h 1110"/>
                <a:gd name="T44" fmla="*/ 83 w 646"/>
                <a:gd name="T45" fmla="*/ 425 h 1110"/>
                <a:gd name="T46" fmla="*/ 78 w 646"/>
                <a:gd name="T47" fmla="*/ 388 h 1110"/>
                <a:gd name="T48" fmla="*/ 61 w 646"/>
                <a:gd name="T49" fmla="*/ 399 h 1110"/>
                <a:gd name="T50" fmla="*/ 39 w 646"/>
                <a:gd name="T51" fmla="*/ 382 h 1110"/>
                <a:gd name="T52" fmla="*/ 33 w 646"/>
                <a:gd name="T53" fmla="*/ 334 h 1110"/>
                <a:gd name="T54" fmla="*/ 6 w 646"/>
                <a:gd name="T55" fmla="*/ 280 h 1110"/>
                <a:gd name="T56" fmla="*/ 6 w 646"/>
                <a:gd name="T57" fmla="*/ 253 h 1110"/>
                <a:gd name="T58" fmla="*/ 22 w 646"/>
                <a:gd name="T59" fmla="*/ 221 h 1110"/>
                <a:gd name="T60" fmla="*/ 6 w 646"/>
                <a:gd name="T61" fmla="*/ 178 h 1110"/>
                <a:gd name="T62" fmla="*/ 0 w 646"/>
                <a:gd name="T63" fmla="*/ 156 h 1110"/>
                <a:gd name="T64" fmla="*/ 0 w 646"/>
                <a:gd name="T65" fmla="*/ 134 h 1110"/>
                <a:gd name="T66" fmla="*/ 33 w 646"/>
                <a:gd name="T67" fmla="*/ 80 h 1110"/>
                <a:gd name="T68" fmla="*/ 50 w 646"/>
                <a:gd name="T69" fmla="*/ 53 h 1110"/>
                <a:gd name="T70" fmla="*/ 50 w 646"/>
                <a:gd name="T71" fmla="*/ 5 h 1110"/>
                <a:gd name="T72" fmla="*/ 266 w 646"/>
                <a:gd name="T73" fmla="*/ 350 h 1110"/>
                <a:gd name="T74" fmla="*/ 577 w 646"/>
                <a:gd name="T75" fmla="*/ 813 h 1110"/>
                <a:gd name="T76" fmla="*/ 582 w 646"/>
                <a:gd name="T77" fmla="*/ 840 h 1110"/>
                <a:gd name="T78" fmla="*/ 593 w 646"/>
                <a:gd name="T79" fmla="*/ 856 h 1110"/>
                <a:gd name="T80" fmla="*/ 599 w 646"/>
                <a:gd name="T81" fmla="*/ 877 h 1110"/>
                <a:gd name="T82" fmla="*/ 577 w 646"/>
                <a:gd name="T83" fmla="*/ 883 h 1110"/>
                <a:gd name="T84" fmla="*/ 543 w 646"/>
                <a:gd name="T85" fmla="*/ 942 h 1110"/>
                <a:gd name="T86" fmla="*/ 538 w 646"/>
                <a:gd name="T87" fmla="*/ 953 h 1110"/>
                <a:gd name="T88" fmla="*/ 538 w 646"/>
                <a:gd name="T89" fmla="*/ 974 h 1110"/>
                <a:gd name="T90" fmla="*/ 549 w 646"/>
                <a:gd name="T91" fmla="*/ 990 h 1110"/>
                <a:gd name="T92" fmla="*/ 532 w 646"/>
                <a:gd name="T93" fmla="*/ 1001 h 11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46"/>
                <a:gd name="T142" fmla="*/ 0 h 1110"/>
                <a:gd name="T143" fmla="*/ 646 w 646"/>
                <a:gd name="T144" fmla="*/ 1110 h 11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46" h="1110">
                  <a:moveTo>
                    <a:pt x="562" y="1110"/>
                  </a:moveTo>
                  <a:lnTo>
                    <a:pt x="365" y="1092"/>
                  </a:lnTo>
                  <a:lnTo>
                    <a:pt x="365" y="1086"/>
                  </a:lnTo>
                  <a:lnTo>
                    <a:pt x="365" y="1074"/>
                  </a:lnTo>
                  <a:lnTo>
                    <a:pt x="365" y="1068"/>
                  </a:lnTo>
                  <a:lnTo>
                    <a:pt x="359" y="1068"/>
                  </a:lnTo>
                  <a:lnTo>
                    <a:pt x="359" y="1057"/>
                  </a:lnTo>
                  <a:lnTo>
                    <a:pt x="359" y="1021"/>
                  </a:lnTo>
                  <a:lnTo>
                    <a:pt x="341" y="985"/>
                  </a:lnTo>
                  <a:lnTo>
                    <a:pt x="329" y="979"/>
                  </a:lnTo>
                  <a:lnTo>
                    <a:pt x="323" y="961"/>
                  </a:lnTo>
                  <a:lnTo>
                    <a:pt x="305" y="943"/>
                  </a:lnTo>
                  <a:lnTo>
                    <a:pt x="293" y="943"/>
                  </a:lnTo>
                  <a:lnTo>
                    <a:pt x="287" y="937"/>
                  </a:lnTo>
                  <a:lnTo>
                    <a:pt x="287" y="925"/>
                  </a:lnTo>
                  <a:lnTo>
                    <a:pt x="287" y="919"/>
                  </a:lnTo>
                  <a:lnTo>
                    <a:pt x="287" y="913"/>
                  </a:lnTo>
                  <a:lnTo>
                    <a:pt x="281" y="907"/>
                  </a:lnTo>
                  <a:lnTo>
                    <a:pt x="257" y="907"/>
                  </a:lnTo>
                  <a:lnTo>
                    <a:pt x="245" y="901"/>
                  </a:lnTo>
                  <a:lnTo>
                    <a:pt x="233" y="889"/>
                  </a:lnTo>
                  <a:lnTo>
                    <a:pt x="221" y="865"/>
                  </a:lnTo>
                  <a:lnTo>
                    <a:pt x="209" y="854"/>
                  </a:lnTo>
                  <a:lnTo>
                    <a:pt x="197" y="854"/>
                  </a:lnTo>
                  <a:lnTo>
                    <a:pt x="161" y="836"/>
                  </a:lnTo>
                  <a:lnTo>
                    <a:pt x="150" y="836"/>
                  </a:lnTo>
                  <a:lnTo>
                    <a:pt x="132" y="824"/>
                  </a:lnTo>
                  <a:lnTo>
                    <a:pt x="126" y="818"/>
                  </a:lnTo>
                  <a:lnTo>
                    <a:pt x="126" y="806"/>
                  </a:lnTo>
                  <a:lnTo>
                    <a:pt x="132" y="800"/>
                  </a:lnTo>
                  <a:lnTo>
                    <a:pt x="132" y="782"/>
                  </a:lnTo>
                  <a:lnTo>
                    <a:pt x="138" y="770"/>
                  </a:lnTo>
                  <a:lnTo>
                    <a:pt x="138" y="752"/>
                  </a:lnTo>
                  <a:lnTo>
                    <a:pt x="126" y="752"/>
                  </a:lnTo>
                  <a:lnTo>
                    <a:pt x="126" y="740"/>
                  </a:lnTo>
                  <a:lnTo>
                    <a:pt x="126" y="734"/>
                  </a:lnTo>
                  <a:lnTo>
                    <a:pt x="132" y="734"/>
                  </a:lnTo>
                  <a:lnTo>
                    <a:pt x="132" y="722"/>
                  </a:lnTo>
                  <a:lnTo>
                    <a:pt x="120" y="716"/>
                  </a:lnTo>
                  <a:lnTo>
                    <a:pt x="96" y="674"/>
                  </a:lnTo>
                  <a:lnTo>
                    <a:pt x="96" y="662"/>
                  </a:lnTo>
                  <a:lnTo>
                    <a:pt x="90" y="651"/>
                  </a:lnTo>
                  <a:lnTo>
                    <a:pt x="90" y="639"/>
                  </a:lnTo>
                  <a:lnTo>
                    <a:pt x="72" y="615"/>
                  </a:lnTo>
                  <a:lnTo>
                    <a:pt x="72" y="591"/>
                  </a:lnTo>
                  <a:lnTo>
                    <a:pt x="78" y="585"/>
                  </a:lnTo>
                  <a:lnTo>
                    <a:pt x="84" y="585"/>
                  </a:lnTo>
                  <a:lnTo>
                    <a:pt x="90" y="573"/>
                  </a:lnTo>
                  <a:lnTo>
                    <a:pt x="90" y="555"/>
                  </a:lnTo>
                  <a:lnTo>
                    <a:pt x="84" y="549"/>
                  </a:lnTo>
                  <a:lnTo>
                    <a:pt x="72" y="543"/>
                  </a:lnTo>
                  <a:lnTo>
                    <a:pt x="60" y="531"/>
                  </a:lnTo>
                  <a:lnTo>
                    <a:pt x="54" y="519"/>
                  </a:lnTo>
                  <a:lnTo>
                    <a:pt x="54" y="489"/>
                  </a:lnTo>
                  <a:lnTo>
                    <a:pt x="60" y="483"/>
                  </a:lnTo>
                  <a:lnTo>
                    <a:pt x="54" y="471"/>
                  </a:lnTo>
                  <a:lnTo>
                    <a:pt x="60" y="471"/>
                  </a:lnTo>
                  <a:lnTo>
                    <a:pt x="66" y="454"/>
                  </a:lnTo>
                  <a:lnTo>
                    <a:pt x="72" y="459"/>
                  </a:lnTo>
                  <a:lnTo>
                    <a:pt x="72" y="471"/>
                  </a:lnTo>
                  <a:lnTo>
                    <a:pt x="72" y="477"/>
                  </a:lnTo>
                  <a:lnTo>
                    <a:pt x="84" y="483"/>
                  </a:lnTo>
                  <a:lnTo>
                    <a:pt x="90" y="471"/>
                  </a:lnTo>
                  <a:lnTo>
                    <a:pt x="84" y="454"/>
                  </a:lnTo>
                  <a:lnTo>
                    <a:pt x="78" y="442"/>
                  </a:lnTo>
                  <a:lnTo>
                    <a:pt x="84" y="430"/>
                  </a:lnTo>
                  <a:lnTo>
                    <a:pt x="78" y="430"/>
                  </a:lnTo>
                  <a:lnTo>
                    <a:pt x="72" y="436"/>
                  </a:lnTo>
                  <a:lnTo>
                    <a:pt x="66" y="442"/>
                  </a:lnTo>
                  <a:lnTo>
                    <a:pt x="66" y="448"/>
                  </a:lnTo>
                  <a:lnTo>
                    <a:pt x="54" y="442"/>
                  </a:lnTo>
                  <a:lnTo>
                    <a:pt x="42" y="424"/>
                  </a:lnTo>
                  <a:lnTo>
                    <a:pt x="30" y="424"/>
                  </a:lnTo>
                  <a:lnTo>
                    <a:pt x="36" y="412"/>
                  </a:lnTo>
                  <a:lnTo>
                    <a:pt x="36" y="370"/>
                  </a:lnTo>
                  <a:lnTo>
                    <a:pt x="24" y="358"/>
                  </a:lnTo>
                  <a:lnTo>
                    <a:pt x="12" y="340"/>
                  </a:lnTo>
                  <a:lnTo>
                    <a:pt x="6" y="310"/>
                  </a:lnTo>
                  <a:lnTo>
                    <a:pt x="12" y="298"/>
                  </a:lnTo>
                  <a:lnTo>
                    <a:pt x="6" y="292"/>
                  </a:lnTo>
                  <a:lnTo>
                    <a:pt x="6" y="280"/>
                  </a:lnTo>
                  <a:lnTo>
                    <a:pt x="12" y="262"/>
                  </a:lnTo>
                  <a:lnTo>
                    <a:pt x="18" y="251"/>
                  </a:lnTo>
                  <a:lnTo>
                    <a:pt x="24" y="245"/>
                  </a:lnTo>
                  <a:lnTo>
                    <a:pt x="18" y="221"/>
                  </a:lnTo>
                  <a:lnTo>
                    <a:pt x="12" y="203"/>
                  </a:lnTo>
                  <a:lnTo>
                    <a:pt x="6" y="197"/>
                  </a:lnTo>
                  <a:lnTo>
                    <a:pt x="6" y="191"/>
                  </a:lnTo>
                  <a:lnTo>
                    <a:pt x="0" y="185"/>
                  </a:lnTo>
                  <a:lnTo>
                    <a:pt x="0" y="173"/>
                  </a:lnTo>
                  <a:lnTo>
                    <a:pt x="0" y="161"/>
                  </a:lnTo>
                  <a:lnTo>
                    <a:pt x="0" y="155"/>
                  </a:lnTo>
                  <a:lnTo>
                    <a:pt x="0" y="149"/>
                  </a:lnTo>
                  <a:lnTo>
                    <a:pt x="6" y="131"/>
                  </a:lnTo>
                  <a:lnTo>
                    <a:pt x="36" y="95"/>
                  </a:lnTo>
                  <a:lnTo>
                    <a:pt x="36" y="89"/>
                  </a:lnTo>
                  <a:lnTo>
                    <a:pt x="42" y="77"/>
                  </a:lnTo>
                  <a:lnTo>
                    <a:pt x="48" y="71"/>
                  </a:lnTo>
                  <a:lnTo>
                    <a:pt x="54" y="59"/>
                  </a:lnTo>
                  <a:lnTo>
                    <a:pt x="54" y="36"/>
                  </a:lnTo>
                  <a:lnTo>
                    <a:pt x="48" y="18"/>
                  </a:lnTo>
                  <a:lnTo>
                    <a:pt x="54" y="6"/>
                  </a:lnTo>
                  <a:lnTo>
                    <a:pt x="60" y="0"/>
                  </a:lnTo>
                  <a:lnTo>
                    <a:pt x="365" y="83"/>
                  </a:lnTo>
                  <a:lnTo>
                    <a:pt x="287" y="388"/>
                  </a:lnTo>
                  <a:lnTo>
                    <a:pt x="622" y="883"/>
                  </a:lnTo>
                  <a:lnTo>
                    <a:pt x="622" y="895"/>
                  </a:lnTo>
                  <a:lnTo>
                    <a:pt x="622" y="901"/>
                  </a:lnTo>
                  <a:lnTo>
                    <a:pt x="622" y="907"/>
                  </a:lnTo>
                  <a:lnTo>
                    <a:pt x="628" y="919"/>
                  </a:lnTo>
                  <a:lnTo>
                    <a:pt x="628" y="931"/>
                  </a:lnTo>
                  <a:lnTo>
                    <a:pt x="634" y="937"/>
                  </a:lnTo>
                  <a:lnTo>
                    <a:pt x="634" y="949"/>
                  </a:lnTo>
                  <a:lnTo>
                    <a:pt x="640" y="949"/>
                  </a:lnTo>
                  <a:lnTo>
                    <a:pt x="646" y="961"/>
                  </a:lnTo>
                  <a:lnTo>
                    <a:pt x="646" y="967"/>
                  </a:lnTo>
                  <a:lnTo>
                    <a:pt x="646" y="973"/>
                  </a:lnTo>
                  <a:lnTo>
                    <a:pt x="640" y="967"/>
                  </a:lnTo>
                  <a:lnTo>
                    <a:pt x="634" y="979"/>
                  </a:lnTo>
                  <a:lnTo>
                    <a:pt x="622" y="979"/>
                  </a:lnTo>
                  <a:lnTo>
                    <a:pt x="610" y="997"/>
                  </a:lnTo>
                  <a:lnTo>
                    <a:pt x="604" y="1021"/>
                  </a:lnTo>
                  <a:lnTo>
                    <a:pt x="586" y="1045"/>
                  </a:lnTo>
                  <a:lnTo>
                    <a:pt x="580" y="1045"/>
                  </a:lnTo>
                  <a:lnTo>
                    <a:pt x="580" y="1051"/>
                  </a:lnTo>
                  <a:lnTo>
                    <a:pt x="580" y="1057"/>
                  </a:lnTo>
                  <a:lnTo>
                    <a:pt x="580" y="1063"/>
                  </a:lnTo>
                  <a:lnTo>
                    <a:pt x="574" y="1074"/>
                  </a:lnTo>
                  <a:lnTo>
                    <a:pt x="580" y="1080"/>
                  </a:lnTo>
                  <a:lnTo>
                    <a:pt x="592" y="1092"/>
                  </a:lnTo>
                  <a:lnTo>
                    <a:pt x="592" y="1098"/>
                  </a:lnTo>
                  <a:lnTo>
                    <a:pt x="586" y="1104"/>
                  </a:lnTo>
                  <a:lnTo>
                    <a:pt x="580" y="1110"/>
                  </a:lnTo>
                  <a:lnTo>
                    <a:pt x="574" y="1110"/>
                  </a:lnTo>
                  <a:lnTo>
                    <a:pt x="562" y="1110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54"/>
            <p:cNvSpPr>
              <a:spLocks/>
            </p:cNvSpPr>
            <p:nvPr/>
          </p:nvSpPr>
          <p:spPr bwMode="auto">
            <a:xfrm>
              <a:off x="2057536" y="1275374"/>
              <a:ext cx="887736" cy="1590306"/>
            </a:xfrm>
            <a:custGeom>
              <a:avLst/>
              <a:gdLst>
                <a:gd name="T0" fmla="*/ 33 w 484"/>
                <a:gd name="T1" fmla="*/ 468 h 788"/>
                <a:gd name="T2" fmla="*/ 45 w 484"/>
                <a:gd name="T3" fmla="*/ 446 h 788"/>
                <a:gd name="T4" fmla="*/ 50 w 484"/>
                <a:gd name="T5" fmla="*/ 441 h 788"/>
                <a:gd name="T6" fmla="*/ 45 w 484"/>
                <a:gd name="T7" fmla="*/ 430 h 788"/>
                <a:gd name="T8" fmla="*/ 33 w 484"/>
                <a:gd name="T9" fmla="*/ 419 h 788"/>
                <a:gd name="T10" fmla="*/ 56 w 484"/>
                <a:gd name="T11" fmla="*/ 381 h 788"/>
                <a:gd name="T12" fmla="*/ 72 w 484"/>
                <a:gd name="T13" fmla="*/ 371 h 788"/>
                <a:gd name="T14" fmla="*/ 78 w 484"/>
                <a:gd name="T15" fmla="*/ 360 h 788"/>
                <a:gd name="T16" fmla="*/ 111 w 484"/>
                <a:gd name="T17" fmla="*/ 296 h 788"/>
                <a:gd name="T18" fmla="*/ 95 w 484"/>
                <a:gd name="T19" fmla="*/ 290 h 788"/>
                <a:gd name="T20" fmla="*/ 89 w 484"/>
                <a:gd name="T21" fmla="*/ 274 h 788"/>
                <a:gd name="T22" fmla="*/ 89 w 484"/>
                <a:gd name="T23" fmla="*/ 258 h 788"/>
                <a:gd name="T24" fmla="*/ 89 w 484"/>
                <a:gd name="T25" fmla="*/ 247 h 788"/>
                <a:gd name="T26" fmla="*/ 89 w 484"/>
                <a:gd name="T27" fmla="*/ 236 h 788"/>
                <a:gd name="T28" fmla="*/ 145 w 484"/>
                <a:gd name="T29" fmla="*/ 0 h 788"/>
                <a:gd name="T30" fmla="*/ 183 w 484"/>
                <a:gd name="T31" fmla="*/ 107 h 788"/>
                <a:gd name="T32" fmla="*/ 199 w 484"/>
                <a:gd name="T33" fmla="*/ 145 h 788"/>
                <a:gd name="T34" fmla="*/ 194 w 484"/>
                <a:gd name="T35" fmla="*/ 156 h 788"/>
                <a:gd name="T36" fmla="*/ 205 w 484"/>
                <a:gd name="T37" fmla="*/ 172 h 788"/>
                <a:gd name="T38" fmla="*/ 233 w 484"/>
                <a:gd name="T39" fmla="*/ 214 h 788"/>
                <a:gd name="T40" fmla="*/ 238 w 484"/>
                <a:gd name="T41" fmla="*/ 236 h 788"/>
                <a:gd name="T42" fmla="*/ 250 w 484"/>
                <a:gd name="T43" fmla="*/ 241 h 788"/>
                <a:gd name="T44" fmla="*/ 272 w 484"/>
                <a:gd name="T45" fmla="*/ 252 h 788"/>
                <a:gd name="T46" fmla="*/ 255 w 484"/>
                <a:gd name="T47" fmla="*/ 285 h 788"/>
                <a:gd name="T48" fmla="*/ 250 w 484"/>
                <a:gd name="T49" fmla="*/ 306 h 788"/>
                <a:gd name="T50" fmla="*/ 250 w 484"/>
                <a:gd name="T51" fmla="*/ 312 h 788"/>
                <a:gd name="T52" fmla="*/ 238 w 484"/>
                <a:gd name="T53" fmla="*/ 328 h 788"/>
                <a:gd name="T54" fmla="*/ 238 w 484"/>
                <a:gd name="T55" fmla="*/ 344 h 788"/>
                <a:gd name="T56" fmla="*/ 255 w 484"/>
                <a:gd name="T57" fmla="*/ 355 h 788"/>
                <a:gd name="T58" fmla="*/ 277 w 484"/>
                <a:gd name="T59" fmla="*/ 339 h 788"/>
                <a:gd name="T60" fmla="*/ 283 w 484"/>
                <a:gd name="T61" fmla="*/ 344 h 788"/>
                <a:gd name="T62" fmla="*/ 289 w 484"/>
                <a:gd name="T63" fmla="*/ 350 h 788"/>
                <a:gd name="T64" fmla="*/ 289 w 484"/>
                <a:gd name="T65" fmla="*/ 381 h 788"/>
                <a:gd name="T66" fmla="*/ 300 w 484"/>
                <a:gd name="T67" fmla="*/ 403 h 788"/>
                <a:gd name="T68" fmla="*/ 294 w 484"/>
                <a:gd name="T69" fmla="*/ 414 h 788"/>
                <a:gd name="T70" fmla="*/ 311 w 484"/>
                <a:gd name="T71" fmla="*/ 430 h 788"/>
                <a:gd name="T72" fmla="*/ 316 w 484"/>
                <a:gd name="T73" fmla="*/ 441 h 788"/>
                <a:gd name="T74" fmla="*/ 316 w 484"/>
                <a:gd name="T75" fmla="*/ 457 h 788"/>
                <a:gd name="T76" fmla="*/ 327 w 484"/>
                <a:gd name="T77" fmla="*/ 473 h 788"/>
                <a:gd name="T78" fmla="*/ 339 w 484"/>
                <a:gd name="T79" fmla="*/ 462 h 788"/>
                <a:gd name="T80" fmla="*/ 361 w 484"/>
                <a:gd name="T81" fmla="*/ 468 h 788"/>
                <a:gd name="T82" fmla="*/ 372 w 484"/>
                <a:gd name="T83" fmla="*/ 462 h 788"/>
                <a:gd name="T84" fmla="*/ 394 w 484"/>
                <a:gd name="T85" fmla="*/ 468 h 788"/>
                <a:gd name="T86" fmla="*/ 405 w 484"/>
                <a:gd name="T87" fmla="*/ 468 h 788"/>
                <a:gd name="T88" fmla="*/ 422 w 484"/>
                <a:gd name="T89" fmla="*/ 462 h 788"/>
                <a:gd name="T90" fmla="*/ 439 w 484"/>
                <a:gd name="T91" fmla="*/ 468 h 788"/>
                <a:gd name="T92" fmla="*/ 449 w 484"/>
                <a:gd name="T93" fmla="*/ 484 h 788"/>
                <a:gd name="T94" fmla="*/ 417 w 484"/>
                <a:gd name="T95" fmla="*/ 710 h 788"/>
                <a:gd name="T96" fmla="*/ 0 w 484"/>
                <a:gd name="T97" fmla="*/ 634 h 7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4"/>
                <a:gd name="T148" fmla="*/ 0 h 788"/>
                <a:gd name="T149" fmla="*/ 484 w 484"/>
                <a:gd name="T150" fmla="*/ 788 h 7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4" h="788">
                  <a:moveTo>
                    <a:pt x="0" y="704"/>
                  </a:moveTo>
                  <a:lnTo>
                    <a:pt x="36" y="519"/>
                  </a:lnTo>
                  <a:lnTo>
                    <a:pt x="48" y="507"/>
                  </a:lnTo>
                  <a:lnTo>
                    <a:pt x="48" y="495"/>
                  </a:lnTo>
                  <a:lnTo>
                    <a:pt x="54" y="495"/>
                  </a:lnTo>
                  <a:lnTo>
                    <a:pt x="54" y="489"/>
                  </a:lnTo>
                  <a:lnTo>
                    <a:pt x="54" y="483"/>
                  </a:lnTo>
                  <a:lnTo>
                    <a:pt x="48" y="477"/>
                  </a:lnTo>
                  <a:lnTo>
                    <a:pt x="42" y="471"/>
                  </a:lnTo>
                  <a:lnTo>
                    <a:pt x="36" y="465"/>
                  </a:lnTo>
                  <a:lnTo>
                    <a:pt x="42" y="453"/>
                  </a:lnTo>
                  <a:lnTo>
                    <a:pt x="60" y="423"/>
                  </a:lnTo>
                  <a:lnTo>
                    <a:pt x="72" y="423"/>
                  </a:lnTo>
                  <a:lnTo>
                    <a:pt x="78" y="412"/>
                  </a:lnTo>
                  <a:lnTo>
                    <a:pt x="78" y="406"/>
                  </a:lnTo>
                  <a:lnTo>
                    <a:pt x="84" y="400"/>
                  </a:lnTo>
                  <a:lnTo>
                    <a:pt x="120" y="346"/>
                  </a:lnTo>
                  <a:lnTo>
                    <a:pt x="120" y="328"/>
                  </a:lnTo>
                  <a:lnTo>
                    <a:pt x="108" y="322"/>
                  </a:lnTo>
                  <a:lnTo>
                    <a:pt x="102" y="322"/>
                  </a:lnTo>
                  <a:lnTo>
                    <a:pt x="96" y="310"/>
                  </a:lnTo>
                  <a:lnTo>
                    <a:pt x="96" y="304"/>
                  </a:lnTo>
                  <a:lnTo>
                    <a:pt x="96" y="292"/>
                  </a:lnTo>
                  <a:lnTo>
                    <a:pt x="96" y="286"/>
                  </a:lnTo>
                  <a:lnTo>
                    <a:pt x="96" y="280"/>
                  </a:lnTo>
                  <a:lnTo>
                    <a:pt x="96" y="274"/>
                  </a:lnTo>
                  <a:lnTo>
                    <a:pt x="96" y="262"/>
                  </a:lnTo>
                  <a:lnTo>
                    <a:pt x="156" y="0"/>
                  </a:lnTo>
                  <a:lnTo>
                    <a:pt x="215" y="17"/>
                  </a:lnTo>
                  <a:lnTo>
                    <a:pt x="197" y="119"/>
                  </a:lnTo>
                  <a:lnTo>
                    <a:pt x="209" y="143"/>
                  </a:lnTo>
                  <a:lnTo>
                    <a:pt x="215" y="161"/>
                  </a:lnTo>
                  <a:lnTo>
                    <a:pt x="209" y="173"/>
                  </a:lnTo>
                  <a:lnTo>
                    <a:pt x="215" y="179"/>
                  </a:lnTo>
                  <a:lnTo>
                    <a:pt x="221" y="191"/>
                  </a:lnTo>
                  <a:lnTo>
                    <a:pt x="239" y="209"/>
                  </a:lnTo>
                  <a:lnTo>
                    <a:pt x="251" y="238"/>
                  </a:lnTo>
                  <a:lnTo>
                    <a:pt x="251" y="250"/>
                  </a:lnTo>
                  <a:lnTo>
                    <a:pt x="257" y="262"/>
                  </a:lnTo>
                  <a:lnTo>
                    <a:pt x="269" y="262"/>
                  </a:lnTo>
                  <a:lnTo>
                    <a:pt x="269" y="268"/>
                  </a:lnTo>
                  <a:lnTo>
                    <a:pt x="287" y="274"/>
                  </a:lnTo>
                  <a:lnTo>
                    <a:pt x="293" y="280"/>
                  </a:lnTo>
                  <a:lnTo>
                    <a:pt x="275" y="310"/>
                  </a:lnTo>
                  <a:lnTo>
                    <a:pt x="275" y="316"/>
                  </a:lnTo>
                  <a:lnTo>
                    <a:pt x="269" y="322"/>
                  </a:lnTo>
                  <a:lnTo>
                    <a:pt x="269" y="340"/>
                  </a:lnTo>
                  <a:lnTo>
                    <a:pt x="269" y="346"/>
                  </a:lnTo>
                  <a:lnTo>
                    <a:pt x="257" y="358"/>
                  </a:lnTo>
                  <a:lnTo>
                    <a:pt x="257" y="364"/>
                  </a:lnTo>
                  <a:lnTo>
                    <a:pt x="257" y="370"/>
                  </a:lnTo>
                  <a:lnTo>
                    <a:pt x="257" y="382"/>
                  </a:lnTo>
                  <a:lnTo>
                    <a:pt x="269" y="394"/>
                  </a:lnTo>
                  <a:lnTo>
                    <a:pt x="275" y="394"/>
                  </a:lnTo>
                  <a:lnTo>
                    <a:pt x="293" y="376"/>
                  </a:lnTo>
                  <a:lnTo>
                    <a:pt x="299" y="376"/>
                  </a:lnTo>
                  <a:lnTo>
                    <a:pt x="305" y="382"/>
                  </a:lnTo>
                  <a:lnTo>
                    <a:pt x="311" y="388"/>
                  </a:lnTo>
                  <a:lnTo>
                    <a:pt x="305" y="400"/>
                  </a:lnTo>
                  <a:lnTo>
                    <a:pt x="311" y="423"/>
                  </a:lnTo>
                  <a:lnTo>
                    <a:pt x="311" y="435"/>
                  </a:lnTo>
                  <a:lnTo>
                    <a:pt x="323" y="447"/>
                  </a:lnTo>
                  <a:lnTo>
                    <a:pt x="323" y="453"/>
                  </a:lnTo>
                  <a:lnTo>
                    <a:pt x="317" y="459"/>
                  </a:lnTo>
                  <a:lnTo>
                    <a:pt x="323" y="477"/>
                  </a:lnTo>
                  <a:lnTo>
                    <a:pt x="335" y="477"/>
                  </a:lnTo>
                  <a:lnTo>
                    <a:pt x="341" y="483"/>
                  </a:lnTo>
                  <a:lnTo>
                    <a:pt x="341" y="489"/>
                  </a:lnTo>
                  <a:lnTo>
                    <a:pt x="341" y="507"/>
                  </a:lnTo>
                  <a:lnTo>
                    <a:pt x="347" y="519"/>
                  </a:lnTo>
                  <a:lnTo>
                    <a:pt x="353" y="525"/>
                  </a:lnTo>
                  <a:lnTo>
                    <a:pt x="359" y="513"/>
                  </a:lnTo>
                  <a:lnTo>
                    <a:pt x="365" y="513"/>
                  </a:lnTo>
                  <a:lnTo>
                    <a:pt x="383" y="519"/>
                  </a:lnTo>
                  <a:lnTo>
                    <a:pt x="389" y="519"/>
                  </a:lnTo>
                  <a:lnTo>
                    <a:pt x="395" y="513"/>
                  </a:lnTo>
                  <a:lnTo>
                    <a:pt x="401" y="513"/>
                  </a:lnTo>
                  <a:lnTo>
                    <a:pt x="401" y="519"/>
                  </a:lnTo>
                  <a:lnTo>
                    <a:pt x="425" y="519"/>
                  </a:lnTo>
                  <a:lnTo>
                    <a:pt x="431" y="519"/>
                  </a:lnTo>
                  <a:lnTo>
                    <a:pt x="437" y="519"/>
                  </a:lnTo>
                  <a:lnTo>
                    <a:pt x="455" y="519"/>
                  </a:lnTo>
                  <a:lnTo>
                    <a:pt x="455" y="513"/>
                  </a:lnTo>
                  <a:lnTo>
                    <a:pt x="461" y="507"/>
                  </a:lnTo>
                  <a:lnTo>
                    <a:pt x="473" y="519"/>
                  </a:lnTo>
                  <a:lnTo>
                    <a:pt x="478" y="531"/>
                  </a:lnTo>
                  <a:lnTo>
                    <a:pt x="484" y="537"/>
                  </a:lnTo>
                  <a:lnTo>
                    <a:pt x="449" y="788"/>
                  </a:lnTo>
                  <a:lnTo>
                    <a:pt x="221" y="752"/>
                  </a:lnTo>
                  <a:lnTo>
                    <a:pt x="0" y="704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55"/>
            <p:cNvSpPr>
              <a:spLocks/>
            </p:cNvSpPr>
            <p:nvPr/>
          </p:nvSpPr>
          <p:spPr bwMode="auto">
            <a:xfrm>
              <a:off x="2057536" y="1275374"/>
              <a:ext cx="887736" cy="1590306"/>
            </a:xfrm>
            <a:custGeom>
              <a:avLst/>
              <a:gdLst>
                <a:gd name="T0" fmla="*/ 33 w 484"/>
                <a:gd name="T1" fmla="*/ 468 h 788"/>
                <a:gd name="T2" fmla="*/ 45 w 484"/>
                <a:gd name="T3" fmla="*/ 446 h 788"/>
                <a:gd name="T4" fmla="*/ 50 w 484"/>
                <a:gd name="T5" fmla="*/ 441 h 788"/>
                <a:gd name="T6" fmla="*/ 45 w 484"/>
                <a:gd name="T7" fmla="*/ 430 h 788"/>
                <a:gd name="T8" fmla="*/ 33 w 484"/>
                <a:gd name="T9" fmla="*/ 419 h 788"/>
                <a:gd name="T10" fmla="*/ 56 w 484"/>
                <a:gd name="T11" fmla="*/ 381 h 788"/>
                <a:gd name="T12" fmla="*/ 72 w 484"/>
                <a:gd name="T13" fmla="*/ 371 h 788"/>
                <a:gd name="T14" fmla="*/ 78 w 484"/>
                <a:gd name="T15" fmla="*/ 360 h 788"/>
                <a:gd name="T16" fmla="*/ 111 w 484"/>
                <a:gd name="T17" fmla="*/ 296 h 788"/>
                <a:gd name="T18" fmla="*/ 95 w 484"/>
                <a:gd name="T19" fmla="*/ 290 h 788"/>
                <a:gd name="T20" fmla="*/ 89 w 484"/>
                <a:gd name="T21" fmla="*/ 274 h 788"/>
                <a:gd name="T22" fmla="*/ 89 w 484"/>
                <a:gd name="T23" fmla="*/ 258 h 788"/>
                <a:gd name="T24" fmla="*/ 89 w 484"/>
                <a:gd name="T25" fmla="*/ 247 h 788"/>
                <a:gd name="T26" fmla="*/ 89 w 484"/>
                <a:gd name="T27" fmla="*/ 236 h 788"/>
                <a:gd name="T28" fmla="*/ 145 w 484"/>
                <a:gd name="T29" fmla="*/ 0 h 788"/>
                <a:gd name="T30" fmla="*/ 183 w 484"/>
                <a:gd name="T31" fmla="*/ 107 h 788"/>
                <a:gd name="T32" fmla="*/ 199 w 484"/>
                <a:gd name="T33" fmla="*/ 145 h 788"/>
                <a:gd name="T34" fmla="*/ 194 w 484"/>
                <a:gd name="T35" fmla="*/ 156 h 788"/>
                <a:gd name="T36" fmla="*/ 205 w 484"/>
                <a:gd name="T37" fmla="*/ 172 h 788"/>
                <a:gd name="T38" fmla="*/ 233 w 484"/>
                <a:gd name="T39" fmla="*/ 214 h 788"/>
                <a:gd name="T40" fmla="*/ 238 w 484"/>
                <a:gd name="T41" fmla="*/ 236 h 788"/>
                <a:gd name="T42" fmla="*/ 250 w 484"/>
                <a:gd name="T43" fmla="*/ 241 h 788"/>
                <a:gd name="T44" fmla="*/ 272 w 484"/>
                <a:gd name="T45" fmla="*/ 252 h 788"/>
                <a:gd name="T46" fmla="*/ 255 w 484"/>
                <a:gd name="T47" fmla="*/ 285 h 788"/>
                <a:gd name="T48" fmla="*/ 250 w 484"/>
                <a:gd name="T49" fmla="*/ 306 h 788"/>
                <a:gd name="T50" fmla="*/ 250 w 484"/>
                <a:gd name="T51" fmla="*/ 312 h 788"/>
                <a:gd name="T52" fmla="*/ 238 w 484"/>
                <a:gd name="T53" fmla="*/ 328 h 788"/>
                <a:gd name="T54" fmla="*/ 238 w 484"/>
                <a:gd name="T55" fmla="*/ 344 h 788"/>
                <a:gd name="T56" fmla="*/ 255 w 484"/>
                <a:gd name="T57" fmla="*/ 355 h 788"/>
                <a:gd name="T58" fmla="*/ 277 w 484"/>
                <a:gd name="T59" fmla="*/ 339 h 788"/>
                <a:gd name="T60" fmla="*/ 283 w 484"/>
                <a:gd name="T61" fmla="*/ 344 h 788"/>
                <a:gd name="T62" fmla="*/ 289 w 484"/>
                <a:gd name="T63" fmla="*/ 350 h 788"/>
                <a:gd name="T64" fmla="*/ 289 w 484"/>
                <a:gd name="T65" fmla="*/ 381 h 788"/>
                <a:gd name="T66" fmla="*/ 300 w 484"/>
                <a:gd name="T67" fmla="*/ 403 h 788"/>
                <a:gd name="T68" fmla="*/ 294 w 484"/>
                <a:gd name="T69" fmla="*/ 414 h 788"/>
                <a:gd name="T70" fmla="*/ 311 w 484"/>
                <a:gd name="T71" fmla="*/ 430 h 788"/>
                <a:gd name="T72" fmla="*/ 316 w 484"/>
                <a:gd name="T73" fmla="*/ 441 h 788"/>
                <a:gd name="T74" fmla="*/ 316 w 484"/>
                <a:gd name="T75" fmla="*/ 457 h 788"/>
                <a:gd name="T76" fmla="*/ 327 w 484"/>
                <a:gd name="T77" fmla="*/ 473 h 788"/>
                <a:gd name="T78" fmla="*/ 339 w 484"/>
                <a:gd name="T79" fmla="*/ 462 h 788"/>
                <a:gd name="T80" fmla="*/ 361 w 484"/>
                <a:gd name="T81" fmla="*/ 468 h 788"/>
                <a:gd name="T82" fmla="*/ 372 w 484"/>
                <a:gd name="T83" fmla="*/ 462 h 788"/>
                <a:gd name="T84" fmla="*/ 394 w 484"/>
                <a:gd name="T85" fmla="*/ 468 h 788"/>
                <a:gd name="T86" fmla="*/ 405 w 484"/>
                <a:gd name="T87" fmla="*/ 468 h 788"/>
                <a:gd name="T88" fmla="*/ 422 w 484"/>
                <a:gd name="T89" fmla="*/ 462 h 788"/>
                <a:gd name="T90" fmla="*/ 439 w 484"/>
                <a:gd name="T91" fmla="*/ 468 h 788"/>
                <a:gd name="T92" fmla="*/ 449 w 484"/>
                <a:gd name="T93" fmla="*/ 484 h 788"/>
                <a:gd name="T94" fmla="*/ 417 w 484"/>
                <a:gd name="T95" fmla="*/ 710 h 788"/>
                <a:gd name="T96" fmla="*/ 0 w 484"/>
                <a:gd name="T97" fmla="*/ 634 h 7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4"/>
                <a:gd name="T148" fmla="*/ 0 h 788"/>
                <a:gd name="T149" fmla="*/ 484 w 484"/>
                <a:gd name="T150" fmla="*/ 788 h 7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4" h="788">
                  <a:moveTo>
                    <a:pt x="0" y="704"/>
                  </a:moveTo>
                  <a:lnTo>
                    <a:pt x="36" y="519"/>
                  </a:lnTo>
                  <a:lnTo>
                    <a:pt x="48" y="507"/>
                  </a:lnTo>
                  <a:lnTo>
                    <a:pt x="48" y="495"/>
                  </a:lnTo>
                  <a:lnTo>
                    <a:pt x="54" y="495"/>
                  </a:lnTo>
                  <a:lnTo>
                    <a:pt x="54" y="489"/>
                  </a:lnTo>
                  <a:lnTo>
                    <a:pt x="54" y="483"/>
                  </a:lnTo>
                  <a:lnTo>
                    <a:pt x="48" y="477"/>
                  </a:lnTo>
                  <a:lnTo>
                    <a:pt x="42" y="471"/>
                  </a:lnTo>
                  <a:lnTo>
                    <a:pt x="36" y="465"/>
                  </a:lnTo>
                  <a:lnTo>
                    <a:pt x="42" y="453"/>
                  </a:lnTo>
                  <a:lnTo>
                    <a:pt x="60" y="423"/>
                  </a:lnTo>
                  <a:lnTo>
                    <a:pt x="72" y="423"/>
                  </a:lnTo>
                  <a:lnTo>
                    <a:pt x="78" y="412"/>
                  </a:lnTo>
                  <a:lnTo>
                    <a:pt x="78" y="406"/>
                  </a:lnTo>
                  <a:lnTo>
                    <a:pt x="84" y="400"/>
                  </a:lnTo>
                  <a:lnTo>
                    <a:pt x="120" y="346"/>
                  </a:lnTo>
                  <a:lnTo>
                    <a:pt x="120" y="328"/>
                  </a:lnTo>
                  <a:lnTo>
                    <a:pt x="108" y="322"/>
                  </a:lnTo>
                  <a:lnTo>
                    <a:pt x="102" y="322"/>
                  </a:lnTo>
                  <a:lnTo>
                    <a:pt x="96" y="310"/>
                  </a:lnTo>
                  <a:lnTo>
                    <a:pt x="96" y="304"/>
                  </a:lnTo>
                  <a:lnTo>
                    <a:pt x="96" y="292"/>
                  </a:lnTo>
                  <a:lnTo>
                    <a:pt x="96" y="286"/>
                  </a:lnTo>
                  <a:lnTo>
                    <a:pt x="96" y="280"/>
                  </a:lnTo>
                  <a:lnTo>
                    <a:pt x="96" y="274"/>
                  </a:lnTo>
                  <a:lnTo>
                    <a:pt x="96" y="262"/>
                  </a:lnTo>
                  <a:lnTo>
                    <a:pt x="156" y="0"/>
                  </a:lnTo>
                  <a:lnTo>
                    <a:pt x="215" y="17"/>
                  </a:lnTo>
                  <a:lnTo>
                    <a:pt x="197" y="119"/>
                  </a:lnTo>
                  <a:lnTo>
                    <a:pt x="209" y="143"/>
                  </a:lnTo>
                  <a:lnTo>
                    <a:pt x="215" y="161"/>
                  </a:lnTo>
                  <a:lnTo>
                    <a:pt x="209" y="173"/>
                  </a:lnTo>
                  <a:lnTo>
                    <a:pt x="215" y="179"/>
                  </a:lnTo>
                  <a:lnTo>
                    <a:pt x="221" y="191"/>
                  </a:lnTo>
                  <a:lnTo>
                    <a:pt x="239" y="209"/>
                  </a:lnTo>
                  <a:lnTo>
                    <a:pt x="251" y="238"/>
                  </a:lnTo>
                  <a:lnTo>
                    <a:pt x="251" y="250"/>
                  </a:lnTo>
                  <a:lnTo>
                    <a:pt x="257" y="262"/>
                  </a:lnTo>
                  <a:lnTo>
                    <a:pt x="269" y="262"/>
                  </a:lnTo>
                  <a:lnTo>
                    <a:pt x="269" y="268"/>
                  </a:lnTo>
                  <a:lnTo>
                    <a:pt x="287" y="274"/>
                  </a:lnTo>
                  <a:lnTo>
                    <a:pt x="293" y="280"/>
                  </a:lnTo>
                  <a:lnTo>
                    <a:pt x="275" y="310"/>
                  </a:lnTo>
                  <a:lnTo>
                    <a:pt x="275" y="316"/>
                  </a:lnTo>
                  <a:lnTo>
                    <a:pt x="269" y="322"/>
                  </a:lnTo>
                  <a:lnTo>
                    <a:pt x="269" y="340"/>
                  </a:lnTo>
                  <a:lnTo>
                    <a:pt x="269" y="346"/>
                  </a:lnTo>
                  <a:lnTo>
                    <a:pt x="257" y="358"/>
                  </a:lnTo>
                  <a:lnTo>
                    <a:pt x="257" y="364"/>
                  </a:lnTo>
                  <a:lnTo>
                    <a:pt x="257" y="370"/>
                  </a:lnTo>
                  <a:lnTo>
                    <a:pt x="257" y="382"/>
                  </a:lnTo>
                  <a:lnTo>
                    <a:pt x="269" y="394"/>
                  </a:lnTo>
                  <a:lnTo>
                    <a:pt x="275" y="394"/>
                  </a:lnTo>
                  <a:lnTo>
                    <a:pt x="293" y="376"/>
                  </a:lnTo>
                  <a:lnTo>
                    <a:pt x="299" y="376"/>
                  </a:lnTo>
                  <a:lnTo>
                    <a:pt x="305" y="382"/>
                  </a:lnTo>
                  <a:lnTo>
                    <a:pt x="311" y="388"/>
                  </a:lnTo>
                  <a:lnTo>
                    <a:pt x="305" y="400"/>
                  </a:lnTo>
                  <a:lnTo>
                    <a:pt x="311" y="423"/>
                  </a:lnTo>
                  <a:lnTo>
                    <a:pt x="311" y="435"/>
                  </a:lnTo>
                  <a:lnTo>
                    <a:pt x="323" y="447"/>
                  </a:lnTo>
                  <a:lnTo>
                    <a:pt x="323" y="453"/>
                  </a:lnTo>
                  <a:lnTo>
                    <a:pt x="317" y="459"/>
                  </a:lnTo>
                  <a:lnTo>
                    <a:pt x="323" y="477"/>
                  </a:lnTo>
                  <a:lnTo>
                    <a:pt x="335" y="477"/>
                  </a:lnTo>
                  <a:lnTo>
                    <a:pt x="341" y="483"/>
                  </a:lnTo>
                  <a:lnTo>
                    <a:pt x="341" y="489"/>
                  </a:lnTo>
                  <a:lnTo>
                    <a:pt x="341" y="507"/>
                  </a:lnTo>
                  <a:lnTo>
                    <a:pt x="347" y="519"/>
                  </a:lnTo>
                  <a:lnTo>
                    <a:pt x="353" y="525"/>
                  </a:lnTo>
                  <a:lnTo>
                    <a:pt x="359" y="513"/>
                  </a:lnTo>
                  <a:lnTo>
                    <a:pt x="365" y="513"/>
                  </a:lnTo>
                  <a:lnTo>
                    <a:pt x="383" y="519"/>
                  </a:lnTo>
                  <a:lnTo>
                    <a:pt x="389" y="519"/>
                  </a:lnTo>
                  <a:lnTo>
                    <a:pt x="395" y="513"/>
                  </a:lnTo>
                  <a:lnTo>
                    <a:pt x="401" y="513"/>
                  </a:lnTo>
                  <a:lnTo>
                    <a:pt x="401" y="519"/>
                  </a:lnTo>
                  <a:lnTo>
                    <a:pt x="425" y="519"/>
                  </a:lnTo>
                  <a:lnTo>
                    <a:pt x="431" y="519"/>
                  </a:lnTo>
                  <a:lnTo>
                    <a:pt x="437" y="519"/>
                  </a:lnTo>
                  <a:lnTo>
                    <a:pt x="455" y="519"/>
                  </a:lnTo>
                  <a:lnTo>
                    <a:pt x="455" y="513"/>
                  </a:lnTo>
                  <a:lnTo>
                    <a:pt x="461" y="507"/>
                  </a:lnTo>
                  <a:lnTo>
                    <a:pt x="473" y="519"/>
                  </a:lnTo>
                  <a:lnTo>
                    <a:pt x="478" y="531"/>
                  </a:lnTo>
                  <a:lnTo>
                    <a:pt x="484" y="537"/>
                  </a:lnTo>
                  <a:lnTo>
                    <a:pt x="449" y="788"/>
                  </a:lnTo>
                  <a:lnTo>
                    <a:pt x="221" y="752"/>
                  </a:lnTo>
                  <a:lnTo>
                    <a:pt x="0" y="704"/>
                  </a:lnTo>
                </a:path>
              </a:pathLst>
            </a:custGeom>
            <a:solidFill>
              <a:sysClr val="window" lastClr="FFFFFF">
                <a:lumMod val="50000"/>
              </a:sysClr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56"/>
            <p:cNvSpPr>
              <a:spLocks/>
            </p:cNvSpPr>
            <p:nvPr/>
          </p:nvSpPr>
          <p:spPr bwMode="auto">
            <a:xfrm>
              <a:off x="2415406" y="1311216"/>
              <a:ext cx="1526353" cy="1072899"/>
            </a:xfrm>
            <a:custGeom>
              <a:avLst/>
              <a:gdLst>
                <a:gd name="T0" fmla="*/ 272 w 832"/>
                <a:gd name="T1" fmla="*/ 420 h 532"/>
                <a:gd name="T2" fmla="*/ 261 w 832"/>
                <a:gd name="T3" fmla="*/ 463 h 532"/>
                <a:gd name="T4" fmla="*/ 245 w 832"/>
                <a:gd name="T5" fmla="*/ 441 h 532"/>
                <a:gd name="T6" fmla="*/ 239 w 832"/>
                <a:gd name="T7" fmla="*/ 452 h 532"/>
                <a:gd name="T8" fmla="*/ 217 w 832"/>
                <a:gd name="T9" fmla="*/ 452 h 532"/>
                <a:gd name="T10" fmla="*/ 189 w 832"/>
                <a:gd name="T11" fmla="*/ 452 h 532"/>
                <a:gd name="T12" fmla="*/ 184 w 832"/>
                <a:gd name="T13" fmla="*/ 447 h 532"/>
                <a:gd name="T14" fmla="*/ 173 w 832"/>
                <a:gd name="T15" fmla="*/ 452 h 532"/>
                <a:gd name="T16" fmla="*/ 150 w 832"/>
                <a:gd name="T17" fmla="*/ 447 h 532"/>
                <a:gd name="T18" fmla="*/ 139 w 832"/>
                <a:gd name="T19" fmla="*/ 452 h 532"/>
                <a:gd name="T20" fmla="*/ 134 w 832"/>
                <a:gd name="T21" fmla="*/ 441 h 532"/>
                <a:gd name="T22" fmla="*/ 134 w 832"/>
                <a:gd name="T23" fmla="*/ 420 h 532"/>
                <a:gd name="T24" fmla="*/ 117 w 832"/>
                <a:gd name="T25" fmla="*/ 414 h 532"/>
                <a:gd name="T26" fmla="*/ 117 w 832"/>
                <a:gd name="T27" fmla="*/ 393 h 532"/>
                <a:gd name="T28" fmla="*/ 106 w 832"/>
                <a:gd name="T29" fmla="*/ 376 h 532"/>
                <a:gd name="T30" fmla="*/ 100 w 832"/>
                <a:gd name="T31" fmla="*/ 345 h 532"/>
                <a:gd name="T32" fmla="*/ 100 w 832"/>
                <a:gd name="T33" fmla="*/ 329 h 532"/>
                <a:gd name="T34" fmla="*/ 95 w 832"/>
                <a:gd name="T35" fmla="*/ 323 h 532"/>
                <a:gd name="T36" fmla="*/ 89 w 832"/>
                <a:gd name="T37" fmla="*/ 323 h 532"/>
                <a:gd name="T38" fmla="*/ 67 w 832"/>
                <a:gd name="T39" fmla="*/ 339 h 532"/>
                <a:gd name="T40" fmla="*/ 56 w 832"/>
                <a:gd name="T41" fmla="*/ 318 h 532"/>
                <a:gd name="T42" fmla="*/ 56 w 832"/>
                <a:gd name="T43" fmla="*/ 307 h 532"/>
                <a:gd name="T44" fmla="*/ 67 w 832"/>
                <a:gd name="T45" fmla="*/ 291 h 532"/>
                <a:gd name="T46" fmla="*/ 67 w 832"/>
                <a:gd name="T47" fmla="*/ 275 h 532"/>
                <a:gd name="T48" fmla="*/ 72 w 832"/>
                <a:gd name="T49" fmla="*/ 264 h 532"/>
                <a:gd name="T50" fmla="*/ 84 w 832"/>
                <a:gd name="T51" fmla="*/ 231 h 532"/>
                <a:gd name="T52" fmla="*/ 67 w 832"/>
                <a:gd name="T53" fmla="*/ 221 h 532"/>
                <a:gd name="T54" fmla="*/ 50 w 832"/>
                <a:gd name="T55" fmla="*/ 210 h 532"/>
                <a:gd name="T56" fmla="*/ 39 w 832"/>
                <a:gd name="T57" fmla="*/ 173 h 532"/>
                <a:gd name="T58" fmla="*/ 17 w 832"/>
                <a:gd name="T59" fmla="*/ 146 h 532"/>
                <a:gd name="T60" fmla="*/ 11 w 832"/>
                <a:gd name="T61" fmla="*/ 140 h 532"/>
                <a:gd name="T62" fmla="*/ 11 w 832"/>
                <a:gd name="T63" fmla="*/ 113 h 532"/>
                <a:gd name="T64" fmla="*/ 17 w 832"/>
                <a:gd name="T65" fmla="*/ 0 h 532"/>
                <a:gd name="T66" fmla="*/ 277 w 832"/>
                <a:gd name="T67" fmla="*/ 43 h 532"/>
                <a:gd name="T68" fmla="*/ 772 w 832"/>
                <a:gd name="T69" fmla="*/ 108 h 532"/>
                <a:gd name="T70" fmla="*/ 744 w 832"/>
                <a:gd name="T71" fmla="*/ 479 h 5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32"/>
                <a:gd name="T109" fmla="*/ 0 h 532"/>
                <a:gd name="T110" fmla="*/ 832 w 832"/>
                <a:gd name="T111" fmla="*/ 532 h 5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32" h="532">
                  <a:moveTo>
                    <a:pt x="802" y="532"/>
                  </a:moveTo>
                  <a:lnTo>
                    <a:pt x="293" y="466"/>
                  </a:lnTo>
                  <a:lnTo>
                    <a:pt x="287" y="520"/>
                  </a:lnTo>
                  <a:lnTo>
                    <a:pt x="281" y="514"/>
                  </a:lnTo>
                  <a:lnTo>
                    <a:pt x="276" y="502"/>
                  </a:lnTo>
                  <a:lnTo>
                    <a:pt x="264" y="490"/>
                  </a:lnTo>
                  <a:lnTo>
                    <a:pt x="258" y="496"/>
                  </a:lnTo>
                  <a:lnTo>
                    <a:pt x="258" y="502"/>
                  </a:lnTo>
                  <a:lnTo>
                    <a:pt x="240" y="502"/>
                  </a:lnTo>
                  <a:lnTo>
                    <a:pt x="234" y="502"/>
                  </a:lnTo>
                  <a:lnTo>
                    <a:pt x="228" y="502"/>
                  </a:lnTo>
                  <a:lnTo>
                    <a:pt x="204" y="502"/>
                  </a:lnTo>
                  <a:lnTo>
                    <a:pt x="204" y="496"/>
                  </a:lnTo>
                  <a:lnTo>
                    <a:pt x="198" y="496"/>
                  </a:lnTo>
                  <a:lnTo>
                    <a:pt x="192" y="502"/>
                  </a:lnTo>
                  <a:lnTo>
                    <a:pt x="186" y="502"/>
                  </a:lnTo>
                  <a:lnTo>
                    <a:pt x="168" y="496"/>
                  </a:lnTo>
                  <a:lnTo>
                    <a:pt x="162" y="496"/>
                  </a:lnTo>
                  <a:lnTo>
                    <a:pt x="156" y="508"/>
                  </a:lnTo>
                  <a:lnTo>
                    <a:pt x="150" y="502"/>
                  </a:lnTo>
                  <a:lnTo>
                    <a:pt x="144" y="490"/>
                  </a:lnTo>
                  <a:lnTo>
                    <a:pt x="144" y="472"/>
                  </a:lnTo>
                  <a:lnTo>
                    <a:pt x="144" y="466"/>
                  </a:lnTo>
                  <a:lnTo>
                    <a:pt x="138" y="460"/>
                  </a:lnTo>
                  <a:lnTo>
                    <a:pt x="126" y="460"/>
                  </a:lnTo>
                  <a:lnTo>
                    <a:pt x="120" y="442"/>
                  </a:lnTo>
                  <a:lnTo>
                    <a:pt x="126" y="436"/>
                  </a:lnTo>
                  <a:lnTo>
                    <a:pt x="126" y="430"/>
                  </a:lnTo>
                  <a:lnTo>
                    <a:pt x="114" y="418"/>
                  </a:lnTo>
                  <a:lnTo>
                    <a:pt x="114" y="406"/>
                  </a:lnTo>
                  <a:lnTo>
                    <a:pt x="108" y="383"/>
                  </a:lnTo>
                  <a:lnTo>
                    <a:pt x="114" y="371"/>
                  </a:lnTo>
                  <a:lnTo>
                    <a:pt x="108" y="365"/>
                  </a:lnTo>
                  <a:lnTo>
                    <a:pt x="102" y="359"/>
                  </a:lnTo>
                  <a:lnTo>
                    <a:pt x="96" y="359"/>
                  </a:lnTo>
                  <a:lnTo>
                    <a:pt x="78" y="377"/>
                  </a:lnTo>
                  <a:lnTo>
                    <a:pt x="72" y="377"/>
                  </a:lnTo>
                  <a:lnTo>
                    <a:pt x="60" y="365"/>
                  </a:lnTo>
                  <a:lnTo>
                    <a:pt x="60" y="353"/>
                  </a:lnTo>
                  <a:lnTo>
                    <a:pt x="60" y="347"/>
                  </a:lnTo>
                  <a:lnTo>
                    <a:pt x="60" y="341"/>
                  </a:lnTo>
                  <a:lnTo>
                    <a:pt x="72" y="329"/>
                  </a:lnTo>
                  <a:lnTo>
                    <a:pt x="72" y="323"/>
                  </a:lnTo>
                  <a:lnTo>
                    <a:pt x="72" y="305"/>
                  </a:lnTo>
                  <a:lnTo>
                    <a:pt x="78" y="299"/>
                  </a:lnTo>
                  <a:lnTo>
                    <a:pt x="78" y="293"/>
                  </a:lnTo>
                  <a:lnTo>
                    <a:pt x="96" y="263"/>
                  </a:lnTo>
                  <a:lnTo>
                    <a:pt x="90" y="257"/>
                  </a:lnTo>
                  <a:lnTo>
                    <a:pt x="72" y="251"/>
                  </a:lnTo>
                  <a:lnTo>
                    <a:pt x="72" y="245"/>
                  </a:lnTo>
                  <a:lnTo>
                    <a:pt x="60" y="245"/>
                  </a:lnTo>
                  <a:lnTo>
                    <a:pt x="54" y="233"/>
                  </a:lnTo>
                  <a:lnTo>
                    <a:pt x="54" y="221"/>
                  </a:lnTo>
                  <a:lnTo>
                    <a:pt x="42" y="192"/>
                  </a:lnTo>
                  <a:lnTo>
                    <a:pt x="24" y="174"/>
                  </a:lnTo>
                  <a:lnTo>
                    <a:pt x="18" y="162"/>
                  </a:lnTo>
                  <a:lnTo>
                    <a:pt x="12" y="156"/>
                  </a:lnTo>
                  <a:lnTo>
                    <a:pt x="18" y="144"/>
                  </a:lnTo>
                  <a:lnTo>
                    <a:pt x="12" y="126"/>
                  </a:lnTo>
                  <a:lnTo>
                    <a:pt x="0" y="102"/>
                  </a:lnTo>
                  <a:lnTo>
                    <a:pt x="18" y="0"/>
                  </a:lnTo>
                  <a:lnTo>
                    <a:pt x="96" y="12"/>
                  </a:lnTo>
                  <a:lnTo>
                    <a:pt x="299" y="48"/>
                  </a:lnTo>
                  <a:lnTo>
                    <a:pt x="509" y="84"/>
                  </a:lnTo>
                  <a:lnTo>
                    <a:pt x="832" y="120"/>
                  </a:lnTo>
                  <a:lnTo>
                    <a:pt x="808" y="430"/>
                  </a:lnTo>
                  <a:lnTo>
                    <a:pt x="802" y="532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57"/>
            <p:cNvSpPr>
              <a:spLocks/>
            </p:cNvSpPr>
            <p:nvPr/>
          </p:nvSpPr>
          <p:spPr bwMode="auto">
            <a:xfrm>
              <a:off x="2415406" y="1311216"/>
              <a:ext cx="1526353" cy="1072899"/>
            </a:xfrm>
            <a:custGeom>
              <a:avLst/>
              <a:gdLst>
                <a:gd name="T0" fmla="*/ 272 w 832"/>
                <a:gd name="T1" fmla="*/ 420 h 532"/>
                <a:gd name="T2" fmla="*/ 261 w 832"/>
                <a:gd name="T3" fmla="*/ 463 h 532"/>
                <a:gd name="T4" fmla="*/ 245 w 832"/>
                <a:gd name="T5" fmla="*/ 441 h 532"/>
                <a:gd name="T6" fmla="*/ 239 w 832"/>
                <a:gd name="T7" fmla="*/ 452 h 532"/>
                <a:gd name="T8" fmla="*/ 217 w 832"/>
                <a:gd name="T9" fmla="*/ 452 h 532"/>
                <a:gd name="T10" fmla="*/ 189 w 832"/>
                <a:gd name="T11" fmla="*/ 452 h 532"/>
                <a:gd name="T12" fmla="*/ 184 w 832"/>
                <a:gd name="T13" fmla="*/ 447 h 532"/>
                <a:gd name="T14" fmla="*/ 173 w 832"/>
                <a:gd name="T15" fmla="*/ 452 h 532"/>
                <a:gd name="T16" fmla="*/ 150 w 832"/>
                <a:gd name="T17" fmla="*/ 447 h 532"/>
                <a:gd name="T18" fmla="*/ 139 w 832"/>
                <a:gd name="T19" fmla="*/ 452 h 532"/>
                <a:gd name="T20" fmla="*/ 134 w 832"/>
                <a:gd name="T21" fmla="*/ 441 h 532"/>
                <a:gd name="T22" fmla="*/ 134 w 832"/>
                <a:gd name="T23" fmla="*/ 420 h 532"/>
                <a:gd name="T24" fmla="*/ 117 w 832"/>
                <a:gd name="T25" fmla="*/ 414 h 532"/>
                <a:gd name="T26" fmla="*/ 117 w 832"/>
                <a:gd name="T27" fmla="*/ 393 h 532"/>
                <a:gd name="T28" fmla="*/ 106 w 832"/>
                <a:gd name="T29" fmla="*/ 376 h 532"/>
                <a:gd name="T30" fmla="*/ 100 w 832"/>
                <a:gd name="T31" fmla="*/ 345 h 532"/>
                <a:gd name="T32" fmla="*/ 100 w 832"/>
                <a:gd name="T33" fmla="*/ 329 h 532"/>
                <a:gd name="T34" fmla="*/ 95 w 832"/>
                <a:gd name="T35" fmla="*/ 323 h 532"/>
                <a:gd name="T36" fmla="*/ 89 w 832"/>
                <a:gd name="T37" fmla="*/ 323 h 532"/>
                <a:gd name="T38" fmla="*/ 67 w 832"/>
                <a:gd name="T39" fmla="*/ 339 h 532"/>
                <a:gd name="T40" fmla="*/ 56 w 832"/>
                <a:gd name="T41" fmla="*/ 318 h 532"/>
                <a:gd name="T42" fmla="*/ 56 w 832"/>
                <a:gd name="T43" fmla="*/ 307 h 532"/>
                <a:gd name="T44" fmla="*/ 67 w 832"/>
                <a:gd name="T45" fmla="*/ 291 h 532"/>
                <a:gd name="T46" fmla="*/ 67 w 832"/>
                <a:gd name="T47" fmla="*/ 275 h 532"/>
                <a:gd name="T48" fmla="*/ 72 w 832"/>
                <a:gd name="T49" fmla="*/ 264 h 532"/>
                <a:gd name="T50" fmla="*/ 84 w 832"/>
                <a:gd name="T51" fmla="*/ 231 h 532"/>
                <a:gd name="T52" fmla="*/ 67 w 832"/>
                <a:gd name="T53" fmla="*/ 221 h 532"/>
                <a:gd name="T54" fmla="*/ 50 w 832"/>
                <a:gd name="T55" fmla="*/ 210 h 532"/>
                <a:gd name="T56" fmla="*/ 39 w 832"/>
                <a:gd name="T57" fmla="*/ 173 h 532"/>
                <a:gd name="T58" fmla="*/ 17 w 832"/>
                <a:gd name="T59" fmla="*/ 146 h 532"/>
                <a:gd name="T60" fmla="*/ 11 w 832"/>
                <a:gd name="T61" fmla="*/ 140 h 532"/>
                <a:gd name="T62" fmla="*/ 11 w 832"/>
                <a:gd name="T63" fmla="*/ 113 h 532"/>
                <a:gd name="T64" fmla="*/ 17 w 832"/>
                <a:gd name="T65" fmla="*/ 0 h 532"/>
                <a:gd name="T66" fmla="*/ 277 w 832"/>
                <a:gd name="T67" fmla="*/ 43 h 532"/>
                <a:gd name="T68" fmla="*/ 772 w 832"/>
                <a:gd name="T69" fmla="*/ 108 h 532"/>
                <a:gd name="T70" fmla="*/ 744 w 832"/>
                <a:gd name="T71" fmla="*/ 479 h 5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32"/>
                <a:gd name="T109" fmla="*/ 0 h 532"/>
                <a:gd name="T110" fmla="*/ 832 w 832"/>
                <a:gd name="T111" fmla="*/ 532 h 5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32" h="532">
                  <a:moveTo>
                    <a:pt x="802" y="532"/>
                  </a:moveTo>
                  <a:lnTo>
                    <a:pt x="293" y="466"/>
                  </a:lnTo>
                  <a:lnTo>
                    <a:pt x="287" y="520"/>
                  </a:lnTo>
                  <a:lnTo>
                    <a:pt x="281" y="514"/>
                  </a:lnTo>
                  <a:lnTo>
                    <a:pt x="276" y="502"/>
                  </a:lnTo>
                  <a:lnTo>
                    <a:pt x="264" y="490"/>
                  </a:lnTo>
                  <a:lnTo>
                    <a:pt x="258" y="496"/>
                  </a:lnTo>
                  <a:lnTo>
                    <a:pt x="258" y="502"/>
                  </a:lnTo>
                  <a:lnTo>
                    <a:pt x="240" y="502"/>
                  </a:lnTo>
                  <a:lnTo>
                    <a:pt x="234" y="502"/>
                  </a:lnTo>
                  <a:lnTo>
                    <a:pt x="228" y="502"/>
                  </a:lnTo>
                  <a:lnTo>
                    <a:pt x="204" y="502"/>
                  </a:lnTo>
                  <a:lnTo>
                    <a:pt x="204" y="496"/>
                  </a:lnTo>
                  <a:lnTo>
                    <a:pt x="198" y="496"/>
                  </a:lnTo>
                  <a:lnTo>
                    <a:pt x="192" y="502"/>
                  </a:lnTo>
                  <a:lnTo>
                    <a:pt x="186" y="502"/>
                  </a:lnTo>
                  <a:lnTo>
                    <a:pt x="168" y="496"/>
                  </a:lnTo>
                  <a:lnTo>
                    <a:pt x="162" y="496"/>
                  </a:lnTo>
                  <a:lnTo>
                    <a:pt x="156" y="508"/>
                  </a:lnTo>
                  <a:lnTo>
                    <a:pt x="150" y="502"/>
                  </a:lnTo>
                  <a:lnTo>
                    <a:pt x="144" y="490"/>
                  </a:lnTo>
                  <a:lnTo>
                    <a:pt x="144" y="472"/>
                  </a:lnTo>
                  <a:lnTo>
                    <a:pt x="144" y="466"/>
                  </a:lnTo>
                  <a:lnTo>
                    <a:pt x="138" y="460"/>
                  </a:lnTo>
                  <a:lnTo>
                    <a:pt x="126" y="460"/>
                  </a:lnTo>
                  <a:lnTo>
                    <a:pt x="120" y="442"/>
                  </a:lnTo>
                  <a:lnTo>
                    <a:pt x="126" y="436"/>
                  </a:lnTo>
                  <a:lnTo>
                    <a:pt x="126" y="430"/>
                  </a:lnTo>
                  <a:lnTo>
                    <a:pt x="114" y="418"/>
                  </a:lnTo>
                  <a:lnTo>
                    <a:pt x="114" y="406"/>
                  </a:lnTo>
                  <a:lnTo>
                    <a:pt x="108" y="383"/>
                  </a:lnTo>
                  <a:lnTo>
                    <a:pt x="114" y="371"/>
                  </a:lnTo>
                  <a:lnTo>
                    <a:pt x="108" y="365"/>
                  </a:lnTo>
                  <a:lnTo>
                    <a:pt x="102" y="359"/>
                  </a:lnTo>
                  <a:lnTo>
                    <a:pt x="96" y="359"/>
                  </a:lnTo>
                  <a:lnTo>
                    <a:pt x="78" y="377"/>
                  </a:lnTo>
                  <a:lnTo>
                    <a:pt x="72" y="377"/>
                  </a:lnTo>
                  <a:lnTo>
                    <a:pt x="60" y="365"/>
                  </a:lnTo>
                  <a:lnTo>
                    <a:pt x="60" y="353"/>
                  </a:lnTo>
                  <a:lnTo>
                    <a:pt x="60" y="347"/>
                  </a:lnTo>
                  <a:lnTo>
                    <a:pt x="60" y="341"/>
                  </a:lnTo>
                  <a:lnTo>
                    <a:pt x="72" y="329"/>
                  </a:lnTo>
                  <a:lnTo>
                    <a:pt x="72" y="323"/>
                  </a:lnTo>
                  <a:lnTo>
                    <a:pt x="72" y="305"/>
                  </a:lnTo>
                  <a:lnTo>
                    <a:pt x="78" y="299"/>
                  </a:lnTo>
                  <a:lnTo>
                    <a:pt x="78" y="293"/>
                  </a:lnTo>
                  <a:lnTo>
                    <a:pt x="96" y="263"/>
                  </a:lnTo>
                  <a:lnTo>
                    <a:pt x="90" y="257"/>
                  </a:lnTo>
                  <a:lnTo>
                    <a:pt x="72" y="251"/>
                  </a:lnTo>
                  <a:lnTo>
                    <a:pt x="72" y="245"/>
                  </a:lnTo>
                  <a:lnTo>
                    <a:pt x="60" y="245"/>
                  </a:lnTo>
                  <a:lnTo>
                    <a:pt x="54" y="233"/>
                  </a:lnTo>
                  <a:lnTo>
                    <a:pt x="54" y="221"/>
                  </a:lnTo>
                  <a:lnTo>
                    <a:pt x="42" y="192"/>
                  </a:lnTo>
                  <a:lnTo>
                    <a:pt x="24" y="174"/>
                  </a:lnTo>
                  <a:lnTo>
                    <a:pt x="18" y="162"/>
                  </a:lnTo>
                  <a:lnTo>
                    <a:pt x="12" y="156"/>
                  </a:lnTo>
                  <a:lnTo>
                    <a:pt x="18" y="144"/>
                  </a:lnTo>
                  <a:lnTo>
                    <a:pt x="12" y="126"/>
                  </a:lnTo>
                  <a:lnTo>
                    <a:pt x="0" y="102"/>
                  </a:lnTo>
                  <a:lnTo>
                    <a:pt x="18" y="0"/>
                  </a:lnTo>
                  <a:lnTo>
                    <a:pt x="96" y="12"/>
                  </a:lnTo>
                  <a:lnTo>
                    <a:pt x="299" y="48"/>
                  </a:lnTo>
                  <a:lnTo>
                    <a:pt x="509" y="84"/>
                  </a:lnTo>
                  <a:lnTo>
                    <a:pt x="832" y="120"/>
                  </a:lnTo>
                  <a:lnTo>
                    <a:pt x="808" y="430"/>
                  </a:lnTo>
                  <a:lnTo>
                    <a:pt x="802" y="532"/>
                  </a:lnTo>
                </a:path>
              </a:pathLst>
            </a:custGeom>
            <a:solidFill>
              <a:sysClr val="window" lastClr="FFFFFF">
                <a:lumMod val="50000"/>
              </a:sysClr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58"/>
            <p:cNvSpPr>
              <a:spLocks/>
            </p:cNvSpPr>
            <p:nvPr/>
          </p:nvSpPr>
          <p:spPr bwMode="auto">
            <a:xfrm>
              <a:off x="2848392" y="2251963"/>
              <a:ext cx="1039976" cy="949704"/>
            </a:xfrm>
            <a:custGeom>
              <a:avLst/>
              <a:gdLst>
                <a:gd name="T0" fmla="*/ 493 w 568"/>
                <a:gd name="T1" fmla="*/ 424 h 472"/>
                <a:gd name="T2" fmla="*/ 509 w 568"/>
                <a:gd name="T3" fmla="*/ 236 h 472"/>
                <a:gd name="T4" fmla="*/ 526 w 568"/>
                <a:gd name="T5" fmla="*/ 59 h 472"/>
                <a:gd name="T6" fmla="*/ 55 w 568"/>
                <a:gd name="T7" fmla="*/ 0 h 472"/>
                <a:gd name="T8" fmla="*/ 49 w 568"/>
                <a:gd name="T9" fmla="*/ 49 h 472"/>
                <a:gd name="T10" fmla="*/ 17 w 568"/>
                <a:gd name="T11" fmla="*/ 274 h 472"/>
                <a:gd name="T12" fmla="*/ 17 w 568"/>
                <a:gd name="T13" fmla="*/ 274 h 472"/>
                <a:gd name="T14" fmla="*/ 0 w 568"/>
                <a:gd name="T15" fmla="*/ 365 h 472"/>
                <a:gd name="T16" fmla="*/ 138 w 568"/>
                <a:gd name="T17" fmla="*/ 386 h 472"/>
                <a:gd name="T18" fmla="*/ 493 w 568"/>
                <a:gd name="T19" fmla="*/ 424 h 472"/>
                <a:gd name="T20" fmla="*/ 493 w 568"/>
                <a:gd name="T21" fmla="*/ 424 h 472"/>
                <a:gd name="T22" fmla="*/ 493 w 568"/>
                <a:gd name="T23" fmla="*/ 424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68"/>
                <a:gd name="T37" fmla="*/ 0 h 472"/>
                <a:gd name="T38" fmla="*/ 568 w 568"/>
                <a:gd name="T39" fmla="*/ 472 h 4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68" h="472">
                  <a:moveTo>
                    <a:pt x="532" y="472"/>
                  </a:moveTo>
                  <a:lnTo>
                    <a:pt x="550" y="263"/>
                  </a:lnTo>
                  <a:lnTo>
                    <a:pt x="568" y="66"/>
                  </a:lnTo>
                  <a:lnTo>
                    <a:pt x="59" y="0"/>
                  </a:lnTo>
                  <a:lnTo>
                    <a:pt x="53" y="54"/>
                  </a:lnTo>
                  <a:lnTo>
                    <a:pt x="18" y="305"/>
                  </a:lnTo>
                  <a:lnTo>
                    <a:pt x="0" y="406"/>
                  </a:lnTo>
                  <a:lnTo>
                    <a:pt x="149" y="430"/>
                  </a:lnTo>
                  <a:lnTo>
                    <a:pt x="532" y="472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59"/>
            <p:cNvSpPr>
              <a:spLocks/>
            </p:cNvSpPr>
            <p:nvPr/>
          </p:nvSpPr>
          <p:spPr bwMode="auto">
            <a:xfrm>
              <a:off x="2848392" y="2251963"/>
              <a:ext cx="1039976" cy="949704"/>
            </a:xfrm>
            <a:custGeom>
              <a:avLst/>
              <a:gdLst>
                <a:gd name="T0" fmla="*/ 493 w 568"/>
                <a:gd name="T1" fmla="*/ 424 h 472"/>
                <a:gd name="T2" fmla="*/ 509 w 568"/>
                <a:gd name="T3" fmla="*/ 236 h 472"/>
                <a:gd name="T4" fmla="*/ 526 w 568"/>
                <a:gd name="T5" fmla="*/ 59 h 472"/>
                <a:gd name="T6" fmla="*/ 55 w 568"/>
                <a:gd name="T7" fmla="*/ 0 h 472"/>
                <a:gd name="T8" fmla="*/ 49 w 568"/>
                <a:gd name="T9" fmla="*/ 49 h 472"/>
                <a:gd name="T10" fmla="*/ 17 w 568"/>
                <a:gd name="T11" fmla="*/ 274 h 472"/>
                <a:gd name="T12" fmla="*/ 17 w 568"/>
                <a:gd name="T13" fmla="*/ 274 h 472"/>
                <a:gd name="T14" fmla="*/ 0 w 568"/>
                <a:gd name="T15" fmla="*/ 365 h 472"/>
                <a:gd name="T16" fmla="*/ 138 w 568"/>
                <a:gd name="T17" fmla="*/ 386 h 472"/>
                <a:gd name="T18" fmla="*/ 493 w 568"/>
                <a:gd name="T19" fmla="*/ 424 h 472"/>
                <a:gd name="T20" fmla="*/ 493 w 568"/>
                <a:gd name="T21" fmla="*/ 424 h 4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8"/>
                <a:gd name="T34" fmla="*/ 0 h 472"/>
                <a:gd name="T35" fmla="*/ 568 w 568"/>
                <a:gd name="T36" fmla="*/ 472 h 4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8" h="472">
                  <a:moveTo>
                    <a:pt x="532" y="472"/>
                  </a:moveTo>
                  <a:lnTo>
                    <a:pt x="550" y="263"/>
                  </a:lnTo>
                  <a:lnTo>
                    <a:pt x="568" y="66"/>
                  </a:lnTo>
                  <a:lnTo>
                    <a:pt x="59" y="0"/>
                  </a:lnTo>
                  <a:lnTo>
                    <a:pt x="53" y="54"/>
                  </a:lnTo>
                  <a:lnTo>
                    <a:pt x="18" y="305"/>
                  </a:lnTo>
                  <a:lnTo>
                    <a:pt x="0" y="406"/>
                  </a:lnTo>
                  <a:lnTo>
                    <a:pt x="149" y="430"/>
                  </a:lnTo>
                  <a:lnTo>
                    <a:pt x="532" y="472"/>
                  </a:lnTo>
                </a:path>
              </a:pathLst>
            </a:custGeom>
            <a:solidFill>
              <a:srgbClr val="FFFF00"/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60"/>
            <p:cNvSpPr>
              <a:spLocks/>
            </p:cNvSpPr>
            <p:nvPr/>
          </p:nvSpPr>
          <p:spPr bwMode="auto">
            <a:xfrm>
              <a:off x="1509872" y="2585701"/>
              <a:ext cx="952983" cy="1614947"/>
            </a:xfrm>
            <a:custGeom>
              <a:avLst/>
              <a:gdLst>
                <a:gd name="T0" fmla="*/ 72 w 520"/>
                <a:gd name="T1" fmla="*/ 0 h 800"/>
                <a:gd name="T2" fmla="*/ 0 w 520"/>
                <a:gd name="T3" fmla="*/ 275 h 800"/>
                <a:gd name="T4" fmla="*/ 311 w 520"/>
                <a:gd name="T5" fmla="*/ 721 h 800"/>
                <a:gd name="T6" fmla="*/ 311 w 520"/>
                <a:gd name="T7" fmla="*/ 716 h 800"/>
                <a:gd name="T8" fmla="*/ 316 w 520"/>
                <a:gd name="T9" fmla="*/ 710 h 800"/>
                <a:gd name="T10" fmla="*/ 322 w 520"/>
                <a:gd name="T11" fmla="*/ 689 h 800"/>
                <a:gd name="T12" fmla="*/ 316 w 520"/>
                <a:gd name="T13" fmla="*/ 684 h 800"/>
                <a:gd name="T14" fmla="*/ 322 w 520"/>
                <a:gd name="T15" fmla="*/ 641 h 800"/>
                <a:gd name="T16" fmla="*/ 316 w 520"/>
                <a:gd name="T17" fmla="*/ 625 h 800"/>
                <a:gd name="T18" fmla="*/ 322 w 520"/>
                <a:gd name="T19" fmla="*/ 619 h 800"/>
                <a:gd name="T20" fmla="*/ 333 w 520"/>
                <a:gd name="T21" fmla="*/ 614 h 800"/>
                <a:gd name="T22" fmla="*/ 349 w 520"/>
                <a:gd name="T23" fmla="*/ 619 h 800"/>
                <a:gd name="T24" fmla="*/ 355 w 520"/>
                <a:gd name="T25" fmla="*/ 625 h 800"/>
                <a:gd name="T26" fmla="*/ 355 w 520"/>
                <a:gd name="T27" fmla="*/ 630 h 800"/>
                <a:gd name="T28" fmla="*/ 361 w 520"/>
                <a:gd name="T29" fmla="*/ 635 h 800"/>
                <a:gd name="T30" fmla="*/ 366 w 520"/>
                <a:gd name="T31" fmla="*/ 635 h 800"/>
                <a:gd name="T32" fmla="*/ 383 w 520"/>
                <a:gd name="T33" fmla="*/ 598 h 800"/>
                <a:gd name="T34" fmla="*/ 394 w 520"/>
                <a:gd name="T35" fmla="*/ 549 h 800"/>
                <a:gd name="T36" fmla="*/ 482 w 520"/>
                <a:gd name="T37" fmla="*/ 92 h 800"/>
                <a:gd name="T38" fmla="*/ 277 w 520"/>
                <a:gd name="T39" fmla="*/ 49 h 800"/>
                <a:gd name="T40" fmla="*/ 72 w 520"/>
                <a:gd name="T41" fmla="*/ 0 h 800"/>
                <a:gd name="T42" fmla="*/ 72 w 520"/>
                <a:gd name="T43" fmla="*/ 0 h 8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20"/>
                <a:gd name="T67" fmla="*/ 0 h 800"/>
                <a:gd name="T68" fmla="*/ 520 w 520"/>
                <a:gd name="T69" fmla="*/ 800 h 8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20" h="800">
                  <a:moveTo>
                    <a:pt x="78" y="0"/>
                  </a:moveTo>
                  <a:lnTo>
                    <a:pt x="0" y="305"/>
                  </a:lnTo>
                  <a:lnTo>
                    <a:pt x="335" y="800"/>
                  </a:lnTo>
                  <a:lnTo>
                    <a:pt x="335" y="794"/>
                  </a:lnTo>
                  <a:lnTo>
                    <a:pt x="341" y="788"/>
                  </a:lnTo>
                  <a:lnTo>
                    <a:pt x="347" y="765"/>
                  </a:lnTo>
                  <a:lnTo>
                    <a:pt x="341" y="759"/>
                  </a:lnTo>
                  <a:lnTo>
                    <a:pt x="347" y="711"/>
                  </a:lnTo>
                  <a:lnTo>
                    <a:pt x="341" y="693"/>
                  </a:lnTo>
                  <a:lnTo>
                    <a:pt x="347" y="687"/>
                  </a:lnTo>
                  <a:lnTo>
                    <a:pt x="359" y="681"/>
                  </a:lnTo>
                  <a:lnTo>
                    <a:pt x="377" y="687"/>
                  </a:lnTo>
                  <a:lnTo>
                    <a:pt x="383" y="693"/>
                  </a:lnTo>
                  <a:lnTo>
                    <a:pt x="383" y="699"/>
                  </a:lnTo>
                  <a:lnTo>
                    <a:pt x="389" y="705"/>
                  </a:lnTo>
                  <a:lnTo>
                    <a:pt x="395" y="705"/>
                  </a:lnTo>
                  <a:lnTo>
                    <a:pt x="413" y="663"/>
                  </a:lnTo>
                  <a:lnTo>
                    <a:pt x="425" y="609"/>
                  </a:lnTo>
                  <a:lnTo>
                    <a:pt x="520" y="102"/>
                  </a:lnTo>
                  <a:lnTo>
                    <a:pt x="299" y="54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61"/>
            <p:cNvSpPr>
              <a:spLocks/>
            </p:cNvSpPr>
            <p:nvPr/>
          </p:nvSpPr>
          <p:spPr bwMode="auto">
            <a:xfrm>
              <a:off x="3022386" y="3127746"/>
              <a:ext cx="1085451" cy="936266"/>
            </a:xfrm>
            <a:custGeom>
              <a:avLst/>
              <a:gdLst>
                <a:gd name="T0" fmla="*/ 0 w 592"/>
                <a:gd name="T1" fmla="*/ 364 h 466"/>
                <a:gd name="T2" fmla="*/ 50 w 592"/>
                <a:gd name="T3" fmla="*/ 0 h 466"/>
                <a:gd name="T4" fmla="*/ 405 w 592"/>
                <a:gd name="T5" fmla="*/ 38 h 466"/>
                <a:gd name="T6" fmla="*/ 549 w 592"/>
                <a:gd name="T7" fmla="*/ 48 h 466"/>
                <a:gd name="T8" fmla="*/ 543 w 592"/>
                <a:gd name="T9" fmla="*/ 139 h 466"/>
                <a:gd name="T10" fmla="*/ 527 w 592"/>
                <a:gd name="T11" fmla="*/ 418 h 466"/>
                <a:gd name="T12" fmla="*/ 450 w 592"/>
                <a:gd name="T13" fmla="*/ 413 h 466"/>
                <a:gd name="T14" fmla="*/ 0 w 592"/>
                <a:gd name="T15" fmla="*/ 364 h 466"/>
                <a:gd name="T16" fmla="*/ 0 w 592"/>
                <a:gd name="T17" fmla="*/ 364 h 4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2"/>
                <a:gd name="T28" fmla="*/ 0 h 466"/>
                <a:gd name="T29" fmla="*/ 592 w 592"/>
                <a:gd name="T30" fmla="*/ 466 h 4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2" h="466">
                  <a:moveTo>
                    <a:pt x="0" y="406"/>
                  </a:moveTo>
                  <a:lnTo>
                    <a:pt x="54" y="0"/>
                  </a:lnTo>
                  <a:lnTo>
                    <a:pt x="437" y="42"/>
                  </a:lnTo>
                  <a:lnTo>
                    <a:pt x="592" y="54"/>
                  </a:lnTo>
                  <a:lnTo>
                    <a:pt x="586" y="155"/>
                  </a:lnTo>
                  <a:lnTo>
                    <a:pt x="568" y="466"/>
                  </a:lnTo>
                  <a:lnTo>
                    <a:pt x="485" y="460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FFFF00"/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62"/>
            <p:cNvSpPr>
              <a:spLocks/>
            </p:cNvSpPr>
            <p:nvPr/>
          </p:nvSpPr>
          <p:spPr bwMode="auto">
            <a:xfrm>
              <a:off x="2868167" y="3936344"/>
              <a:ext cx="1043931" cy="1196090"/>
            </a:xfrm>
            <a:custGeom>
              <a:avLst/>
              <a:gdLst>
                <a:gd name="T0" fmla="*/ 77 w 568"/>
                <a:gd name="T1" fmla="*/ 0 h 591"/>
                <a:gd name="T2" fmla="*/ 0 w 568"/>
                <a:gd name="T3" fmla="*/ 523 h 591"/>
                <a:gd name="T4" fmla="*/ 0 w 568"/>
                <a:gd name="T5" fmla="*/ 523 h 591"/>
                <a:gd name="T6" fmla="*/ 72 w 568"/>
                <a:gd name="T7" fmla="*/ 534 h 591"/>
                <a:gd name="T8" fmla="*/ 77 w 568"/>
                <a:gd name="T9" fmla="*/ 491 h 591"/>
                <a:gd name="T10" fmla="*/ 205 w 568"/>
                <a:gd name="T11" fmla="*/ 507 h 591"/>
                <a:gd name="T12" fmla="*/ 205 w 568"/>
                <a:gd name="T13" fmla="*/ 507 h 591"/>
                <a:gd name="T14" fmla="*/ 200 w 568"/>
                <a:gd name="T15" fmla="*/ 501 h 591"/>
                <a:gd name="T16" fmla="*/ 205 w 568"/>
                <a:gd name="T17" fmla="*/ 496 h 591"/>
                <a:gd name="T18" fmla="*/ 205 w 568"/>
                <a:gd name="T19" fmla="*/ 491 h 591"/>
                <a:gd name="T20" fmla="*/ 200 w 568"/>
                <a:gd name="T21" fmla="*/ 491 h 591"/>
                <a:gd name="T22" fmla="*/ 205 w 568"/>
                <a:gd name="T23" fmla="*/ 485 h 591"/>
                <a:gd name="T24" fmla="*/ 489 w 568"/>
                <a:gd name="T25" fmla="*/ 512 h 591"/>
                <a:gd name="T26" fmla="*/ 522 w 568"/>
                <a:gd name="T27" fmla="*/ 98 h 591"/>
                <a:gd name="T28" fmla="*/ 528 w 568"/>
                <a:gd name="T29" fmla="*/ 98 h 591"/>
                <a:gd name="T30" fmla="*/ 528 w 568"/>
                <a:gd name="T31" fmla="*/ 49 h 591"/>
                <a:gd name="T32" fmla="*/ 77 w 568"/>
                <a:gd name="T33" fmla="*/ 0 h 591"/>
                <a:gd name="T34" fmla="*/ 77 w 568"/>
                <a:gd name="T35" fmla="*/ 0 h 5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68"/>
                <a:gd name="T55" fmla="*/ 0 h 591"/>
                <a:gd name="T56" fmla="*/ 568 w 568"/>
                <a:gd name="T57" fmla="*/ 591 h 5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68" h="591">
                  <a:moveTo>
                    <a:pt x="83" y="0"/>
                  </a:moveTo>
                  <a:lnTo>
                    <a:pt x="0" y="579"/>
                  </a:lnTo>
                  <a:lnTo>
                    <a:pt x="77" y="591"/>
                  </a:lnTo>
                  <a:lnTo>
                    <a:pt x="83" y="543"/>
                  </a:lnTo>
                  <a:lnTo>
                    <a:pt x="221" y="561"/>
                  </a:lnTo>
                  <a:lnTo>
                    <a:pt x="215" y="555"/>
                  </a:lnTo>
                  <a:lnTo>
                    <a:pt x="221" y="549"/>
                  </a:lnTo>
                  <a:lnTo>
                    <a:pt x="221" y="543"/>
                  </a:lnTo>
                  <a:lnTo>
                    <a:pt x="215" y="543"/>
                  </a:lnTo>
                  <a:lnTo>
                    <a:pt x="221" y="537"/>
                  </a:lnTo>
                  <a:lnTo>
                    <a:pt x="526" y="567"/>
                  </a:lnTo>
                  <a:lnTo>
                    <a:pt x="562" y="108"/>
                  </a:lnTo>
                  <a:lnTo>
                    <a:pt x="568" y="108"/>
                  </a:lnTo>
                  <a:lnTo>
                    <a:pt x="568" y="54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FF00"/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64"/>
            <p:cNvSpPr>
              <a:spLocks/>
            </p:cNvSpPr>
            <p:nvPr/>
          </p:nvSpPr>
          <p:spPr bwMode="auto">
            <a:xfrm>
              <a:off x="3856734" y="2180281"/>
              <a:ext cx="1039976" cy="768275"/>
            </a:xfrm>
            <a:custGeom>
              <a:avLst/>
              <a:gdLst>
                <a:gd name="T0" fmla="*/ 0 w 568"/>
                <a:gd name="T1" fmla="*/ 268 h 382"/>
                <a:gd name="T2" fmla="*/ 17 w 568"/>
                <a:gd name="T3" fmla="*/ 92 h 382"/>
                <a:gd name="T4" fmla="*/ 22 w 568"/>
                <a:gd name="T5" fmla="*/ 0 h 382"/>
                <a:gd name="T6" fmla="*/ 515 w 568"/>
                <a:gd name="T7" fmla="*/ 22 h 382"/>
                <a:gd name="T8" fmla="*/ 515 w 568"/>
                <a:gd name="T9" fmla="*/ 27 h 382"/>
                <a:gd name="T10" fmla="*/ 515 w 568"/>
                <a:gd name="T11" fmla="*/ 38 h 382"/>
                <a:gd name="T12" fmla="*/ 498 w 568"/>
                <a:gd name="T13" fmla="*/ 48 h 382"/>
                <a:gd name="T14" fmla="*/ 504 w 568"/>
                <a:gd name="T15" fmla="*/ 59 h 382"/>
                <a:gd name="T16" fmla="*/ 526 w 568"/>
                <a:gd name="T17" fmla="*/ 81 h 382"/>
                <a:gd name="T18" fmla="*/ 526 w 568"/>
                <a:gd name="T19" fmla="*/ 247 h 382"/>
                <a:gd name="T20" fmla="*/ 520 w 568"/>
                <a:gd name="T21" fmla="*/ 247 h 382"/>
                <a:gd name="T22" fmla="*/ 515 w 568"/>
                <a:gd name="T23" fmla="*/ 247 h 382"/>
                <a:gd name="T24" fmla="*/ 520 w 568"/>
                <a:gd name="T25" fmla="*/ 252 h 382"/>
                <a:gd name="T26" fmla="*/ 520 w 568"/>
                <a:gd name="T27" fmla="*/ 258 h 382"/>
                <a:gd name="T28" fmla="*/ 520 w 568"/>
                <a:gd name="T29" fmla="*/ 268 h 382"/>
                <a:gd name="T30" fmla="*/ 520 w 568"/>
                <a:gd name="T31" fmla="*/ 274 h 382"/>
                <a:gd name="T32" fmla="*/ 526 w 568"/>
                <a:gd name="T33" fmla="*/ 285 h 382"/>
                <a:gd name="T34" fmla="*/ 520 w 568"/>
                <a:gd name="T35" fmla="*/ 290 h 382"/>
                <a:gd name="T36" fmla="*/ 520 w 568"/>
                <a:gd name="T37" fmla="*/ 301 h 382"/>
                <a:gd name="T38" fmla="*/ 515 w 568"/>
                <a:gd name="T39" fmla="*/ 317 h 382"/>
                <a:gd name="T40" fmla="*/ 520 w 568"/>
                <a:gd name="T41" fmla="*/ 333 h 382"/>
                <a:gd name="T42" fmla="*/ 526 w 568"/>
                <a:gd name="T43" fmla="*/ 343 h 382"/>
                <a:gd name="T44" fmla="*/ 526 w 568"/>
                <a:gd name="T45" fmla="*/ 343 h 382"/>
                <a:gd name="T46" fmla="*/ 509 w 568"/>
                <a:gd name="T47" fmla="*/ 333 h 382"/>
                <a:gd name="T48" fmla="*/ 476 w 568"/>
                <a:gd name="T49" fmla="*/ 317 h 382"/>
                <a:gd name="T50" fmla="*/ 470 w 568"/>
                <a:gd name="T51" fmla="*/ 312 h 382"/>
                <a:gd name="T52" fmla="*/ 459 w 568"/>
                <a:gd name="T53" fmla="*/ 312 h 382"/>
                <a:gd name="T54" fmla="*/ 448 w 568"/>
                <a:gd name="T55" fmla="*/ 322 h 382"/>
                <a:gd name="T56" fmla="*/ 437 w 568"/>
                <a:gd name="T57" fmla="*/ 322 h 382"/>
                <a:gd name="T58" fmla="*/ 426 w 568"/>
                <a:gd name="T59" fmla="*/ 322 h 382"/>
                <a:gd name="T60" fmla="*/ 420 w 568"/>
                <a:gd name="T61" fmla="*/ 306 h 382"/>
                <a:gd name="T62" fmla="*/ 415 w 568"/>
                <a:gd name="T63" fmla="*/ 301 h 382"/>
                <a:gd name="T64" fmla="*/ 404 w 568"/>
                <a:gd name="T65" fmla="*/ 306 h 382"/>
                <a:gd name="T66" fmla="*/ 393 w 568"/>
                <a:gd name="T67" fmla="*/ 306 h 382"/>
                <a:gd name="T68" fmla="*/ 382 w 568"/>
                <a:gd name="T69" fmla="*/ 290 h 382"/>
                <a:gd name="T70" fmla="*/ 0 w 568"/>
                <a:gd name="T71" fmla="*/ 268 h 382"/>
                <a:gd name="T72" fmla="*/ 0 w 568"/>
                <a:gd name="T73" fmla="*/ 268 h 38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8"/>
                <a:gd name="T112" fmla="*/ 0 h 382"/>
                <a:gd name="T113" fmla="*/ 568 w 568"/>
                <a:gd name="T114" fmla="*/ 382 h 38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8" h="382">
                  <a:moveTo>
                    <a:pt x="0" y="299"/>
                  </a:moveTo>
                  <a:lnTo>
                    <a:pt x="18" y="102"/>
                  </a:lnTo>
                  <a:lnTo>
                    <a:pt x="24" y="0"/>
                  </a:lnTo>
                  <a:lnTo>
                    <a:pt x="556" y="24"/>
                  </a:lnTo>
                  <a:lnTo>
                    <a:pt x="556" y="30"/>
                  </a:lnTo>
                  <a:lnTo>
                    <a:pt x="556" y="42"/>
                  </a:lnTo>
                  <a:lnTo>
                    <a:pt x="538" y="54"/>
                  </a:lnTo>
                  <a:lnTo>
                    <a:pt x="544" y="66"/>
                  </a:lnTo>
                  <a:lnTo>
                    <a:pt x="568" y="90"/>
                  </a:lnTo>
                  <a:lnTo>
                    <a:pt x="568" y="275"/>
                  </a:lnTo>
                  <a:lnTo>
                    <a:pt x="562" y="275"/>
                  </a:lnTo>
                  <a:lnTo>
                    <a:pt x="556" y="275"/>
                  </a:lnTo>
                  <a:lnTo>
                    <a:pt x="562" y="281"/>
                  </a:lnTo>
                  <a:lnTo>
                    <a:pt x="562" y="287"/>
                  </a:lnTo>
                  <a:lnTo>
                    <a:pt x="562" y="299"/>
                  </a:lnTo>
                  <a:lnTo>
                    <a:pt x="562" y="305"/>
                  </a:lnTo>
                  <a:lnTo>
                    <a:pt x="568" y="317"/>
                  </a:lnTo>
                  <a:lnTo>
                    <a:pt x="562" y="323"/>
                  </a:lnTo>
                  <a:lnTo>
                    <a:pt x="562" y="335"/>
                  </a:lnTo>
                  <a:lnTo>
                    <a:pt x="556" y="353"/>
                  </a:lnTo>
                  <a:lnTo>
                    <a:pt x="562" y="371"/>
                  </a:lnTo>
                  <a:lnTo>
                    <a:pt x="568" y="382"/>
                  </a:lnTo>
                  <a:lnTo>
                    <a:pt x="550" y="371"/>
                  </a:lnTo>
                  <a:lnTo>
                    <a:pt x="514" y="353"/>
                  </a:lnTo>
                  <a:lnTo>
                    <a:pt x="508" y="347"/>
                  </a:lnTo>
                  <a:lnTo>
                    <a:pt x="496" y="347"/>
                  </a:lnTo>
                  <a:lnTo>
                    <a:pt x="484" y="359"/>
                  </a:lnTo>
                  <a:lnTo>
                    <a:pt x="472" y="359"/>
                  </a:lnTo>
                  <a:lnTo>
                    <a:pt x="460" y="359"/>
                  </a:lnTo>
                  <a:lnTo>
                    <a:pt x="454" y="341"/>
                  </a:lnTo>
                  <a:lnTo>
                    <a:pt x="448" y="335"/>
                  </a:lnTo>
                  <a:lnTo>
                    <a:pt x="436" y="341"/>
                  </a:lnTo>
                  <a:lnTo>
                    <a:pt x="424" y="341"/>
                  </a:lnTo>
                  <a:lnTo>
                    <a:pt x="412" y="323"/>
                  </a:lnTo>
                  <a:lnTo>
                    <a:pt x="0" y="299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66"/>
            <p:cNvSpPr>
              <a:spLocks/>
            </p:cNvSpPr>
            <p:nvPr/>
          </p:nvSpPr>
          <p:spPr bwMode="auto">
            <a:xfrm>
              <a:off x="3821150" y="2780570"/>
              <a:ext cx="1229781" cy="676443"/>
            </a:xfrm>
            <a:custGeom>
              <a:avLst/>
              <a:gdLst>
                <a:gd name="T0" fmla="*/ 0 w 670"/>
                <a:gd name="T1" fmla="*/ 189 h 334"/>
                <a:gd name="T2" fmla="*/ 17 w 670"/>
                <a:gd name="T3" fmla="*/ 0 h 334"/>
                <a:gd name="T4" fmla="*/ 399 w 670"/>
                <a:gd name="T5" fmla="*/ 22 h 334"/>
                <a:gd name="T6" fmla="*/ 410 w 670"/>
                <a:gd name="T7" fmla="*/ 38 h 334"/>
                <a:gd name="T8" fmla="*/ 421 w 670"/>
                <a:gd name="T9" fmla="*/ 38 h 334"/>
                <a:gd name="T10" fmla="*/ 433 w 670"/>
                <a:gd name="T11" fmla="*/ 33 h 334"/>
                <a:gd name="T12" fmla="*/ 438 w 670"/>
                <a:gd name="T13" fmla="*/ 38 h 334"/>
                <a:gd name="T14" fmla="*/ 444 w 670"/>
                <a:gd name="T15" fmla="*/ 54 h 334"/>
                <a:gd name="T16" fmla="*/ 455 w 670"/>
                <a:gd name="T17" fmla="*/ 54 h 334"/>
                <a:gd name="T18" fmla="*/ 466 w 670"/>
                <a:gd name="T19" fmla="*/ 54 h 334"/>
                <a:gd name="T20" fmla="*/ 477 w 670"/>
                <a:gd name="T21" fmla="*/ 43 h 334"/>
                <a:gd name="T22" fmla="*/ 488 w 670"/>
                <a:gd name="T23" fmla="*/ 43 h 334"/>
                <a:gd name="T24" fmla="*/ 494 w 670"/>
                <a:gd name="T25" fmla="*/ 49 h 334"/>
                <a:gd name="T26" fmla="*/ 527 w 670"/>
                <a:gd name="T27" fmla="*/ 65 h 334"/>
                <a:gd name="T28" fmla="*/ 544 w 670"/>
                <a:gd name="T29" fmla="*/ 75 h 334"/>
                <a:gd name="T30" fmla="*/ 544 w 670"/>
                <a:gd name="T31" fmla="*/ 86 h 334"/>
                <a:gd name="T32" fmla="*/ 550 w 670"/>
                <a:gd name="T33" fmla="*/ 91 h 334"/>
                <a:gd name="T34" fmla="*/ 550 w 670"/>
                <a:gd name="T35" fmla="*/ 97 h 334"/>
                <a:gd name="T36" fmla="*/ 550 w 670"/>
                <a:gd name="T37" fmla="*/ 113 h 334"/>
                <a:gd name="T38" fmla="*/ 555 w 670"/>
                <a:gd name="T39" fmla="*/ 118 h 334"/>
                <a:gd name="T40" fmla="*/ 561 w 670"/>
                <a:gd name="T41" fmla="*/ 135 h 334"/>
                <a:gd name="T42" fmla="*/ 566 w 670"/>
                <a:gd name="T43" fmla="*/ 140 h 334"/>
                <a:gd name="T44" fmla="*/ 566 w 670"/>
                <a:gd name="T45" fmla="*/ 146 h 334"/>
                <a:gd name="T46" fmla="*/ 566 w 670"/>
                <a:gd name="T47" fmla="*/ 156 h 334"/>
                <a:gd name="T48" fmla="*/ 577 w 670"/>
                <a:gd name="T49" fmla="*/ 162 h 334"/>
                <a:gd name="T50" fmla="*/ 577 w 670"/>
                <a:gd name="T51" fmla="*/ 173 h 334"/>
                <a:gd name="T52" fmla="*/ 577 w 670"/>
                <a:gd name="T53" fmla="*/ 178 h 334"/>
                <a:gd name="T54" fmla="*/ 577 w 670"/>
                <a:gd name="T55" fmla="*/ 194 h 334"/>
                <a:gd name="T56" fmla="*/ 583 w 670"/>
                <a:gd name="T57" fmla="*/ 200 h 334"/>
                <a:gd name="T58" fmla="*/ 589 w 670"/>
                <a:gd name="T59" fmla="*/ 205 h 334"/>
                <a:gd name="T60" fmla="*/ 583 w 670"/>
                <a:gd name="T61" fmla="*/ 211 h 334"/>
                <a:gd name="T62" fmla="*/ 583 w 670"/>
                <a:gd name="T63" fmla="*/ 222 h 334"/>
                <a:gd name="T64" fmla="*/ 589 w 670"/>
                <a:gd name="T65" fmla="*/ 227 h 334"/>
                <a:gd name="T66" fmla="*/ 589 w 670"/>
                <a:gd name="T67" fmla="*/ 232 h 334"/>
                <a:gd name="T68" fmla="*/ 589 w 670"/>
                <a:gd name="T69" fmla="*/ 243 h 334"/>
                <a:gd name="T70" fmla="*/ 594 w 670"/>
                <a:gd name="T71" fmla="*/ 249 h 334"/>
                <a:gd name="T72" fmla="*/ 600 w 670"/>
                <a:gd name="T73" fmla="*/ 259 h 334"/>
                <a:gd name="T74" fmla="*/ 605 w 670"/>
                <a:gd name="T75" fmla="*/ 264 h 334"/>
                <a:gd name="T76" fmla="*/ 611 w 670"/>
                <a:gd name="T77" fmla="*/ 275 h 334"/>
                <a:gd name="T78" fmla="*/ 616 w 670"/>
                <a:gd name="T79" fmla="*/ 286 h 334"/>
                <a:gd name="T80" fmla="*/ 622 w 670"/>
                <a:gd name="T81" fmla="*/ 291 h 334"/>
                <a:gd name="T82" fmla="*/ 622 w 670"/>
                <a:gd name="T83" fmla="*/ 302 h 334"/>
                <a:gd name="T84" fmla="*/ 622 w 670"/>
                <a:gd name="T85" fmla="*/ 302 h 334"/>
                <a:gd name="T86" fmla="*/ 138 w 670"/>
                <a:gd name="T87" fmla="*/ 291 h 334"/>
                <a:gd name="T88" fmla="*/ 144 w 670"/>
                <a:gd name="T89" fmla="*/ 200 h 334"/>
                <a:gd name="T90" fmla="*/ 0 w 670"/>
                <a:gd name="T91" fmla="*/ 189 h 334"/>
                <a:gd name="T92" fmla="*/ 0 w 670"/>
                <a:gd name="T93" fmla="*/ 189 h 334"/>
                <a:gd name="T94" fmla="*/ 0 w 670"/>
                <a:gd name="T95" fmla="*/ 189 h 33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70"/>
                <a:gd name="T145" fmla="*/ 0 h 334"/>
                <a:gd name="T146" fmla="*/ 670 w 670"/>
                <a:gd name="T147" fmla="*/ 334 h 33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70" h="334">
                  <a:moveTo>
                    <a:pt x="0" y="209"/>
                  </a:moveTo>
                  <a:lnTo>
                    <a:pt x="18" y="0"/>
                  </a:lnTo>
                  <a:lnTo>
                    <a:pt x="430" y="24"/>
                  </a:lnTo>
                  <a:lnTo>
                    <a:pt x="442" y="42"/>
                  </a:lnTo>
                  <a:lnTo>
                    <a:pt x="454" y="42"/>
                  </a:lnTo>
                  <a:lnTo>
                    <a:pt x="466" y="36"/>
                  </a:lnTo>
                  <a:lnTo>
                    <a:pt x="472" y="42"/>
                  </a:lnTo>
                  <a:lnTo>
                    <a:pt x="478" y="60"/>
                  </a:lnTo>
                  <a:lnTo>
                    <a:pt x="490" y="60"/>
                  </a:lnTo>
                  <a:lnTo>
                    <a:pt x="502" y="60"/>
                  </a:lnTo>
                  <a:lnTo>
                    <a:pt x="514" y="48"/>
                  </a:lnTo>
                  <a:lnTo>
                    <a:pt x="526" y="48"/>
                  </a:lnTo>
                  <a:lnTo>
                    <a:pt x="532" y="54"/>
                  </a:lnTo>
                  <a:lnTo>
                    <a:pt x="568" y="72"/>
                  </a:lnTo>
                  <a:lnTo>
                    <a:pt x="586" y="83"/>
                  </a:lnTo>
                  <a:lnTo>
                    <a:pt x="586" y="95"/>
                  </a:lnTo>
                  <a:lnTo>
                    <a:pt x="592" y="101"/>
                  </a:lnTo>
                  <a:lnTo>
                    <a:pt x="592" y="107"/>
                  </a:lnTo>
                  <a:lnTo>
                    <a:pt x="592" y="125"/>
                  </a:lnTo>
                  <a:lnTo>
                    <a:pt x="598" y="131"/>
                  </a:lnTo>
                  <a:lnTo>
                    <a:pt x="604" y="149"/>
                  </a:lnTo>
                  <a:lnTo>
                    <a:pt x="610" y="155"/>
                  </a:lnTo>
                  <a:lnTo>
                    <a:pt x="610" y="161"/>
                  </a:lnTo>
                  <a:lnTo>
                    <a:pt x="610" y="173"/>
                  </a:lnTo>
                  <a:lnTo>
                    <a:pt x="622" y="179"/>
                  </a:lnTo>
                  <a:lnTo>
                    <a:pt x="622" y="191"/>
                  </a:lnTo>
                  <a:lnTo>
                    <a:pt x="622" y="197"/>
                  </a:lnTo>
                  <a:lnTo>
                    <a:pt x="622" y="215"/>
                  </a:lnTo>
                  <a:lnTo>
                    <a:pt x="628" y="221"/>
                  </a:lnTo>
                  <a:lnTo>
                    <a:pt x="634" y="227"/>
                  </a:lnTo>
                  <a:lnTo>
                    <a:pt x="628" y="233"/>
                  </a:lnTo>
                  <a:lnTo>
                    <a:pt x="628" y="245"/>
                  </a:lnTo>
                  <a:lnTo>
                    <a:pt x="634" y="251"/>
                  </a:lnTo>
                  <a:lnTo>
                    <a:pt x="634" y="257"/>
                  </a:lnTo>
                  <a:lnTo>
                    <a:pt x="634" y="269"/>
                  </a:lnTo>
                  <a:lnTo>
                    <a:pt x="640" y="275"/>
                  </a:lnTo>
                  <a:lnTo>
                    <a:pt x="646" y="286"/>
                  </a:lnTo>
                  <a:lnTo>
                    <a:pt x="652" y="292"/>
                  </a:lnTo>
                  <a:lnTo>
                    <a:pt x="658" y="304"/>
                  </a:lnTo>
                  <a:lnTo>
                    <a:pt x="664" y="316"/>
                  </a:lnTo>
                  <a:lnTo>
                    <a:pt x="670" y="322"/>
                  </a:lnTo>
                  <a:lnTo>
                    <a:pt x="670" y="334"/>
                  </a:lnTo>
                  <a:lnTo>
                    <a:pt x="149" y="322"/>
                  </a:lnTo>
                  <a:lnTo>
                    <a:pt x="155" y="221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68"/>
            <p:cNvSpPr>
              <a:spLocks/>
            </p:cNvSpPr>
            <p:nvPr/>
          </p:nvSpPr>
          <p:spPr bwMode="auto">
            <a:xfrm>
              <a:off x="4062356" y="3430129"/>
              <a:ext cx="1095336" cy="651803"/>
            </a:xfrm>
            <a:custGeom>
              <a:avLst/>
              <a:gdLst>
                <a:gd name="T0" fmla="*/ 17 w 598"/>
                <a:gd name="T1" fmla="*/ 0 h 323"/>
                <a:gd name="T2" fmla="*/ 499 w 598"/>
                <a:gd name="T3" fmla="*/ 11 h 323"/>
                <a:gd name="T4" fmla="*/ 533 w 598"/>
                <a:gd name="T5" fmla="*/ 38 h 323"/>
                <a:gd name="T6" fmla="*/ 522 w 598"/>
                <a:gd name="T7" fmla="*/ 49 h 323"/>
                <a:gd name="T8" fmla="*/ 522 w 598"/>
                <a:gd name="T9" fmla="*/ 59 h 323"/>
                <a:gd name="T10" fmla="*/ 522 w 598"/>
                <a:gd name="T11" fmla="*/ 65 h 323"/>
                <a:gd name="T12" fmla="*/ 533 w 598"/>
                <a:gd name="T13" fmla="*/ 70 h 323"/>
                <a:gd name="T14" fmla="*/ 538 w 598"/>
                <a:gd name="T15" fmla="*/ 86 h 323"/>
                <a:gd name="T16" fmla="*/ 544 w 598"/>
                <a:gd name="T17" fmla="*/ 86 h 323"/>
                <a:gd name="T18" fmla="*/ 549 w 598"/>
                <a:gd name="T19" fmla="*/ 92 h 323"/>
                <a:gd name="T20" fmla="*/ 554 w 598"/>
                <a:gd name="T21" fmla="*/ 92 h 323"/>
                <a:gd name="T22" fmla="*/ 554 w 598"/>
                <a:gd name="T23" fmla="*/ 291 h 323"/>
                <a:gd name="T24" fmla="*/ 0 w 598"/>
                <a:gd name="T25" fmla="*/ 280 h 323"/>
                <a:gd name="T26" fmla="*/ 17 w 598"/>
                <a:gd name="T27" fmla="*/ 0 h 323"/>
                <a:gd name="T28" fmla="*/ 17 w 598"/>
                <a:gd name="T29" fmla="*/ 0 h 3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8"/>
                <a:gd name="T46" fmla="*/ 0 h 323"/>
                <a:gd name="T47" fmla="*/ 598 w 598"/>
                <a:gd name="T48" fmla="*/ 323 h 3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8" h="323">
                  <a:moveTo>
                    <a:pt x="18" y="0"/>
                  </a:moveTo>
                  <a:lnTo>
                    <a:pt x="539" y="12"/>
                  </a:lnTo>
                  <a:lnTo>
                    <a:pt x="575" y="42"/>
                  </a:lnTo>
                  <a:lnTo>
                    <a:pt x="563" y="54"/>
                  </a:lnTo>
                  <a:lnTo>
                    <a:pt x="563" y="66"/>
                  </a:lnTo>
                  <a:lnTo>
                    <a:pt x="563" y="72"/>
                  </a:lnTo>
                  <a:lnTo>
                    <a:pt x="575" y="78"/>
                  </a:lnTo>
                  <a:lnTo>
                    <a:pt x="581" y="96"/>
                  </a:lnTo>
                  <a:lnTo>
                    <a:pt x="587" y="96"/>
                  </a:lnTo>
                  <a:lnTo>
                    <a:pt x="593" y="102"/>
                  </a:lnTo>
                  <a:lnTo>
                    <a:pt x="598" y="102"/>
                  </a:lnTo>
                  <a:lnTo>
                    <a:pt x="598" y="323"/>
                  </a:lnTo>
                  <a:lnTo>
                    <a:pt x="0" y="3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70"/>
            <p:cNvSpPr>
              <a:spLocks/>
            </p:cNvSpPr>
            <p:nvPr/>
          </p:nvSpPr>
          <p:spPr bwMode="auto">
            <a:xfrm>
              <a:off x="3912096" y="4048337"/>
              <a:ext cx="1283164" cy="732438"/>
            </a:xfrm>
            <a:custGeom>
              <a:avLst/>
              <a:gdLst>
                <a:gd name="T0" fmla="*/ 77 w 699"/>
                <a:gd name="T1" fmla="*/ 5 h 364"/>
                <a:gd name="T2" fmla="*/ 0 w 699"/>
                <a:gd name="T3" fmla="*/ 49 h 364"/>
                <a:gd name="T4" fmla="*/ 222 w 699"/>
                <a:gd name="T5" fmla="*/ 241 h 364"/>
                <a:gd name="T6" fmla="*/ 233 w 699"/>
                <a:gd name="T7" fmla="*/ 241 h 364"/>
                <a:gd name="T8" fmla="*/ 250 w 699"/>
                <a:gd name="T9" fmla="*/ 257 h 364"/>
                <a:gd name="T10" fmla="*/ 272 w 699"/>
                <a:gd name="T11" fmla="*/ 252 h 364"/>
                <a:gd name="T12" fmla="*/ 283 w 699"/>
                <a:gd name="T13" fmla="*/ 262 h 364"/>
                <a:gd name="T14" fmla="*/ 283 w 699"/>
                <a:gd name="T15" fmla="*/ 273 h 364"/>
                <a:gd name="T16" fmla="*/ 305 w 699"/>
                <a:gd name="T17" fmla="*/ 278 h 364"/>
                <a:gd name="T18" fmla="*/ 322 w 699"/>
                <a:gd name="T19" fmla="*/ 284 h 364"/>
                <a:gd name="T20" fmla="*/ 328 w 699"/>
                <a:gd name="T21" fmla="*/ 278 h 364"/>
                <a:gd name="T22" fmla="*/ 339 w 699"/>
                <a:gd name="T23" fmla="*/ 289 h 364"/>
                <a:gd name="T24" fmla="*/ 366 w 699"/>
                <a:gd name="T25" fmla="*/ 284 h 364"/>
                <a:gd name="T26" fmla="*/ 371 w 699"/>
                <a:gd name="T27" fmla="*/ 295 h 364"/>
                <a:gd name="T28" fmla="*/ 377 w 699"/>
                <a:gd name="T29" fmla="*/ 305 h 364"/>
                <a:gd name="T30" fmla="*/ 394 w 699"/>
                <a:gd name="T31" fmla="*/ 300 h 364"/>
                <a:gd name="T32" fmla="*/ 422 w 699"/>
                <a:gd name="T33" fmla="*/ 311 h 364"/>
                <a:gd name="T34" fmla="*/ 433 w 699"/>
                <a:gd name="T35" fmla="*/ 305 h 364"/>
                <a:gd name="T36" fmla="*/ 438 w 699"/>
                <a:gd name="T37" fmla="*/ 311 h 364"/>
                <a:gd name="T38" fmla="*/ 438 w 699"/>
                <a:gd name="T39" fmla="*/ 322 h 364"/>
                <a:gd name="T40" fmla="*/ 444 w 699"/>
                <a:gd name="T41" fmla="*/ 316 h 364"/>
                <a:gd name="T42" fmla="*/ 461 w 699"/>
                <a:gd name="T43" fmla="*/ 305 h 364"/>
                <a:gd name="T44" fmla="*/ 461 w 699"/>
                <a:gd name="T45" fmla="*/ 311 h 364"/>
                <a:gd name="T46" fmla="*/ 477 w 699"/>
                <a:gd name="T47" fmla="*/ 311 h 364"/>
                <a:gd name="T48" fmla="*/ 483 w 699"/>
                <a:gd name="T49" fmla="*/ 311 h 364"/>
                <a:gd name="T50" fmla="*/ 483 w 699"/>
                <a:gd name="T51" fmla="*/ 311 h 364"/>
                <a:gd name="T52" fmla="*/ 505 w 699"/>
                <a:gd name="T53" fmla="*/ 327 h 364"/>
                <a:gd name="T54" fmla="*/ 522 w 699"/>
                <a:gd name="T55" fmla="*/ 311 h 364"/>
                <a:gd name="T56" fmla="*/ 555 w 699"/>
                <a:gd name="T57" fmla="*/ 305 h 364"/>
                <a:gd name="T58" fmla="*/ 566 w 699"/>
                <a:gd name="T59" fmla="*/ 305 h 364"/>
                <a:gd name="T60" fmla="*/ 594 w 699"/>
                <a:gd name="T61" fmla="*/ 305 h 364"/>
                <a:gd name="T62" fmla="*/ 632 w 699"/>
                <a:gd name="T63" fmla="*/ 322 h 364"/>
                <a:gd name="T64" fmla="*/ 643 w 699"/>
                <a:gd name="T65" fmla="*/ 327 h 364"/>
                <a:gd name="T66" fmla="*/ 649 w 699"/>
                <a:gd name="T67" fmla="*/ 166 h 364"/>
                <a:gd name="T68" fmla="*/ 632 w 699"/>
                <a:gd name="T69" fmla="*/ 16 h 3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9"/>
                <a:gd name="T106" fmla="*/ 0 h 364"/>
                <a:gd name="T107" fmla="*/ 699 w 699"/>
                <a:gd name="T108" fmla="*/ 364 h 36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9" h="364">
                  <a:moveTo>
                    <a:pt x="681" y="18"/>
                  </a:moveTo>
                  <a:lnTo>
                    <a:pt x="83" y="6"/>
                  </a:lnTo>
                  <a:lnTo>
                    <a:pt x="0" y="0"/>
                  </a:lnTo>
                  <a:lnTo>
                    <a:pt x="0" y="54"/>
                  </a:lnTo>
                  <a:lnTo>
                    <a:pt x="245" y="65"/>
                  </a:lnTo>
                  <a:lnTo>
                    <a:pt x="239" y="268"/>
                  </a:lnTo>
                  <a:lnTo>
                    <a:pt x="245" y="268"/>
                  </a:lnTo>
                  <a:lnTo>
                    <a:pt x="251" y="268"/>
                  </a:lnTo>
                  <a:lnTo>
                    <a:pt x="263" y="286"/>
                  </a:lnTo>
                  <a:lnTo>
                    <a:pt x="269" y="286"/>
                  </a:lnTo>
                  <a:lnTo>
                    <a:pt x="287" y="286"/>
                  </a:lnTo>
                  <a:lnTo>
                    <a:pt x="293" y="280"/>
                  </a:lnTo>
                  <a:lnTo>
                    <a:pt x="299" y="286"/>
                  </a:lnTo>
                  <a:lnTo>
                    <a:pt x="305" y="292"/>
                  </a:lnTo>
                  <a:lnTo>
                    <a:pt x="305" y="298"/>
                  </a:lnTo>
                  <a:lnTo>
                    <a:pt x="305" y="304"/>
                  </a:lnTo>
                  <a:lnTo>
                    <a:pt x="311" y="304"/>
                  </a:lnTo>
                  <a:lnTo>
                    <a:pt x="329" y="310"/>
                  </a:lnTo>
                  <a:lnTo>
                    <a:pt x="341" y="316"/>
                  </a:lnTo>
                  <a:lnTo>
                    <a:pt x="347" y="316"/>
                  </a:lnTo>
                  <a:lnTo>
                    <a:pt x="347" y="310"/>
                  </a:lnTo>
                  <a:lnTo>
                    <a:pt x="353" y="310"/>
                  </a:lnTo>
                  <a:lnTo>
                    <a:pt x="359" y="316"/>
                  </a:lnTo>
                  <a:lnTo>
                    <a:pt x="365" y="322"/>
                  </a:lnTo>
                  <a:lnTo>
                    <a:pt x="371" y="316"/>
                  </a:lnTo>
                  <a:lnTo>
                    <a:pt x="394" y="316"/>
                  </a:lnTo>
                  <a:lnTo>
                    <a:pt x="394" y="322"/>
                  </a:lnTo>
                  <a:lnTo>
                    <a:pt x="400" y="328"/>
                  </a:lnTo>
                  <a:lnTo>
                    <a:pt x="406" y="334"/>
                  </a:lnTo>
                  <a:lnTo>
                    <a:pt x="406" y="340"/>
                  </a:lnTo>
                  <a:lnTo>
                    <a:pt x="424" y="346"/>
                  </a:lnTo>
                  <a:lnTo>
                    <a:pt x="424" y="334"/>
                  </a:lnTo>
                  <a:lnTo>
                    <a:pt x="430" y="334"/>
                  </a:lnTo>
                  <a:lnTo>
                    <a:pt x="454" y="346"/>
                  </a:lnTo>
                  <a:lnTo>
                    <a:pt x="466" y="340"/>
                  </a:lnTo>
                  <a:lnTo>
                    <a:pt x="472" y="340"/>
                  </a:lnTo>
                  <a:lnTo>
                    <a:pt x="472" y="346"/>
                  </a:lnTo>
                  <a:lnTo>
                    <a:pt x="472" y="352"/>
                  </a:lnTo>
                  <a:lnTo>
                    <a:pt x="472" y="358"/>
                  </a:lnTo>
                  <a:lnTo>
                    <a:pt x="478" y="358"/>
                  </a:lnTo>
                  <a:lnTo>
                    <a:pt x="478" y="352"/>
                  </a:lnTo>
                  <a:lnTo>
                    <a:pt x="484" y="340"/>
                  </a:lnTo>
                  <a:lnTo>
                    <a:pt x="496" y="340"/>
                  </a:lnTo>
                  <a:lnTo>
                    <a:pt x="496" y="346"/>
                  </a:lnTo>
                  <a:lnTo>
                    <a:pt x="508" y="346"/>
                  </a:lnTo>
                  <a:lnTo>
                    <a:pt x="514" y="346"/>
                  </a:lnTo>
                  <a:lnTo>
                    <a:pt x="520" y="346"/>
                  </a:lnTo>
                  <a:lnTo>
                    <a:pt x="532" y="352"/>
                  </a:lnTo>
                  <a:lnTo>
                    <a:pt x="544" y="364"/>
                  </a:lnTo>
                  <a:lnTo>
                    <a:pt x="556" y="352"/>
                  </a:lnTo>
                  <a:lnTo>
                    <a:pt x="562" y="346"/>
                  </a:lnTo>
                  <a:lnTo>
                    <a:pt x="580" y="346"/>
                  </a:lnTo>
                  <a:lnTo>
                    <a:pt x="598" y="340"/>
                  </a:lnTo>
                  <a:lnTo>
                    <a:pt x="604" y="340"/>
                  </a:lnTo>
                  <a:lnTo>
                    <a:pt x="610" y="340"/>
                  </a:lnTo>
                  <a:lnTo>
                    <a:pt x="628" y="340"/>
                  </a:lnTo>
                  <a:lnTo>
                    <a:pt x="640" y="340"/>
                  </a:lnTo>
                  <a:lnTo>
                    <a:pt x="640" y="334"/>
                  </a:lnTo>
                  <a:lnTo>
                    <a:pt x="681" y="358"/>
                  </a:lnTo>
                  <a:lnTo>
                    <a:pt x="687" y="358"/>
                  </a:lnTo>
                  <a:lnTo>
                    <a:pt x="693" y="364"/>
                  </a:lnTo>
                  <a:lnTo>
                    <a:pt x="699" y="364"/>
                  </a:lnTo>
                  <a:lnTo>
                    <a:pt x="699" y="185"/>
                  </a:lnTo>
                  <a:lnTo>
                    <a:pt x="681" y="71"/>
                  </a:lnTo>
                  <a:lnTo>
                    <a:pt x="681" y="18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72"/>
            <p:cNvSpPr>
              <a:spLocks/>
            </p:cNvSpPr>
            <p:nvPr/>
          </p:nvSpPr>
          <p:spPr bwMode="auto">
            <a:xfrm>
              <a:off x="4799838" y="1517279"/>
              <a:ext cx="984617" cy="1214011"/>
            </a:xfrm>
            <a:custGeom>
              <a:avLst/>
              <a:gdLst>
                <a:gd name="T0" fmla="*/ 50 w 538"/>
                <a:gd name="T1" fmla="*/ 376 h 603"/>
                <a:gd name="T2" fmla="*/ 22 w 538"/>
                <a:gd name="T3" fmla="*/ 343 h 603"/>
                <a:gd name="T4" fmla="*/ 39 w 538"/>
                <a:gd name="T5" fmla="*/ 322 h 603"/>
                <a:gd name="T6" fmla="*/ 39 w 538"/>
                <a:gd name="T7" fmla="*/ 300 h 603"/>
                <a:gd name="T8" fmla="*/ 28 w 538"/>
                <a:gd name="T9" fmla="*/ 258 h 603"/>
                <a:gd name="T10" fmla="*/ 28 w 538"/>
                <a:gd name="T11" fmla="*/ 231 h 603"/>
                <a:gd name="T12" fmla="*/ 28 w 538"/>
                <a:gd name="T13" fmla="*/ 177 h 603"/>
                <a:gd name="T14" fmla="*/ 11 w 538"/>
                <a:gd name="T15" fmla="*/ 139 h 603"/>
                <a:gd name="T16" fmla="*/ 6 w 538"/>
                <a:gd name="T17" fmla="*/ 85 h 603"/>
                <a:gd name="T18" fmla="*/ 11 w 538"/>
                <a:gd name="T19" fmla="*/ 65 h 603"/>
                <a:gd name="T20" fmla="*/ 0 w 538"/>
                <a:gd name="T21" fmla="*/ 38 h 603"/>
                <a:gd name="T22" fmla="*/ 133 w 538"/>
                <a:gd name="T23" fmla="*/ 16 h 603"/>
                <a:gd name="T24" fmla="*/ 144 w 538"/>
                <a:gd name="T25" fmla="*/ 0 h 603"/>
                <a:gd name="T26" fmla="*/ 156 w 538"/>
                <a:gd name="T27" fmla="*/ 27 h 603"/>
                <a:gd name="T28" fmla="*/ 161 w 538"/>
                <a:gd name="T29" fmla="*/ 54 h 603"/>
                <a:gd name="T30" fmla="*/ 178 w 538"/>
                <a:gd name="T31" fmla="*/ 59 h 603"/>
                <a:gd name="T32" fmla="*/ 193 w 538"/>
                <a:gd name="T33" fmla="*/ 70 h 603"/>
                <a:gd name="T34" fmla="*/ 216 w 538"/>
                <a:gd name="T35" fmla="*/ 70 h 603"/>
                <a:gd name="T36" fmla="*/ 221 w 538"/>
                <a:gd name="T37" fmla="*/ 76 h 603"/>
                <a:gd name="T38" fmla="*/ 243 w 538"/>
                <a:gd name="T39" fmla="*/ 70 h 603"/>
                <a:gd name="T40" fmla="*/ 288 w 538"/>
                <a:gd name="T41" fmla="*/ 70 h 603"/>
                <a:gd name="T42" fmla="*/ 293 w 538"/>
                <a:gd name="T43" fmla="*/ 76 h 603"/>
                <a:gd name="T44" fmla="*/ 299 w 538"/>
                <a:gd name="T45" fmla="*/ 81 h 603"/>
                <a:gd name="T46" fmla="*/ 305 w 538"/>
                <a:gd name="T47" fmla="*/ 96 h 603"/>
                <a:gd name="T48" fmla="*/ 321 w 538"/>
                <a:gd name="T49" fmla="*/ 91 h 603"/>
                <a:gd name="T50" fmla="*/ 332 w 538"/>
                <a:gd name="T51" fmla="*/ 91 h 603"/>
                <a:gd name="T52" fmla="*/ 349 w 538"/>
                <a:gd name="T53" fmla="*/ 102 h 603"/>
                <a:gd name="T54" fmla="*/ 360 w 538"/>
                <a:gd name="T55" fmla="*/ 112 h 603"/>
                <a:gd name="T56" fmla="*/ 382 w 538"/>
                <a:gd name="T57" fmla="*/ 112 h 603"/>
                <a:gd name="T58" fmla="*/ 410 w 538"/>
                <a:gd name="T59" fmla="*/ 96 h 603"/>
                <a:gd name="T60" fmla="*/ 454 w 538"/>
                <a:gd name="T61" fmla="*/ 107 h 603"/>
                <a:gd name="T62" fmla="*/ 465 w 538"/>
                <a:gd name="T63" fmla="*/ 107 h 603"/>
                <a:gd name="T64" fmla="*/ 481 w 538"/>
                <a:gd name="T65" fmla="*/ 112 h 603"/>
                <a:gd name="T66" fmla="*/ 487 w 538"/>
                <a:gd name="T67" fmla="*/ 118 h 603"/>
                <a:gd name="T68" fmla="*/ 454 w 538"/>
                <a:gd name="T69" fmla="*/ 134 h 603"/>
                <a:gd name="T70" fmla="*/ 438 w 538"/>
                <a:gd name="T71" fmla="*/ 150 h 603"/>
                <a:gd name="T72" fmla="*/ 410 w 538"/>
                <a:gd name="T73" fmla="*/ 161 h 603"/>
                <a:gd name="T74" fmla="*/ 332 w 538"/>
                <a:gd name="T75" fmla="*/ 236 h 603"/>
                <a:gd name="T76" fmla="*/ 321 w 538"/>
                <a:gd name="T77" fmla="*/ 247 h 603"/>
                <a:gd name="T78" fmla="*/ 321 w 538"/>
                <a:gd name="T79" fmla="*/ 300 h 603"/>
                <a:gd name="T80" fmla="*/ 293 w 538"/>
                <a:gd name="T81" fmla="*/ 322 h 603"/>
                <a:gd name="T82" fmla="*/ 288 w 538"/>
                <a:gd name="T83" fmla="*/ 327 h 603"/>
                <a:gd name="T84" fmla="*/ 293 w 538"/>
                <a:gd name="T85" fmla="*/ 349 h 603"/>
                <a:gd name="T86" fmla="*/ 299 w 538"/>
                <a:gd name="T87" fmla="*/ 370 h 603"/>
                <a:gd name="T88" fmla="*/ 293 w 538"/>
                <a:gd name="T89" fmla="*/ 397 h 603"/>
                <a:gd name="T90" fmla="*/ 299 w 538"/>
                <a:gd name="T91" fmla="*/ 424 h 603"/>
                <a:gd name="T92" fmla="*/ 310 w 538"/>
                <a:gd name="T93" fmla="*/ 435 h 603"/>
                <a:gd name="T94" fmla="*/ 327 w 538"/>
                <a:gd name="T95" fmla="*/ 440 h 603"/>
                <a:gd name="T96" fmla="*/ 332 w 538"/>
                <a:gd name="T97" fmla="*/ 446 h 603"/>
                <a:gd name="T98" fmla="*/ 360 w 538"/>
                <a:gd name="T99" fmla="*/ 466 h 603"/>
                <a:gd name="T100" fmla="*/ 405 w 538"/>
                <a:gd name="T101" fmla="*/ 499 h 603"/>
                <a:gd name="T102" fmla="*/ 405 w 538"/>
                <a:gd name="T103" fmla="*/ 515 h 603"/>
                <a:gd name="T104" fmla="*/ 50 w 538"/>
                <a:gd name="T105" fmla="*/ 542 h 60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8"/>
                <a:gd name="T160" fmla="*/ 0 h 603"/>
                <a:gd name="T161" fmla="*/ 538 w 538"/>
                <a:gd name="T162" fmla="*/ 603 h 60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8" h="603">
                  <a:moveTo>
                    <a:pt x="54" y="603"/>
                  </a:moveTo>
                  <a:lnTo>
                    <a:pt x="54" y="418"/>
                  </a:lnTo>
                  <a:lnTo>
                    <a:pt x="30" y="394"/>
                  </a:lnTo>
                  <a:lnTo>
                    <a:pt x="24" y="382"/>
                  </a:lnTo>
                  <a:lnTo>
                    <a:pt x="42" y="370"/>
                  </a:lnTo>
                  <a:lnTo>
                    <a:pt x="42" y="358"/>
                  </a:lnTo>
                  <a:lnTo>
                    <a:pt x="42" y="352"/>
                  </a:lnTo>
                  <a:lnTo>
                    <a:pt x="42" y="334"/>
                  </a:lnTo>
                  <a:lnTo>
                    <a:pt x="48" y="322"/>
                  </a:lnTo>
                  <a:lnTo>
                    <a:pt x="30" y="287"/>
                  </a:lnTo>
                  <a:lnTo>
                    <a:pt x="30" y="275"/>
                  </a:lnTo>
                  <a:lnTo>
                    <a:pt x="30" y="257"/>
                  </a:lnTo>
                  <a:lnTo>
                    <a:pt x="30" y="251"/>
                  </a:lnTo>
                  <a:lnTo>
                    <a:pt x="30" y="197"/>
                  </a:lnTo>
                  <a:lnTo>
                    <a:pt x="24" y="167"/>
                  </a:lnTo>
                  <a:lnTo>
                    <a:pt x="12" y="155"/>
                  </a:lnTo>
                  <a:lnTo>
                    <a:pt x="6" y="125"/>
                  </a:lnTo>
                  <a:lnTo>
                    <a:pt x="6" y="95"/>
                  </a:lnTo>
                  <a:lnTo>
                    <a:pt x="6" y="78"/>
                  </a:lnTo>
                  <a:lnTo>
                    <a:pt x="12" y="72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144" y="42"/>
                  </a:lnTo>
                  <a:lnTo>
                    <a:pt x="144" y="18"/>
                  </a:lnTo>
                  <a:lnTo>
                    <a:pt x="144" y="0"/>
                  </a:lnTo>
                  <a:lnTo>
                    <a:pt x="156" y="0"/>
                  </a:lnTo>
                  <a:lnTo>
                    <a:pt x="168" y="6"/>
                  </a:lnTo>
                  <a:lnTo>
                    <a:pt x="168" y="30"/>
                  </a:lnTo>
                  <a:lnTo>
                    <a:pt x="174" y="48"/>
                  </a:lnTo>
                  <a:lnTo>
                    <a:pt x="174" y="60"/>
                  </a:lnTo>
                  <a:lnTo>
                    <a:pt x="186" y="72"/>
                  </a:lnTo>
                  <a:lnTo>
                    <a:pt x="192" y="66"/>
                  </a:lnTo>
                  <a:lnTo>
                    <a:pt x="203" y="72"/>
                  </a:lnTo>
                  <a:lnTo>
                    <a:pt x="209" y="78"/>
                  </a:lnTo>
                  <a:lnTo>
                    <a:pt x="221" y="72"/>
                  </a:lnTo>
                  <a:lnTo>
                    <a:pt x="233" y="78"/>
                  </a:lnTo>
                  <a:lnTo>
                    <a:pt x="239" y="84"/>
                  </a:lnTo>
                  <a:lnTo>
                    <a:pt x="257" y="84"/>
                  </a:lnTo>
                  <a:lnTo>
                    <a:pt x="263" y="78"/>
                  </a:lnTo>
                  <a:lnTo>
                    <a:pt x="293" y="78"/>
                  </a:lnTo>
                  <a:lnTo>
                    <a:pt x="311" y="78"/>
                  </a:lnTo>
                  <a:lnTo>
                    <a:pt x="317" y="78"/>
                  </a:lnTo>
                  <a:lnTo>
                    <a:pt x="317" y="84"/>
                  </a:lnTo>
                  <a:lnTo>
                    <a:pt x="323" y="90"/>
                  </a:lnTo>
                  <a:lnTo>
                    <a:pt x="329" y="95"/>
                  </a:lnTo>
                  <a:lnTo>
                    <a:pt x="329" y="107"/>
                  </a:lnTo>
                  <a:lnTo>
                    <a:pt x="335" y="113"/>
                  </a:lnTo>
                  <a:lnTo>
                    <a:pt x="347" y="101"/>
                  </a:lnTo>
                  <a:lnTo>
                    <a:pt x="353" y="95"/>
                  </a:lnTo>
                  <a:lnTo>
                    <a:pt x="359" y="101"/>
                  </a:lnTo>
                  <a:lnTo>
                    <a:pt x="365" y="113"/>
                  </a:lnTo>
                  <a:lnTo>
                    <a:pt x="377" y="113"/>
                  </a:lnTo>
                  <a:lnTo>
                    <a:pt x="383" y="119"/>
                  </a:lnTo>
                  <a:lnTo>
                    <a:pt x="389" y="125"/>
                  </a:lnTo>
                  <a:lnTo>
                    <a:pt x="401" y="125"/>
                  </a:lnTo>
                  <a:lnTo>
                    <a:pt x="413" y="125"/>
                  </a:lnTo>
                  <a:lnTo>
                    <a:pt x="437" y="107"/>
                  </a:lnTo>
                  <a:lnTo>
                    <a:pt x="443" y="107"/>
                  </a:lnTo>
                  <a:lnTo>
                    <a:pt x="449" y="119"/>
                  </a:lnTo>
                  <a:lnTo>
                    <a:pt x="491" y="119"/>
                  </a:lnTo>
                  <a:lnTo>
                    <a:pt x="497" y="119"/>
                  </a:lnTo>
                  <a:lnTo>
                    <a:pt x="502" y="119"/>
                  </a:lnTo>
                  <a:lnTo>
                    <a:pt x="508" y="131"/>
                  </a:lnTo>
                  <a:lnTo>
                    <a:pt x="520" y="125"/>
                  </a:lnTo>
                  <a:lnTo>
                    <a:pt x="538" y="125"/>
                  </a:lnTo>
                  <a:lnTo>
                    <a:pt x="526" y="131"/>
                  </a:lnTo>
                  <a:lnTo>
                    <a:pt x="502" y="149"/>
                  </a:lnTo>
                  <a:lnTo>
                    <a:pt x="491" y="149"/>
                  </a:lnTo>
                  <a:lnTo>
                    <a:pt x="479" y="155"/>
                  </a:lnTo>
                  <a:lnTo>
                    <a:pt x="473" y="167"/>
                  </a:lnTo>
                  <a:lnTo>
                    <a:pt x="449" y="173"/>
                  </a:lnTo>
                  <a:lnTo>
                    <a:pt x="443" y="179"/>
                  </a:lnTo>
                  <a:lnTo>
                    <a:pt x="407" y="215"/>
                  </a:lnTo>
                  <a:lnTo>
                    <a:pt x="359" y="263"/>
                  </a:lnTo>
                  <a:lnTo>
                    <a:pt x="353" y="269"/>
                  </a:lnTo>
                  <a:lnTo>
                    <a:pt x="347" y="275"/>
                  </a:lnTo>
                  <a:lnTo>
                    <a:pt x="353" y="328"/>
                  </a:lnTo>
                  <a:lnTo>
                    <a:pt x="347" y="334"/>
                  </a:lnTo>
                  <a:lnTo>
                    <a:pt x="341" y="340"/>
                  </a:lnTo>
                  <a:lnTo>
                    <a:pt x="317" y="358"/>
                  </a:lnTo>
                  <a:lnTo>
                    <a:pt x="317" y="364"/>
                  </a:lnTo>
                  <a:lnTo>
                    <a:pt x="311" y="364"/>
                  </a:lnTo>
                  <a:lnTo>
                    <a:pt x="311" y="382"/>
                  </a:lnTo>
                  <a:lnTo>
                    <a:pt x="317" y="388"/>
                  </a:lnTo>
                  <a:lnTo>
                    <a:pt x="329" y="400"/>
                  </a:lnTo>
                  <a:lnTo>
                    <a:pt x="323" y="412"/>
                  </a:lnTo>
                  <a:lnTo>
                    <a:pt x="323" y="424"/>
                  </a:lnTo>
                  <a:lnTo>
                    <a:pt x="317" y="442"/>
                  </a:lnTo>
                  <a:lnTo>
                    <a:pt x="317" y="466"/>
                  </a:lnTo>
                  <a:lnTo>
                    <a:pt x="323" y="472"/>
                  </a:lnTo>
                  <a:lnTo>
                    <a:pt x="329" y="478"/>
                  </a:lnTo>
                  <a:lnTo>
                    <a:pt x="335" y="484"/>
                  </a:lnTo>
                  <a:lnTo>
                    <a:pt x="353" y="484"/>
                  </a:lnTo>
                  <a:lnTo>
                    <a:pt x="353" y="490"/>
                  </a:lnTo>
                  <a:lnTo>
                    <a:pt x="359" y="496"/>
                  </a:lnTo>
                  <a:lnTo>
                    <a:pt x="383" y="507"/>
                  </a:lnTo>
                  <a:lnTo>
                    <a:pt x="389" y="519"/>
                  </a:lnTo>
                  <a:lnTo>
                    <a:pt x="413" y="537"/>
                  </a:lnTo>
                  <a:lnTo>
                    <a:pt x="437" y="555"/>
                  </a:lnTo>
                  <a:lnTo>
                    <a:pt x="437" y="561"/>
                  </a:lnTo>
                  <a:lnTo>
                    <a:pt x="437" y="573"/>
                  </a:lnTo>
                  <a:lnTo>
                    <a:pt x="437" y="591"/>
                  </a:lnTo>
                  <a:lnTo>
                    <a:pt x="54" y="603"/>
                  </a:lnTo>
                  <a:close/>
                </a:path>
              </a:pathLst>
            </a:custGeom>
            <a:solidFill>
              <a:srgbClr val="FFFF00"/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73"/>
            <p:cNvSpPr>
              <a:spLocks/>
            </p:cNvSpPr>
            <p:nvPr/>
          </p:nvSpPr>
          <p:spPr bwMode="auto">
            <a:xfrm>
              <a:off x="4876944" y="2708894"/>
              <a:ext cx="897623" cy="647323"/>
            </a:xfrm>
            <a:custGeom>
              <a:avLst/>
              <a:gdLst>
                <a:gd name="T0" fmla="*/ 366 w 490"/>
                <a:gd name="T1" fmla="*/ 0 h 322"/>
                <a:gd name="T2" fmla="*/ 383 w 490"/>
                <a:gd name="T3" fmla="*/ 16 h 322"/>
                <a:gd name="T4" fmla="*/ 377 w 490"/>
                <a:gd name="T5" fmla="*/ 32 h 322"/>
                <a:gd name="T6" fmla="*/ 383 w 490"/>
                <a:gd name="T7" fmla="*/ 70 h 322"/>
                <a:gd name="T8" fmla="*/ 416 w 490"/>
                <a:gd name="T9" fmla="*/ 81 h 322"/>
                <a:gd name="T10" fmla="*/ 422 w 490"/>
                <a:gd name="T11" fmla="*/ 97 h 322"/>
                <a:gd name="T12" fmla="*/ 432 w 490"/>
                <a:gd name="T13" fmla="*/ 112 h 322"/>
                <a:gd name="T14" fmla="*/ 454 w 490"/>
                <a:gd name="T15" fmla="*/ 139 h 322"/>
                <a:gd name="T16" fmla="*/ 448 w 490"/>
                <a:gd name="T17" fmla="*/ 155 h 322"/>
                <a:gd name="T18" fmla="*/ 443 w 490"/>
                <a:gd name="T19" fmla="*/ 166 h 322"/>
                <a:gd name="T20" fmla="*/ 422 w 490"/>
                <a:gd name="T21" fmla="*/ 188 h 322"/>
                <a:gd name="T22" fmla="*/ 399 w 490"/>
                <a:gd name="T23" fmla="*/ 188 h 322"/>
                <a:gd name="T24" fmla="*/ 388 w 490"/>
                <a:gd name="T25" fmla="*/ 204 h 322"/>
                <a:gd name="T26" fmla="*/ 399 w 490"/>
                <a:gd name="T27" fmla="*/ 220 h 322"/>
                <a:gd name="T28" fmla="*/ 399 w 490"/>
                <a:gd name="T29" fmla="*/ 241 h 322"/>
                <a:gd name="T30" fmla="*/ 377 w 490"/>
                <a:gd name="T31" fmla="*/ 268 h 322"/>
                <a:gd name="T32" fmla="*/ 377 w 490"/>
                <a:gd name="T33" fmla="*/ 284 h 322"/>
                <a:gd name="T34" fmla="*/ 349 w 490"/>
                <a:gd name="T35" fmla="*/ 268 h 322"/>
                <a:gd name="T36" fmla="*/ 56 w 490"/>
                <a:gd name="T37" fmla="*/ 274 h 322"/>
                <a:gd name="T38" fmla="*/ 56 w 490"/>
                <a:gd name="T39" fmla="*/ 258 h 322"/>
                <a:gd name="T40" fmla="*/ 50 w 490"/>
                <a:gd name="T41" fmla="*/ 241 h 322"/>
                <a:gd name="T42" fmla="*/ 50 w 490"/>
                <a:gd name="T43" fmla="*/ 231 h 322"/>
                <a:gd name="T44" fmla="*/ 44 w 490"/>
                <a:gd name="T45" fmla="*/ 209 h 322"/>
                <a:gd name="T46" fmla="*/ 44 w 490"/>
                <a:gd name="T47" fmla="*/ 193 h 322"/>
                <a:gd name="T48" fmla="*/ 33 w 490"/>
                <a:gd name="T49" fmla="*/ 177 h 322"/>
                <a:gd name="T50" fmla="*/ 28 w 490"/>
                <a:gd name="T51" fmla="*/ 166 h 322"/>
                <a:gd name="T52" fmla="*/ 17 w 490"/>
                <a:gd name="T53" fmla="*/ 145 h 322"/>
                <a:gd name="T54" fmla="*/ 17 w 490"/>
                <a:gd name="T55" fmla="*/ 123 h 322"/>
                <a:gd name="T56" fmla="*/ 11 w 490"/>
                <a:gd name="T57" fmla="*/ 107 h 322"/>
                <a:gd name="T58" fmla="*/ 6 w 490"/>
                <a:gd name="T59" fmla="*/ 97 h 322"/>
                <a:gd name="T60" fmla="*/ 6 w 490"/>
                <a:gd name="T61" fmla="*/ 65 h 322"/>
                <a:gd name="T62" fmla="*/ 11 w 490"/>
                <a:gd name="T63" fmla="*/ 48 h 322"/>
                <a:gd name="T64" fmla="*/ 6 w 490"/>
                <a:gd name="T65" fmla="*/ 32 h 322"/>
                <a:gd name="T66" fmla="*/ 6 w 490"/>
                <a:gd name="T67" fmla="*/ 16 h 322"/>
                <a:gd name="T68" fmla="*/ 6 w 490"/>
                <a:gd name="T69" fmla="*/ 11 h 322"/>
                <a:gd name="T70" fmla="*/ 11 w 490"/>
                <a:gd name="T71" fmla="*/ 11 h 3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0"/>
                <a:gd name="T109" fmla="*/ 0 h 322"/>
                <a:gd name="T110" fmla="*/ 490 w 490"/>
                <a:gd name="T111" fmla="*/ 322 h 3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0" h="322">
                  <a:moveTo>
                    <a:pt x="12" y="12"/>
                  </a:moveTo>
                  <a:lnTo>
                    <a:pt x="395" y="0"/>
                  </a:lnTo>
                  <a:lnTo>
                    <a:pt x="401" y="12"/>
                  </a:lnTo>
                  <a:lnTo>
                    <a:pt x="413" y="18"/>
                  </a:lnTo>
                  <a:lnTo>
                    <a:pt x="413" y="30"/>
                  </a:lnTo>
                  <a:lnTo>
                    <a:pt x="407" y="36"/>
                  </a:lnTo>
                  <a:lnTo>
                    <a:pt x="407" y="48"/>
                  </a:lnTo>
                  <a:lnTo>
                    <a:pt x="413" y="78"/>
                  </a:lnTo>
                  <a:lnTo>
                    <a:pt x="437" y="84"/>
                  </a:lnTo>
                  <a:lnTo>
                    <a:pt x="449" y="90"/>
                  </a:lnTo>
                  <a:lnTo>
                    <a:pt x="449" y="102"/>
                  </a:lnTo>
                  <a:lnTo>
                    <a:pt x="455" y="108"/>
                  </a:lnTo>
                  <a:lnTo>
                    <a:pt x="466" y="119"/>
                  </a:lnTo>
                  <a:lnTo>
                    <a:pt x="466" y="125"/>
                  </a:lnTo>
                  <a:lnTo>
                    <a:pt x="484" y="137"/>
                  </a:lnTo>
                  <a:lnTo>
                    <a:pt x="490" y="155"/>
                  </a:lnTo>
                  <a:lnTo>
                    <a:pt x="490" y="161"/>
                  </a:lnTo>
                  <a:lnTo>
                    <a:pt x="484" y="173"/>
                  </a:lnTo>
                  <a:lnTo>
                    <a:pt x="478" y="179"/>
                  </a:lnTo>
                  <a:lnTo>
                    <a:pt x="478" y="185"/>
                  </a:lnTo>
                  <a:lnTo>
                    <a:pt x="466" y="203"/>
                  </a:lnTo>
                  <a:lnTo>
                    <a:pt x="455" y="209"/>
                  </a:lnTo>
                  <a:lnTo>
                    <a:pt x="449" y="209"/>
                  </a:lnTo>
                  <a:lnTo>
                    <a:pt x="431" y="209"/>
                  </a:lnTo>
                  <a:lnTo>
                    <a:pt x="425" y="215"/>
                  </a:lnTo>
                  <a:lnTo>
                    <a:pt x="419" y="227"/>
                  </a:lnTo>
                  <a:lnTo>
                    <a:pt x="419" y="233"/>
                  </a:lnTo>
                  <a:lnTo>
                    <a:pt x="431" y="245"/>
                  </a:lnTo>
                  <a:lnTo>
                    <a:pt x="431" y="251"/>
                  </a:lnTo>
                  <a:lnTo>
                    <a:pt x="431" y="269"/>
                  </a:lnTo>
                  <a:lnTo>
                    <a:pt x="419" y="293"/>
                  </a:lnTo>
                  <a:lnTo>
                    <a:pt x="407" y="299"/>
                  </a:lnTo>
                  <a:lnTo>
                    <a:pt x="401" y="311"/>
                  </a:lnTo>
                  <a:lnTo>
                    <a:pt x="407" y="316"/>
                  </a:lnTo>
                  <a:lnTo>
                    <a:pt x="401" y="322"/>
                  </a:lnTo>
                  <a:lnTo>
                    <a:pt x="377" y="299"/>
                  </a:lnTo>
                  <a:lnTo>
                    <a:pt x="66" y="311"/>
                  </a:lnTo>
                  <a:lnTo>
                    <a:pt x="60" y="305"/>
                  </a:lnTo>
                  <a:lnTo>
                    <a:pt x="60" y="293"/>
                  </a:lnTo>
                  <a:lnTo>
                    <a:pt x="60" y="287"/>
                  </a:lnTo>
                  <a:lnTo>
                    <a:pt x="54" y="281"/>
                  </a:lnTo>
                  <a:lnTo>
                    <a:pt x="54" y="269"/>
                  </a:lnTo>
                  <a:lnTo>
                    <a:pt x="60" y="263"/>
                  </a:lnTo>
                  <a:lnTo>
                    <a:pt x="54" y="257"/>
                  </a:lnTo>
                  <a:lnTo>
                    <a:pt x="48" y="251"/>
                  </a:lnTo>
                  <a:lnTo>
                    <a:pt x="48" y="233"/>
                  </a:lnTo>
                  <a:lnTo>
                    <a:pt x="48" y="227"/>
                  </a:lnTo>
                  <a:lnTo>
                    <a:pt x="48" y="215"/>
                  </a:lnTo>
                  <a:lnTo>
                    <a:pt x="36" y="209"/>
                  </a:lnTo>
                  <a:lnTo>
                    <a:pt x="36" y="197"/>
                  </a:lnTo>
                  <a:lnTo>
                    <a:pt x="36" y="191"/>
                  </a:lnTo>
                  <a:lnTo>
                    <a:pt x="30" y="185"/>
                  </a:lnTo>
                  <a:lnTo>
                    <a:pt x="24" y="167"/>
                  </a:lnTo>
                  <a:lnTo>
                    <a:pt x="18" y="161"/>
                  </a:lnTo>
                  <a:lnTo>
                    <a:pt x="18" y="143"/>
                  </a:lnTo>
                  <a:lnTo>
                    <a:pt x="18" y="137"/>
                  </a:lnTo>
                  <a:lnTo>
                    <a:pt x="12" y="131"/>
                  </a:lnTo>
                  <a:lnTo>
                    <a:pt x="12" y="119"/>
                  </a:lnTo>
                  <a:lnTo>
                    <a:pt x="6" y="108"/>
                  </a:lnTo>
                  <a:lnTo>
                    <a:pt x="0" y="90"/>
                  </a:lnTo>
                  <a:lnTo>
                    <a:pt x="6" y="72"/>
                  </a:lnTo>
                  <a:lnTo>
                    <a:pt x="6" y="60"/>
                  </a:lnTo>
                  <a:lnTo>
                    <a:pt x="12" y="54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00"/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74"/>
            <p:cNvSpPr>
              <a:spLocks/>
            </p:cNvSpPr>
            <p:nvPr/>
          </p:nvSpPr>
          <p:spPr bwMode="auto">
            <a:xfrm>
              <a:off x="4997552" y="3311417"/>
              <a:ext cx="996479" cy="951945"/>
            </a:xfrm>
            <a:custGeom>
              <a:avLst/>
              <a:gdLst>
                <a:gd name="T0" fmla="*/ 421 w 544"/>
                <a:gd name="T1" fmla="*/ 377 h 471"/>
                <a:gd name="T2" fmla="*/ 426 w 544"/>
                <a:gd name="T3" fmla="*/ 387 h 471"/>
                <a:gd name="T4" fmla="*/ 432 w 544"/>
                <a:gd name="T5" fmla="*/ 403 h 471"/>
                <a:gd name="T6" fmla="*/ 409 w 544"/>
                <a:gd name="T7" fmla="*/ 420 h 471"/>
                <a:gd name="T8" fmla="*/ 460 w 544"/>
                <a:gd name="T9" fmla="*/ 425 h 471"/>
                <a:gd name="T10" fmla="*/ 465 w 544"/>
                <a:gd name="T11" fmla="*/ 403 h 471"/>
                <a:gd name="T12" fmla="*/ 471 w 544"/>
                <a:gd name="T13" fmla="*/ 377 h 471"/>
                <a:gd name="T14" fmla="*/ 487 w 544"/>
                <a:gd name="T15" fmla="*/ 366 h 471"/>
                <a:gd name="T16" fmla="*/ 498 w 544"/>
                <a:gd name="T17" fmla="*/ 366 h 471"/>
                <a:gd name="T18" fmla="*/ 498 w 544"/>
                <a:gd name="T19" fmla="*/ 334 h 471"/>
                <a:gd name="T20" fmla="*/ 493 w 544"/>
                <a:gd name="T21" fmla="*/ 328 h 471"/>
                <a:gd name="T22" fmla="*/ 493 w 544"/>
                <a:gd name="T23" fmla="*/ 323 h 471"/>
                <a:gd name="T24" fmla="*/ 487 w 544"/>
                <a:gd name="T25" fmla="*/ 328 h 471"/>
                <a:gd name="T26" fmla="*/ 465 w 544"/>
                <a:gd name="T27" fmla="*/ 307 h 471"/>
                <a:gd name="T28" fmla="*/ 471 w 544"/>
                <a:gd name="T29" fmla="*/ 296 h 471"/>
                <a:gd name="T30" fmla="*/ 465 w 544"/>
                <a:gd name="T31" fmla="*/ 280 h 471"/>
                <a:gd name="T32" fmla="*/ 443 w 544"/>
                <a:gd name="T33" fmla="*/ 247 h 471"/>
                <a:gd name="T34" fmla="*/ 409 w 544"/>
                <a:gd name="T35" fmla="*/ 231 h 471"/>
                <a:gd name="T36" fmla="*/ 393 w 544"/>
                <a:gd name="T37" fmla="*/ 209 h 471"/>
                <a:gd name="T38" fmla="*/ 409 w 544"/>
                <a:gd name="T39" fmla="*/ 189 h 471"/>
                <a:gd name="T40" fmla="*/ 409 w 544"/>
                <a:gd name="T41" fmla="*/ 167 h 471"/>
                <a:gd name="T42" fmla="*/ 387 w 544"/>
                <a:gd name="T43" fmla="*/ 151 h 471"/>
                <a:gd name="T44" fmla="*/ 376 w 544"/>
                <a:gd name="T45" fmla="*/ 162 h 471"/>
                <a:gd name="T46" fmla="*/ 360 w 544"/>
                <a:gd name="T47" fmla="*/ 124 h 471"/>
                <a:gd name="T48" fmla="*/ 333 w 544"/>
                <a:gd name="T49" fmla="*/ 102 h 471"/>
                <a:gd name="T50" fmla="*/ 310 w 544"/>
                <a:gd name="T51" fmla="*/ 69 h 471"/>
                <a:gd name="T52" fmla="*/ 305 w 544"/>
                <a:gd name="T53" fmla="*/ 37 h 471"/>
                <a:gd name="T54" fmla="*/ 310 w 544"/>
                <a:gd name="T55" fmla="*/ 21 h 471"/>
                <a:gd name="T56" fmla="*/ 0 w 544"/>
                <a:gd name="T57" fmla="*/ 11 h 471"/>
                <a:gd name="T58" fmla="*/ 11 w 544"/>
                <a:gd name="T59" fmla="*/ 26 h 471"/>
                <a:gd name="T60" fmla="*/ 22 w 544"/>
                <a:gd name="T61" fmla="*/ 48 h 471"/>
                <a:gd name="T62" fmla="*/ 28 w 544"/>
                <a:gd name="T63" fmla="*/ 64 h 471"/>
                <a:gd name="T64" fmla="*/ 61 w 544"/>
                <a:gd name="T65" fmla="*/ 91 h 471"/>
                <a:gd name="T66" fmla="*/ 50 w 544"/>
                <a:gd name="T67" fmla="*/ 113 h 471"/>
                <a:gd name="T68" fmla="*/ 61 w 544"/>
                <a:gd name="T69" fmla="*/ 124 h 471"/>
                <a:gd name="T70" fmla="*/ 72 w 544"/>
                <a:gd name="T71" fmla="*/ 140 h 471"/>
                <a:gd name="T72" fmla="*/ 82 w 544"/>
                <a:gd name="T73" fmla="*/ 145 h 471"/>
                <a:gd name="T74" fmla="*/ 82 w 544"/>
                <a:gd name="T75" fmla="*/ 393 h 47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44"/>
                <a:gd name="T115" fmla="*/ 0 h 471"/>
                <a:gd name="T116" fmla="*/ 544 w 544"/>
                <a:gd name="T117" fmla="*/ 471 h 47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44" h="471">
                  <a:moveTo>
                    <a:pt x="89" y="435"/>
                  </a:moveTo>
                  <a:lnTo>
                    <a:pt x="454" y="418"/>
                  </a:lnTo>
                  <a:lnTo>
                    <a:pt x="454" y="423"/>
                  </a:lnTo>
                  <a:lnTo>
                    <a:pt x="460" y="429"/>
                  </a:lnTo>
                  <a:lnTo>
                    <a:pt x="466" y="435"/>
                  </a:lnTo>
                  <a:lnTo>
                    <a:pt x="466" y="447"/>
                  </a:lnTo>
                  <a:lnTo>
                    <a:pt x="454" y="453"/>
                  </a:lnTo>
                  <a:lnTo>
                    <a:pt x="442" y="465"/>
                  </a:lnTo>
                  <a:lnTo>
                    <a:pt x="442" y="471"/>
                  </a:lnTo>
                  <a:lnTo>
                    <a:pt x="496" y="471"/>
                  </a:lnTo>
                  <a:lnTo>
                    <a:pt x="502" y="453"/>
                  </a:lnTo>
                  <a:lnTo>
                    <a:pt x="502" y="447"/>
                  </a:lnTo>
                  <a:lnTo>
                    <a:pt x="508" y="429"/>
                  </a:lnTo>
                  <a:lnTo>
                    <a:pt x="508" y="418"/>
                  </a:lnTo>
                  <a:lnTo>
                    <a:pt x="514" y="412"/>
                  </a:lnTo>
                  <a:lnTo>
                    <a:pt x="526" y="406"/>
                  </a:lnTo>
                  <a:lnTo>
                    <a:pt x="532" y="406"/>
                  </a:lnTo>
                  <a:lnTo>
                    <a:pt x="538" y="406"/>
                  </a:lnTo>
                  <a:lnTo>
                    <a:pt x="544" y="376"/>
                  </a:lnTo>
                  <a:lnTo>
                    <a:pt x="538" y="370"/>
                  </a:lnTo>
                  <a:lnTo>
                    <a:pt x="538" y="364"/>
                  </a:lnTo>
                  <a:lnTo>
                    <a:pt x="532" y="364"/>
                  </a:lnTo>
                  <a:lnTo>
                    <a:pt x="532" y="358"/>
                  </a:lnTo>
                  <a:lnTo>
                    <a:pt x="526" y="358"/>
                  </a:lnTo>
                  <a:lnTo>
                    <a:pt x="526" y="364"/>
                  </a:lnTo>
                  <a:lnTo>
                    <a:pt x="520" y="364"/>
                  </a:lnTo>
                  <a:lnTo>
                    <a:pt x="502" y="340"/>
                  </a:lnTo>
                  <a:lnTo>
                    <a:pt x="508" y="334"/>
                  </a:lnTo>
                  <a:lnTo>
                    <a:pt x="508" y="328"/>
                  </a:lnTo>
                  <a:lnTo>
                    <a:pt x="514" y="322"/>
                  </a:lnTo>
                  <a:lnTo>
                    <a:pt x="502" y="310"/>
                  </a:lnTo>
                  <a:lnTo>
                    <a:pt x="502" y="298"/>
                  </a:lnTo>
                  <a:lnTo>
                    <a:pt x="478" y="274"/>
                  </a:lnTo>
                  <a:lnTo>
                    <a:pt x="466" y="268"/>
                  </a:lnTo>
                  <a:lnTo>
                    <a:pt x="442" y="256"/>
                  </a:lnTo>
                  <a:lnTo>
                    <a:pt x="430" y="244"/>
                  </a:lnTo>
                  <a:lnTo>
                    <a:pt x="424" y="232"/>
                  </a:lnTo>
                  <a:lnTo>
                    <a:pt x="424" y="226"/>
                  </a:lnTo>
                  <a:lnTo>
                    <a:pt x="442" y="209"/>
                  </a:lnTo>
                  <a:lnTo>
                    <a:pt x="436" y="197"/>
                  </a:lnTo>
                  <a:lnTo>
                    <a:pt x="442" y="185"/>
                  </a:lnTo>
                  <a:lnTo>
                    <a:pt x="442" y="173"/>
                  </a:lnTo>
                  <a:lnTo>
                    <a:pt x="418" y="167"/>
                  </a:lnTo>
                  <a:lnTo>
                    <a:pt x="412" y="173"/>
                  </a:lnTo>
                  <a:lnTo>
                    <a:pt x="406" y="179"/>
                  </a:lnTo>
                  <a:lnTo>
                    <a:pt x="406" y="173"/>
                  </a:lnTo>
                  <a:lnTo>
                    <a:pt x="389" y="137"/>
                  </a:lnTo>
                  <a:lnTo>
                    <a:pt x="383" y="131"/>
                  </a:lnTo>
                  <a:lnTo>
                    <a:pt x="359" y="113"/>
                  </a:lnTo>
                  <a:lnTo>
                    <a:pt x="335" y="83"/>
                  </a:lnTo>
                  <a:lnTo>
                    <a:pt x="335" y="77"/>
                  </a:lnTo>
                  <a:lnTo>
                    <a:pt x="329" y="59"/>
                  </a:lnTo>
                  <a:lnTo>
                    <a:pt x="329" y="41"/>
                  </a:lnTo>
                  <a:lnTo>
                    <a:pt x="335" y="29"/>
                  </a:lnTo>
                  <a:lnTo>
                    <a:pt x="335" y="23"/>
                  </a:lnTo>
                  <a:lnTo>
                    <a:pt x="311" y="0"/>
                  </a:lnTo>
                  <a:lnTo>
                    <a:pt x="0" y="12"/>
                  </a:lnTo>
                  <a:lnTo>
                    <a:pt x="6" y="23"/>
                  </a:lnTo>
                  <a:lnTo>
                    <a:pt x="12" y="29"/>
                  </a:lnTo>
                  <a:lnTo>
                    <a:pt x="18" y="41"/>
                  </a:lnTo>
                  <a:lnTo>
                    <a:pt x="24" y="53"/>
                  </a:lnTo>
                  <a:lnTo>
                    <a:pt x="30" y="59"/>
                  </a:lnTo>
                  <a:lnTo>
                    <a:pt x="30" y="71"/>
                  </a:lnTo>
                  <a:lnTo>
                    <a:pt x="66" y="101"/>
                  </a:lnTo>
                  <a:lnTo>
                    <a:pt x="54" y="113"/>
                  </a:lnTo>
                  <a:lnTo>
                    <a:pt x="54" y="125"/>
                  </a:lnTo>
                  <a:lnTo>
                    <a:pt x="54" y="131"/>
                  </a:lnTo>
                  <a:lnTo>
                    <a:pt x="66" y="137"/>
                  </a:lnTo>
                  <a:lnTo>
                    <a:pt x="72" y="155"/>
                  </a:lnTo>
                  <a:lnTo>
                    <a:pt x="78" y="155"/>
                  </a:lnTo>
                  <a:lnTo>
                    <a:pt x="84" y="161"/>
                  </a:lnTo>
                  <a:lnTo>
                    <a:pt x="89" y="161"/>
                  </a:lnTo>
                  <a:lnTo>
                    <a:pt x="89" y="382"/>
                  </a:lnTo>
                  <a:lnTo>
                    <a:pt x="89" y="435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76"/>
            <p:cNvSpPr>
              <a:spLocks/>
            </p:cNvSpPr>
            <p:nvPr/>
          </p:nvSpPr>
          <p:spPr bwMode="auto">
            <a:xfrm>
              <a:off x="5260511" y="4903967"/>
              <a:ext cx="842263" cy="806353"/>
            </a:xfrm>
            <a:custGeom>
              <a:avLst/>
              <a:gdLst>
                <a:gd name="T0" fmla="*/ 232 w 461"/>
                <a:gd name="T1" fmla="*/ 5 h 400"/>
                <a:gd name="T2" fmla="*/ 249 w 461"/>
                <a:gd name="T3" fmla="*/ 53 h 400"/>
                <a:gd name="T4" fmla="*/ 243 w 461"/>
                <a:gd name="T5" fmla="*/ 69 h 400"/>
                <a:gd name="T6" fmla="*/ 222 w 461"/>
                <a:gd name="T7" fmla="*/ 118 h 400"/>
                <a:gd name="T8" fmla="*/ 354 w 461"/>
                <a:gd name="T9" fmla="*/ 177 h 400"/>
                <a:gd name="T10" fmla="*/ 354 w 461"/>
                <a:gd name="T11" fmla="*/ 215 h 400"/>
                <a:gd name="T12" fmla="*/ 348 w 461"/>
                <a:gd name="T13" fmla="*/ 241 h 400"/>
                <a:gd name="T14" fmla="*/ 321 w 461"/>
                <a:gd name="T15" fmla="*/ 236 h 400"/>
                <a:gd name="T16" fmla="*/ 315 w 461"/>
                <a:gd name="T17" fmla="*/ 263 h 400"/>
                <a:gd name="T18" fmla="*/ 343 w 461"/>
                <a:gd name="T19" fmla="*/ 257 h 400"/>
                <a:gd name="T20" fmla="*/ 365 w 461"/>
                <a:gd name="T21" fmla="*/ 252 h 400"/>
                <a:gd name="T22" fmla="*/ 359 w 461"/>
                <a:gd name="T23" fmla="*/ 268 h 400"/>
                <a:gd name="T24" fmla="*/ 371 w 461"/>
                <a:gd name="T25" fmla="*/ 274 h 400"/>
                <a:gd name="T26" fmla="*/ 398 w 461"/>
                <a:gd name="T27" fmla="*/ 257 h 400"/>
                <a:gd name="T28" fmla="*/ 409 w 461"/>
                <a:gd name="T29" fmla="*/ 257 h 400"/>
                <a:gd name="T30" fmla="*/ 409 w 461"/>
                <a:gd name="T31" fmla="*/ 274 h 400"/>
                <a:gd name="T32" fmla="*/ 376 w 461"/>
                <a:gd name="T33" fmla="*/ 301 h 400"/>
                <a:gd name="T34" fmla="*/ 398 w 461"/>
                <a:gd name="T35" fmla="*/ 328 h 400"/>
                <a:gd name="T36" fmla="*/ 426 w 461"/>
                <a:gd name="T37" fmla="*/ 349 h 400"/>
                <a:gd name="T38" fmla="*/ 398 w 461"/>
                <a:gd name="T39" fmla="*/ 344 h 400"/>
                <a:gd name="T40" fmla="*/ 354 w 461"/>
                <a:gd name="T41" fmla="*/ 322 h 400"/>
                <a:gd name="T42" fmla="*/ 343 w 461"/>
                <a:gd name="T43" fmla="*/ 338 h 400"/>
                <a:gd name="T44" fmla="*/ 332 w 461"/>
                <a:gd name="T45" fmla="*/ 349 h 400"/>
                <a:gd name="T46" fmla="*/ 315 w 461"/>
                <a:gd name="T47" fmla="*/ 338 h 400"/>
                <a:gd name="T48" fmla="*/ 298 w 461"/>
                <a:gd name="T49" fmla="*/ 338 h 400"/>
                <a:gd name="T50" fmla="*/ 271 w 461"/>
                <a:gd name="T51" fmla="*/ 349 h 400"/>
                <a:gd name="T52" fmla="*/ 227 w 461"/>
                <a:gd name="T53" fmla="*/ 322 h 400"/>
                <a:gd name="T54" fmla="*/ 211 w 461"/>
                <a:gd name="T55" fmla="*/ 306 h 400"/>
                <a:gd name="T56" fmla="*/ 211 w 461"/>
                <a:gd name="T57" fmla="*/ 301 h 400"/>
                <a:gd name="T58" fmla="*/ 194 w 461"/>
                <a:gd name="T59" fmla="*/ 301 h 400"/>
                <a:gd name="T60" fmla="*/ 183 w 461"/>
                <a:gd name="T61" fmla="*/ 290 h 400"/>
                <a:gd name="T62" fmla="*/ 172 w 461"/>
                <a:gd name="T63" fmla="*/ 317 h 400"/>
                <a:gd name="T64" fmla="*/ 83 w 461"/>
                <a:gd name="T65" fmla="*/ 301 h 400"/>
                <a:gd name="T66" fmla="*/ 22 w 461"/>
                <a:gd name="T67" fmla="*/ 301 h 400"/>
                <a:gd name="T68" fmla="*/ 28 w 461"/>
                <a:gd name="T69" fmla="*/ 284 h 400"/>
                <a:gd name="T70" fmla="*/ 33 w 461"/>
                <a:gd name="T71" fmla="*/ 247 h 400"/>
                <a:gd name="T72" fmla="*/ 33 w 461"/>
                <a:gd name="T73" fmla="*/ 225 h 400"/>
                <a:gd name="T74" fmla="*/ 50 w 461"/>
                <a:gd name="T75" fmla="*/ 199 h 400"/>
                <a:gd name="T76" fmla="*/ 39 w 461"/>
                <a:gd name="T77" fmla="*/ 161 h 400"/>
                <a:gd name="T78" fmla="*/ 33 w 461"/>
                <a:gd name="T79" fmla="*/ 150 h 400"/>
                <a:gd name="T80" fmla="*/ 22 w 461"/>
                <a:gd name="T81" fmla="*/ 134 h 400"/>
                <a:gd name="T82" fmla="*/ 6 w 461"/>
                <a:gd name="T83" fmla="*/ 102 h 400"/>
                <a:gd name="T84" fmla="*/ 0 w 461"/>
                <a:gd name="T85" fmla="*/ 5 h 4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61"/>
                <a:gd name="T130" fmla="*/ 0 h 400"/>
                <a:gd name="T131" fmla="*/ 461 w 461"/>
                <a:gd name="T132" fmla="*/ 400 h 4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61" h="400">
                  <a:moveTo>
                    <a:pt x="0" y="6"/>
                  </a:moveTo>
                  <a:lnTo>
                    <a:pt x="251" y="0"/>
                  </a:lnTo>
                  <a:lnTo>
                    <a:pt x="251" y="6"/>
                  </a:lnTo>
                  <a:lnTo>
                    <a:pt x="257" y="24"/>
                  </a:lnTo>
                  <a:lnTo>
                    <a:pt x="263" y="47"/>
                  </a:lnTo>
                  <a:lnTo>
                    <a:pt x="269" y="59"/>
                  </a:lnTo>
                  <a:lnTo>
                    <a:pt x="275" y="71"/>
                  </a:lnTo>
                  <a:lnTo>
                    <a:pt x="263" y="77"/>
                  </a:lnTo>
                  <a:lnTo>
                    <a:pt x="257" y="83"/>
                  </a:lnTo>
                  <a:lnTo>
                    <a:pt x="251" y="101"/>
                  </a:lnTo>
                  <a:lnTo>
                    <a:pt x="240" y="131"/>
                  </a:lnTo>
                  <a:lnTo>
                    <a:pt x="222" y="173"/>
                  </a:lnTo>
                  <a:lnTo>
                    <a:pt x="222" y="203"/>
                  </a:lnTo>
                  <a:lnTo>
                    <a:pt x="383" y="197"/>
                  </a:lnTo>
                  <a:lnTo>
                    <a:pt x="383" y="203"/>
                  </a:lnTo>
                  <a:lnTo>
                    <a:pt x="383" y="215"/>
                  </a:lnTo>
                  <a:lnTo>
                    <a:pt x="383" y="239"/>
                  </a:lnTo>
                  <a:lnTo>
                    <a:pt x="401" y="256"/>
                  </a:lnTo>
                  <a:lnTo>
                    <a:pt x="401" y="274"/>
                  </a:lnTo>
                  <a:lnTo>
                    <a:pt x="377" y="268"/>
                  </a:lnTo>
                  <a:lnTo>
                    <a:pt x="359" y="262"/>
                  </a:lnTo>
                  <a:lnTo>
                    <a:pt x="353" y="262"/>
                  </a:lnTo>
                  <a:lnTo>
                    <a:pt x="347" y="262"/>
                  </a:lnTo>
                  <a:lnTo>
                    <a:pt x="335" y="280"/>
                  </a:lnTo>
                  <a:lnTo>
                    <a:pt x="329" y="286"/>
                  </a:lnTo>
                  <a:lnTo>
                    <a:pt x="341" y="292"/>
                  </a:lnTo>
                  <a:lnTo>
                    <a:pt x="347" y="292"/>
                  </a:lnTo>
                  <a:lnTo>
                    <a:pt x="365" y="292"/>
                  </a:lnTo>
                  <a:lnTo>
                    <a:pt x="371" y="286"/>
                  </a:lnTo>
                  <a:lnTo>
                    <a:pt x="377" y="286"/>
                  </a:lnTo>
                  <a:lnTo>
                    <a:pt x="389" y="286"/>
                  </a:lnTo>
                  <a:lnTo>
                    <a:pt x="395" y="280"/>
                  </a:lnTo>
                  <a:lnTo>
                    <a:pt x="395" y="286"/>
                  </a:lnTo>
                  <a:lnTo>
                    <a:pt x="395" y="292"/>
                  </a:lnTo>
                  <a:lnTo>
                    <a:pt x="389" y="298"/>
                  </a:lnTo>
                  <a:lnTo>
                    <a:pt x="389" y="304"/>
                  </a:lnTo>
                  <a:lnTo>
                    <a:pt x="395" y="304"/>
                  </a:lnTo>
                  <a:lnTo>
                    <a:pt x="401" y="304"/>
                  </a:lnTo>
                  <a:lnTo>
                    <a:pt x="407" y="304"/>
                  </a:lnTo>
                  <a:lnTo>
                    <a:pt x="413" y="292"/>
                  </a:lnTo>
                  <a:lnTo>
                    <a:pt x="431" y="286"/>
                  </a:lnTo>
                  <a:lnTo>
                    <a:pt x="437" y="280"/>
                  </a:lnTo>
                  <a:lnTo>
                    <a:pt x="443" y="280"/>
                  </a:lnTo>
                  <a:lnTo>
                    <a:pt x="443" y="286"/>
                  </a:lnTo>
                  <a:lnTo>
                    <a:pt x="443" y="292"/>
                  </a:lnTo>
                  <a:lnTo>
                    <a:pt x="443" y="298"/>
                  </a:lnTo>
                  <a:lnTo>
                    <a:pt x="443" y="304"/>
                  </a:lnTo>
                  <a:lnTo>
                    <a:pt x="437" y="310"/>
                  </a:lnTo>
                  <a:lnTo>
                    <a:pt x="425" y="328"/>
                  </a:lnTo>
                  <a:lnTo>
                    <a:pt x="407" y="334"/>
                  </a:lnTo>
                  <a:lnTo>
                    <a:pt x="407" y="346"/>
                  </a:lnTo>
                  <a:lnTo>
                    <a:pt x="413" y="352"/>
                  </a:lnTo>
                  <a:lnTo>
                    <a:pt x="431" y="364"/>
                  </a:lnTo>
                  <a:lnTo>
                    <a:pt x="461" y="376"/>
                  </a:lnTo>
                  <a:lnTo>
                    <a:pt x="461" y="382"/>
                  </a:lnTo>
                  <a:lnTo>
                    <a:pt x="461" y="388"/>
                  </a:lnTo>
                  <a:lnTo>
                    <a:pt x="455" y="388"/>
                  </a:lnTo>
                  <a:lnTo>
                    <a:pt x="431" y="400"/>
                  </a:lnTo>
                  <a:lnTo>
                    <a:pt x="431" y="382"/>
                  </a:lnTo>
                  <a:lnTo>
                    <a:pt x="413" y="376"/>
                  </a:lnTo>
                  <a:lnTo>
                    <a:pt x="389" y="364"/>
                  </a:lnTo>
                  <a:lnTo>
                    <a:pt x="383" y="358"/>
                  </a:lnTo>
                  <a:lnTo>
                    <a:pt x="383" y="352"/>
                  </a:lnTo>
                  <a:lnTo>
                    <a:pt x="371" y="358"/>
                  </a:lnTo>
                  <a:lnTo>
                    <a:pt x="371" y="376"/>
                  </a:lnTo>
                  <a:lnTo>
                    <a:pt x="371" y="382"/>
                  </a:lnTo>
                  <a:lnTo>
                    <a:pt x="359" y="388"/>
                  </a:lnTo>
                  <a:lnTo>
                    <a:pt x="353" y="388"/>
                  </a:lnTo>
                  <a:lnTo>
                    <a:pt x="347" y="376"/>
                  </a:lnTo>
                  <a:lnTo>
                    <a:pt x="341" y="376"/>
                  </a:lnTo>
                  <a:lnTo>
                    <a:pt x="335" y="382"/>
                  </a:lnTo>
                  <a:lnTo>
                    <a:pt x="329" y="376"/>
                  </a:lnTo>
                  <a:lnTo>
                    <a:pt x="323" y="376"/>
                  </a:lnTo>
                  <a:lnTo>
                    <a:pt x="311" y="388"/>
                  </a:lnTo>
                  <a:lnTo>
                    <a:pt x="299" y="388"/>
                  </a:lnTo>
                  <a:lnTo>
                    <a:pt x="293" y="388"/>
                  </a:lnTo>
                  <a:lnTo>
                    <a:pt x="281" y="382"/>
                  </a:lnTo>
                  <a:lnTo>
                    <a:pt x="257" y="358"/>
                  </a:lnTo>
                  <a:lnTo>
                    <a:pt x="246" y="358"/>
                  </a:lnTo>
                  <a:lnTo>
                    <a:pt x="234" y="352"/>
                  </a:lnTo>
                  <a:lnTo>
                    <a:pt x="228" y="340"/>
                  </a:lnTo>
                  <a:lnTo>
                    <a:pt x="222" y="340"/>
                  </a:lnTo>
                  <a:lnTo>
                    <a:pt x="228" y="334"/>
                  </a:lnTo>
                  <a:lnTo>
                    <a:pt x="222" y="334"/>
                  </a:lnTo>
                  <a:lnTo>
                    <a:pt x="216" y="334"/>
                  </a:lnTo>
                  <a:lnTo>
                    <a:pt x="210" y="334"/>
                  </a:lnTo>
                  <a:lnTo>
                    <a:pt x="204" y="328"/>
                  </a:lnTo>
                  <a:lnTo>
                    <a:pt x="204" y="322"/>
                  </a:lnTo>
                  <a:lnTo>
                    <a:pt x="198" y="322"/>
                  </a:lnTo>
                  <a:lnTo>
                    <a:pt x="180" y="340"/>
                  </a:lnTo>
                  <a:lnTo>
                    <a:pt x="192" y="346"/>
                  </a:lnTo>
                  <a:lnTo>
                    <a:pt x="186" y="352"/>
                  </a:lnTo>
                  <a:lnTo>
                    <a:pt x="162" y="352"/>
                  </a:lnTo>
                  <a:lnTo>
                    <a:pt x="114" y="346"/>
                  </a:lnTo>
                  <a:lnTo>
                    <a:pt x="90" y="334"/>
                  </a:lnTo>
                  <a:lnTo>
                    <a:pt x="24" y="340"/>
                  </a:lnTo>
                  <a:lnTo>
                    <a:pt x="24" y="334"/>
                  </a:lnTo>
                  <a:lnTo>
                    <a:pt x="24" y="328"/>
                  </a:lnTo>
                  <a:lnTo>
                    <a:pt x="24" y="322"/>
                  </a:lnTo>
                  <a:lnTo>
                    <a:pt x="30" y="316"/>
                  </a:lnTo>
                  <a:lnTo>
                    <a:pt x="42" y="292"/>
                  </a:lnTo>
                  <a:lnTo>
                    <a:pt x="36" y="286"/>
                  </a:lnTo>
                  <a:lnTo>
                    <a:pt x="36" y="274"/>
                  </a:lnTo>
                  <a:lnTo>
                    <a:pt x="36" y="268"/>
                  </a:lnTo>
                  <a:lnTo>
                    <a:pt x="36" y="250"/>
                  </a:lnTo>
                  <a:lnTo>
                    <a:pt x="42" y="244"/>
                  </a:lnTo>
                  <a:lnTo>
                    <a:pt x="48" y="239"/>
                  </a:lnTo>
                  <a:lnTo>
                    <a:pt x="54" y="221"/>
                  </a:lnTo>
                  <a:lnTo>
                    <a:pt x="54" y="209"/>
                  </a:lnTo>
                  <a:lnTo>
                    <a:pt x="48" y="191"/>
                  </a:lnTo>
                  <a:lnTo>
                    <a:pt x="42" y="179"/>
                  </a:lnTo>
                  <a:lnTo>
                    <a:pt x="36" y="179"/>
                  </a:lnTo>
                  <a:lnTo>
                    <a:pt x="42" y="173"/>
                  </a:lnTo>
                  <a:lnTo>
                    <a:pt x="36" y="167"/>
                  </a:lnTo>
                  <a:lnTo>
                    <a:pt x="30" y="161"/>
                  </a:lnTo>
                  <a:lnTo>
                    <a:pt x="24" y="155"/>
                  </a:lnTo>
                  <a:lnTo>
                    <a:pt x="24" y="149"/>
                  </a:lnTo>
                  <a:lnTo>
                    <a:pt x="30" y="143"/>
                  </a:lnTo>
                  <a:lnTo>
                    <a:pt x="18" y="125"/>
                  </a:lnTo>
                  <a:lnTo>
                    <a:pt x="6" y="113"/>
                  </a:lnTo>
                  <a:lnTo>
                    <a:pt x="6" y="10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78"/>
            <p:cNvSpPr>
              <a:spLocks/>
            </p:cNvSpPr>
            <p:nvPr/>
          </p:nvSpPr>
          <p:spPr bwMode="auto">
            <a:xfrm>
              <a:off x="5369250" y="1996614"/>
              <a:ext cx="778995" cy="916108"/>
            </a:xfrm>
            <a:custGeom>
              <a:avLst/>
              <a:gdLst>
                <a:gd name="T0" fmla="*/ 167 w 425"/>
                <a:gd name="T1" fmla="*/ 398 h 454"/>
                <a:gd name="T2" fmla="*/ 133 w 425"/>
                <a:gd name="T3" fmla="*/ 387 h 454"/>
                <a:gd name="T4" fmla="*/ 128 w 425"/>
                <a:gd name="T5" fmla="*/ 350 h 454"/>
                <a:gd name="T6" fmla="*/ 133 w 425"/>
                <a:gd name="T7" fmla="*/ 333 h 454"/>
                <a:gd name="T8" fmla="*/ 117 w 425"/>
                <a:gd name="T9" fmla="*/ 317 h 454"/>
                <a:gd name="T10" fmla="*/ 117 w 425"/>
                <a:gd name="T11" fmla="*/ 290 h 454"/>
                <a:gd name="T12" fmla="*/ 95 w 425"/>
                <a:gd name="T13" fmla="*/ 268 h 454"/>
                <a:gd name="T14" fmla="*/ 67 w 425"/>
                <a:gd name="T15" fmla="*/ 241 h 454"/>
                <a:gd name="T16" fmla="*/ 44 w 425"/>
                <a:gd name="T17" fmla="*/ 232 h 454"/>
                <a:gd name="T18" fmla="*/ 39 w 425"/>
                <a:gd name="T19" fmla="*/ 221 h 454"/>
                <a:gd name="T20" fmla="*/ 17 w 425"/>
                <a:gd name="T21" fmla="*/ 215 h 454"/>
                <a:gd name="T22" fmla="*/ 6 w 425"/>
                <a:gd name="T23" fmla="*/ 205 h 454"/>
                <a:gd name="T24" fmla="*/ 11 w 425"/>
                <a:gd name="T25" fmla="*/ 167 h 454"/>
                <a:gd name="T26" fmla="*/ 17 w 425"/>
                <a:gd name="T27" fmla="*/ 145 h 454"/>
                <a:gd name="T28" fmla="*/ 0 w 425"/>
                <a:gd name="T29" fmla="*/ 129 h 454"/>
                <a:gd name="T30" fmla="*/ 6 w 425"/>
                <a:gd name="T31" fmla="*/ 113 h 454"/>
                <a:gd name="T32" fmla="*/ 28 w 425"/>
                <a:gd name="T33" fmla="*/ 91 h 454"/>
                <a:gd name="T34" fmla="*/ 39 w 425"/>
                <a:gd name="T35" fmla="*/ 80 h 454"/>
                <a:gd name="T36" fmla="*/ 39 w 425"/>
                <a:gd name="T37" fmla="*/ 27 h 454"/>
                <a:gd name="T38" fmla="*/ 50 w 425"/>
                <a:gd name="T39" fmla="*/ 27 h 454"/>
                <a:gd name="T40" fmla="*/ 72 w 425"/>
                <a:gd name="T41" fmla="*/ 27 h 454"/>
                <a:gd name="T42" fmla="*/ 122 w 425"/>
                <a:gd name="T43" fmla="*/ 0 h 454"/>
                <a:gd name="T44" fmla="*/ 133 w 425"/>
                <a:gd name="T45" fmla="*/ 0 h 454"/>
                <a:gd name="T46" fmla="*/ 128 w 425"/>
                <a:gd name="T47" fmla="*/ 11 h 454"/>
                <a:gd name="T48" fmla="*/ 122 w 425"/>
                <a:gd name="T49" fmla="*/ 32 h 454"/>
                <a:gd name="T50" fmla="*/ 145 w 425"/>
                <a:gd name="T51" fmla="*/ 22 h 454"/>
                <a:gd name="T52" fmla="*/ 161 w 425"/>
                <a:gd name="T53" fmla="*/ 32 h 454"/>
                <a:gd name="T54" fmla="*/ 172 w 425"/>
                <a:gd name="T55" fmla="*/ 38 h 454"/>
                <a:gd name="T56" fmla="*/ 177 w 425"/>
                <a:gd name="T57" fmla="*/ 53 h 454"/>
                <a:gd name="T58" fmla="*/ 244 w 425"/>
                <a:gd name="T59" fmla="*/ 64 h 454"/>
                <a:gd name="T60" fmla="*/ 266 w 425"/>
                <a:gd name="T61" fmla="*/ 75 h 454"/>
                <a:gd name="T62" fmla="*/ 277 w 425"/>
                <a:gd name="T63" fmla="*/ 80 h 454"/>
                <a:gd name="T64" fmla="*/ 288 w 425"/>
                <a:gd name="T65" fmla="*/ 75 h 454"/>
                <a:gd name="T66" fmla="*/ 311 w 425"/>
                <a:gd name="T67" fmla="*/ 80 h 454"/>
                <a:gd name="T68" fmla="*/ 316 w 425"/>
                <a:gd name="T69" fmla="*/ 86 h 454"/>
                <a:gd name="T70" fmla="*/ 322 w 425"/>
                <a:gd name="T71" fmla="*/ 91 h 454"/>
                <a:gd name="T72" fmla="*/ 338 w 425"/>
                <a:gd name="T73" fmla="*/ 107 h 454"/>
                <a:gd name="T74" fmla="*/ 338 w 425"/>
                <a:gd name="T75" fmla="*/ 134 h 454"/>
                <a:gd name="T76" fmla="*/ 350 w 425"/>
                <a:gd name="T77" fmla="*/ 129 h 454"/>
                <a:gd name="T78" fmla="*/ 344 w 425"/>
                <a:gd name="T79" fmla="*/ 140 h 454"/>
                <a:gd name="T80" fmla="*/ 355 w 425"/>
                <a:gd name="T81" fmla="*/ 156 h 454"/>
                <a:gd name="T82" fmla="*/ 344 w 425"/>
                <a:gd name="T83" fmla="*/ 172 h 454"/>
                <a:gd name="T84" fmla="*/ 327 w 425"/>
                <a:gd name="T85" fmla="*/ 199 h 454"/>
                <a:gd name="T86" fmla="*/ 333 w 425"/>
                <a:gd name="T87" fmla="*/ 210 h 454"/>
                <a:gd name="T88" fmla="*/ 355 w 425"/>
                <a:gd name="T89" fmla="*/ 183 h 454"/>
                <a:gd name="T90" fmla="*/ 372 w 425"/>
                <a:gd name="T91" fmla="*/ 172 h 454"/>
                <a:gd name="T92" fmla="*/ 377 w 425"/>
                <a:gd name="T93" fmla="*/ 161 h 454"/>
                <a:gd name="T94" fmla="*/ 377 w 425"/>
                <a:gd name="T95" fmla="*/ 150 h 454"/>
                <a:gd name="T96" fmla="*/ 383 w 425"/>
                <a:gd name="T97" fmla="*/ 145 h 454"/>
                <a:gd name="T98" fmla="*/ 388 w 425"/>
                <a:gd name="T99" fmla="*/ 134 h 454"/>
                <a:gd name="T100" fmla="*/ 394 w 425"/>
                <a:gd name="T101" fmla="*/ 140 h 454"/>
                <a:gd name="T102" fmla="*/ 383 w 425"/>
                <a:gd name="T103" fmla="*/ 172 h 454"/>
                <a:gd name="T104" fmla="*/ 377 w 425"/>
                <a:gd name="T105" fmla="*/ 188 h 454"/>
                <a:gd name="T106" fmla="*/ 372 w 425"/>
                <a:gd name="T107" fmla="*/ 210 h 454"/>
                <a:gd name="T108" fmla="*/ 366 w 425"/>
                <a:gd name="T109" fmla="*/ 236 h 454"/>
                <a:gd name="T110" fmla="*/ 355 w 425"/>
                <a:gd name="T111" fmla="*/ 252 h 454"/>
                <a:gd name="T112" fmla="*/ 361 w 425"/>
                <a:gd name="T113" fmla="*/ 290 h 454"/>
                <a:gd name="T114" fmla="*/ 350 w 425"/>
                <a:gd name="T115" fmla="*/ 317 h 454"/>
                <a:gd name="T116" fmla="*/ 366 w 425"/>
                <a:gd name="T117" fmla="*/ 371 h 454"/>
                <a:gd name="T118" fmla="*/ 361 w 425"/>
                <a:gd name="T119" fmla="*/ 382 h 454"/>
                <a:gd name="T120" fmla="*/ 361 w 425"/>
                <a:gd name="T121" fmla="*/ 398 h 454"/>
                <a:gd name="T122" fmla="*/ 167 w 425"/>
                <a:gd name="T123" fmla="*/ 409 h 4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25"/>
                <a:gd name="T187" fmla="*/ 0 h 454"/>
                <a:gd name="T188" fmla="*/ 425 w 425"/>
                <a:gd name="T189" fmla="*/ 454 h 4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25" h="454">
                  <a:moveTo>
                    <a:pt x="180" y="454"/>
                  </a:moveTo>
                  <a:lnTo>
                    <a:pt x="180" y="442"/>
                  </a:lnTo>
                  <a:lnTo>
                    <a:pt x="168" y="436"/>
                  </a:lnTo>
                  <a:lnTo>
                    <a:pt x="144" y="430"/>
                  </a:lnTo>
                  <a:lnTo>
                    <a:pt x="138" y="400"/>
                  </a:lnTo>
                  <a:lnTo>
                    <a:pt x="138" y="388"/>
                  </a:lnTo>
                  <a:lnTo>
                    <a:pt x="144" y="382"/>
                  </a:lnTo>
                  <a:lnTo>
                    <a:pt x="144" y="370"/>
                  </a:lnTo>
                  <a:lnTo>
                    <a:pt x="132" y="364"/>
                  </a:lnTo>
                  <a:lnTo>
                    <a:pt x="126" y="352"/>
                  </a:lnTo>
                  <a:lnTo>
                    <a:pt x="126" y="334"/>
                  </a:lnTo>
                  <a:lnTo>
                    <a:pt x="126" y="322"/>
                  </a:lnTo>
                  <a:lnTo>
                    <a:pt x="126" y="316"/>
                  </a:lnTo>
                  <a:lnTo>
                    <a:pt x="102" y="298"/>
                  </a:lnTo>
                  <a:lnTo>
                    <a:pt x="78" y="280"/>
                  </a:lnTo>
                  <a:lnTo>
                    <a:pt x="72" y="268"/>
                  </a:lnTo>
                  <a:lnTo>
                    <a:pt x="48" y="257"/>
                  </a:lnTo>
                  <a:lnTo>
                    <a:pt x="42" y="251"/>
                  </a:lnTo>
                  <a:lnTo>
                    <a:pt x="42" y="245"/>
                  </a:lnTo>
                  <a:lnTo>
                    <a:pt x="24" y="245"/>
                  </a:lnTo>
                  <a:lnTo>
                    <a:pt x="18" y="239"/>
                  </a:lnTo>
                  <a:lnTo>
                    <a:pt x="12" y="233"/>
                  </a:lnTo>
                  <a:lnTo>
                    <a:pt x="6" y="227"/>
                  </a:lnTo>
                  <a:lnTo>
                    <a:pt x="6" y="203"/>
                  </a:lnTo>
                  <a:lnTo>
                    <a:pt x="12" y="185"/>
                  </a:lnTo>
                  <a:lnTo>
                    <a:pt x="12" y="173"/>
                  </a:lnTo>
                  <a:lnTo>
                    <a:pt x="18" y="161"/>
                  </a:lnTo>
                  <a:lnTo>
                    <a:pt x="6" y="149"/>
                  </a:lnTo>
                  <a:lnTo>
                    <a:pt x="0" y="143"/>
                  </a:lnTo>
                  <a:lnTo>
                    <a:pt x="0" y="125"/>
                  </a:lnTo>
                  <a:lnTo>
                    <a:pt x="6" y="125"/>
                  </a:lnTo>
                  <a:lnTo>
                    <a:pt x="6" y="119"/>
                  </a:lnTo>
                  <a:lnTo>
                    <a:pt x="30" y="101"/>
                  </a:lnTo>
                  <a:lnTo>
                    <a:pt x="36" y="95"/>
                  </a:lnTo>
                  <a:lnTo>
                    <a:pt x="42" y="89"/>
                  </a:lnTo>
                  <a:lnTo>
                    <a:pt x="36" y="36"/>
                  </a:lnTo>
                  <a:lnTo>
                    <a:pt x="42" y="30"/>
                  </a:lnTo>
                  <a:lnTo>
                    <a:pt x="48" y="24"/>
                  </a:lnTo>
                  <a:lnTo>
                    <a:pt x="54" y="30"/>
                  </a:lnTo>
                  <a:lnTo>
                    <a:pt x="66" y="30"/>
                  </a:lnTo>
                  <a:lnTo>
                    <a:pt x="78" y="30"/>
                  </a:lnTo>
                  <a:lnTo>
                    <a:pt x="96" y="18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44" y="6"/>
                  </a:lnTo>
                  <a:lnTo>
                    <a:pt x="138" y="12"/>
                  </a:lnTo>
                  <a:lnTo>
                    <a:pt x="138" y="18"/>
                  </a:lnTo>
                  <a:lnTo>
                    <a:pt x="132" y="36"/>
                  </a:lnTo>
                  <a:lnTo>
                    <a:pt x="150" y="24"/>
                  </a:lnTo>
                  <a:lnTo>
                    <a:pt x="156" y="24"/>
                  </a:lnTo>
                  <a:lnTo>
                    <a:pt x="162" y="36"/>
                  </a:lnTo>
                  <a:lnTo>
                    <a:pt x="174" y="36"/>
                  </a:lnTo>
                  <a:lnTo>
                    <a:pt x="174" y="42"/>
                  </a:lnTo>
                  <a:lnTo>
                    <a:pt x="186" y="42"/>
                  </a:lnTo>
                  <a:lnTo>
                    <a:pt x="191" y="42"/>
                  </a:lnTo>
                  <a:lnTo>
                    <a:pt x="191" y="59"/>
                  </a:lnTo>
                  <a:lnTo>
                    <a:pt x="197" y="59"/>
                  </a:lnTo>
                  <a:lnTo>
                    <a:pt x="263" y="71"/>
                  </a:lnTo>
                  <a:lnTo>
                    <a:pt x="275" y="71"/>
                  </a:lnTo>
                  <a:lnTo>
                    <a:pt x="287" y="83"/>
                  </a:lnTo>
                  <a:lnTo>
                    <a:pt x="299" y="83"/>
                  </a:lnTo>
                  <a:lnTo>
                    <a:pt x="299" y="89"/>
                  </a:lnTo>
                  <a:lnTo>
                    <a:pt x="305" y="83"/>
                  </a:lnTo>
                  <a:lnTo>
                    <a:pt x="311" y="83"/>
                  </a:lnTo>
                  <a:lnTo>
                    <a:pt x="323" y="89"/>
                  </a:lnTo>
                  <a:lnTo>
                    <a:pt x="335" y="89"/>
                  </a:lnTo>
                  <a:lnTo>
                    <a:pt x="341" y="95"/>
                  </a:lnTo>
                  <a:lnTo>
                    <a:pt x="341" y="101"/>
                  </a:lnTo>
                  <a:lnTo>
                    <a:pt x="347" y="101"/>
                  </a:lnTo>
                  <a:lnTo>
                    <a:pt x="365" y="113"/>
                  </a:lnTo>
                  <a:lnTo>
                    <a:pt x="365" y="119"/>
                  </a:lnTo>
                  <a:lnTo>
                    <a:pt x="359" y="143"/>
                  </a:lnTo>
                  <a:lnTo>
                    <a:pt x="365" y="149"/>
                  </a:lnTo>
                  <a:lnTo>
                    <a:pt x="377" y="143"/>
                  </a:lnTo>
                  <a:lnTo>
                    <a:pt x="377" y="149"/>
                  </a:lnTo>
                  <a:lnTo>
                    <a:pt x="371" y="155"/>
                  </a:lnTo>
                  <a:lnTo>
                    <a:pt x="377" y="167"/>
                  </a:lnTo>
                  <a:lnTo>
                    <a:pt x="383" y="173"/>
                  </a:lnTo>
                  <a:lnTo>
                    <a:pt x="371" y="191"/>
                  </a:lnTo>
                  <a:lnTo>
                    <a:pt x="359" y="209"/>
                  </a:lnTo>
                  <a:lnTo>
                    <a:pt x="353" y="221"/>
                  </a:lnTo>
                  <a:lnTo>
                    <a:pt x="353" y="233"/>
                  </a:lnTo>
                  <a:lnTo>
                    <a:pt x="359" y="233"/>
                  </a:lnTo>
                  <a:lnTo>
                    <a:pt x="371" y="227"/>
                  </a:lnTo>
                  <a:lnTo>
                    <a:pt x="383" y="203"/>
                  </a:lnTo>
                  <a:lnTo>
                    <a:pt x="395" y="197"/>
                  </a:lnTo>
                  <a:lnTo>
                    <a:pt x="401" y="191"/>
                  </a:lnTo>
                  <a:lnTo>
                    <a:pt x="401" y="185"/>
                  </a:lnTo>
                  <a:lnTo>
                    <a:pt x="407" y="179"/>
                  </a:lnTo>
                  <a:lnTo>
                    <a:pt x="413" y="173"/>
                  </a:lnTo>
                  <a:lnTo>
                    <a:pt x="407" y="167"/>
                  </a:lnTo>
                  <a:lnTo>
                    <a:pt x="413" y="161"/>
                  </a:lnTo>
                  <a:lnTo>
                    <a:pt x="419" y="149"/>
                  </a:lnTo>
                  <a:lnTo>
                    <a:pt x="425" y="149"/>
                  </a:lnTo>
                  <a:lnTo>
                    <a:pt x="425" y="155"/>
                  </a:lnTo>
                  <a:lnTo>
                    <a:pt x="425" y="167"/>
                  </a:lnTo>
                  <a:lnTo>
                    <a:pt x="413" y="191"/>
                  </a:lnTo>
                  <a:lnTo>
                    <a:pt x="407" y="197"/>
                  </a:lnTo>
                  <a:lnTo>
                    <a:pt x="407" y="209"/>
                  </a:lnTo>
                  <a:lnTo>
                    <a:pt x="407" y="215"/>
                  </a:lnTo>
                  <a:lnTo>
                    <a:pt x="401" y="233"/>
                  </a:lnTo>
                  <a:lnTo>
                    <a:pt x="401" y="251"/>
                  </a:lnTo>
                  <a:lnTo>
                    <a:pt x="395" y="262"/>
                  </a:lnTo>
                  <a:lnTo>
                    <a:pt x="389" y="274"/>
                  </a:lnTo>
                  <a:lnTo>
                    <a:pt x="383" y="280"/>
                  </a:lnTo>
                  <a:lnTo>
                    <a:pt x="389" y="292"/>
                  </a:lnTo>
                  <a:lnTo>
                    <a:pt x="389" y="322"/>
                  </a:lnTo>
                  <a:lnTo>
                    <a:pt x="383" y="328"/>
                  </a:lnTo>
                  <a:lnTo>
                    <a:pt x="377" y="352"/>
                  </a:lnTo>
                  <a:lnTo>
                    <a:pt x="383" y="388"/>
                  </a:lnTo>
                  <a:lnTo>
                    <a:pt x="395" y="412"/>
                  </a:lnTo>
                  <a:lnTo>
                    <a:pt x="389" y="418"/>
                  </a:lnTo>
                  <a:lnTo>
                    <a:pt x="389" y="424"/>
                  </a:lnTo>
                  <a:lnTo>
                    <a:pt x="389" y="430"/>
                  </a:lnTo>
                  <a:lnTo>
                    <a:pt x="389" y="442"/>
                  </a:lnTo>
                  <a:lnTo>
                    <a:pt x="180" y="454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80"/>
            <p:cNvSpPr>
              <a:spLocks/>
            </p:cNvSpPr>
            <p:nvPr/>
          </p:nvSpPr>
          <p:spPr bwMode="auto">
            <a:xfrm>
              <a:off x="5598600" y="2890320"/>
              <a:ext cx="593143" cy="1158014"/>
            </a:xfrm>
            <a:custGeom>
              <a:avLst/>
              <a:gdLst>
                <a:gd name="T0" fmla="*/ 50 w 323"/>
                <a:gd name="T1" fmla="*/ 11 h 573"/>
                <a:gd name="T2" fmla="*/ 66 w 323"/>
                <a:gd name="T3" fmla="*/ 26 h 573"/>
                <a:gd name="T4" fmla="*/ 83 w 323"/>
                <a:gd name="T5" fmla="*/ 42 h 573"/>
                <a:gd name="T6" fmla="*/ 88 w 323"/>
                <a:gd name="T7" fmla="*/ 64 h 573"/>
                <a:gd name="T8" fmla="*/ 77 w 323"/>
                <a:gd name="T9" fmla="*/ 80 h 573"/>
                <a:gd name="T10" fmla="*/ 66 w 323"/>
                <a:gd name="T11" fmla="*/ 102 h 573"/>
                <a:gd name="T12" fmla="*/ 50 w 323"/>
                <a:gd name="T13" fmla="*/ 107 h 573"/>
                <a:gd name="T14" fmla="*/ 28 w 323"/>
                <a:gd name="T15" fmla="*/ 113 h 573"/>
                <a:gd name="T16" fmla="*/ 22 w 323"/>
                <a:gd name="T17" fmla="*/ 129 h 573"/>
                <a:gd name="T18" fmla="*/ 33 w 323"/>
                <a:gd name="T19" fmla="*/ 145 h 573"/>
                <a:gd name="T20" fmla="*/ 22 w 323"/>
                <a:gd name="T21" fmla="*/ 183 h 573"/>
                <a:gd name="T22" fmla="*/ 6 w 323"/>
                <a:gd name="T23" fmla="*/ 199 h 573"/>
                <a:gd name="T24" fmla="*/ 6 w 323"/>
                <a:gd name="T25" fmla="*/ 209 h 573"/>
                <a:gd name="T26" fmla="*/ 0 w 323"/>
                <a:gd name="T27" fmla="*/ 226 h 573"/>
                <a:gd name="T28" fmla="*/ 6 w 323"/>
                <a:gd name="T29" fmla="*/ 258 h 573"/>
                <a:gd name="T30" fmla="*/ 28 w 323"/>
                <a:gd name="T31" fmla="*/ 291 h 573"/>
                <a:gd name="T32" fmla="*/ 56 w 323"/>
                <a:gd name="T33" fmla="*/ 312 h 573"/>
                <a:gd name="T34" fmla="*/ 72 w 323"/>
                <a:gd name="T35" fmla="*/ 350 h 573"/>
                <a:gd name="T36" fmla="*/ 83 w 323"/>
                <a:gd name="T37" fmla="*/ 339 h 573"/>
                <a:gd name="T38" fmla="*/ 105 w 323"/>
                <a:gd name="T39" fmla="*/ 355 h 573"/>
                <a:gd name="T40" fmla="*/ 105 w 323"/>
                <a:gd name="T41" fmla="*/ 377 h 573"/>
                <a:gd name="T42" fmla="*/ 88 w 323"/>
                <a:gd name="T43" fmla="*/ 398 h 573"/>
                <a:gd name="T44" fmla="*/ 105 w 323"/>
                <a:gd name="T45" fmla="*/ 420 h 573"/>
                <a:gd name="T46" fmla="*/ 138 w 323"/>
                <a:gd name="T47" fmla="*/ 436 h 573"/>
                <a:gd name="T48" fmla="*/ 161 w 323"/>
                <a:gd name="T49" fmla="*/ 468 h 573"/>
                <a:gd name="T50" fmla="*/ 166 w 323"/>
                <a:gd name="T51" fmla="*/ 485 h 573"/>
                <a:gd name="T52" fmla="*/ 161 w 323"/>
                <a:gd name="T53" fmla="*/ 495 h 573"/>
                <a:gd name="T54" fmla="*/ 183 w 323"/>
                <a:gd name="T55" fmla="*/ 517 h 573"/>
                <a:gd name="T56" fmla="*/ 189 w 323"/>
                <a:gd name="T57" fmla="*/ 512 h 573"/>
                <a:gd name="T58" fmla="*/ 194 w 323"/>
                <a:gd name="T59" fmla="*/ 501 h 573"/>
                <a:gd name="T60" fmla="*/ 216 w 323"/>
                <a:gd name="T61" fmla="*/ 495 h 573"/>
                <a:gd name="T62" fmla="*/ 233 w 323"/>
                <a:gd name="T63" fmla="*/ 506 h 573"/>
                <a:gd name="T64" fmla="*/ 239 w 323"/>
                <a:gd name="T65" fmla="*/ 485 h 573"/>
                <a:gd name="T66" fmla="*/ 244 w 323"/>
                <a:gd name="T67" fmla="*/ 468 h 573"/>
                <a:gd name="T68" fmla="*/ 272 w 323"/>
                <a:gd name="T69" fmla="*/ 463 h 573"/>
                <a:gd name="T70" fmla="*/ 261 w 323"/>
                <a:gd name="T71" fmla="*/ 452 h 573"/>
                <a:gd name="T72" fmla="*/ 267 w 323"/>
                <a:gd name="T73" fmla="*/ 441 h 573"/>
                <a:gd name="T74" fmla="*/ 267 w 323"/>
                <a:gd name="T75" fmla="*/ 436 h 573"/>
                <a:gd name="T76" fmla="*/ 267 w 323"/>
                <a:gd name="T77" fmla="*/ 425 h 573"/>
                <a:gd name="T78" fmla="*/ 272 w 323"/>
                <a:gd name="T79" fmla="*/ 398 h 573"/>
                <a:gd name="T80" fmla="*/ 289 w 323"/>
                <a:gd name="T81" fmla="*/ 372 h 573"/>
                <a:gd name="T82" fmla="*/ 300 w 323"/>
                <a:gd name="T83" fmla="*/ 350 h 573"/>
                <a:gd name="T84" fmla="*/ 289 w 323"/>
                <a:gd name="T85" fmla="*/ 312 h 573"/>
                <a:gd name="T86" fmla="*/ 289 w 323"/>
                <a:gd name="T87" fmla="*/ 291 h 573"/>
                <a:gd name="T88" fmla="*/ 272 w 323"/>
                <a:gd name="T89" fmla="*/ 69 h 573"/>
                <a:gd name="T90" fmla="*/ 267 w 323"/>
                <a:gd name="T91" fmla="*/ 59 h 573"/>
                <a:gd name="T92" fmla="*/ 261 w 323"/>
                <a:gd name="T93" fmla="*/ 32 h 573"/>
                <a:gd name="T94" fmla="*/ 244 w 323"/>
                <a:gd name="T95" fmla="*/ 16 h 573"/>
                <a:gd name="T96" fmla="*/ 244 w 323"/>
                <a:gd name="T97" fmla="*/ 0 h 5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3"/>
                <a:gd name="T148" fmla="*/ 0 h 573"/>
                <a:gd name="T149" fmla="*/ 323 w 323"/>
                <a:gd name="T150" fmla="*/ 573 h 5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3" h="573">
                  <a:moveTo>
                    <a:pt x="263" y="0"/>
                  </a:moveTo>
                  <a:lnTo>
                    <a:pt x="54" y="12"/>
                  </a:lnTo>
                  <a:lnTo>
                    <a:pt x="60" y="18"/>
                  </a:lnTo>
                  <a:lnTo>
                    <a:pt x="71" y="29"/>
                  </a:lnTo>
                  <a:lnTo>
                    <a:pt x="71" y="35"/>
                  </a:lnTo>
                  <a:lnTo>
                    <a:pt x="89" y="47"/>
                  </a:lnTo>
                  <a:lnTo>
                    <a:pt x="95" y="65"/>
                  </a:lnTo>
                  <a:lnTo>
                    <a:pt x="95" y="71"/>
                  </a:lnTo>
                  <a:lnTo>
                    <a:pt x="89" y="83"/>
                  </a:lnTo>
                  <a:lnTo>
                    <a:pt x="83" y="89"/>
                  </a:lnTo>
                  <a:lnTo>
                    <a:pt x="83" y="95"/>
                  </a:lnTo>
                  <a:lnTo>
                    <a:pt x="71" y="113"/>
                  </a:lnTo>
                  <a:lnTo>
                    <a:pt x="60" y="119"/>
                  </a:lnTo>
                  <a:lnTo>
                    <a:pt x="54" y="119"/>
                  </a:lnTo>
                  <a:lnTo>
                    <a:pt x="36" y="119"/>
                  </a:lnTo>
                  <a:lnTo>
                    <a:pt x="30" y="125"/>
                  </a:lnTo>
                  <a:lnTo>
                    <a:pt x="24" y="137"/>
                  </a:lnTo>
                  <a:lnTo>
                    <a:pt x="24" y="143"/>
                  </a:lnTo>
                  <a:lnTo>
                    <a:pt x="36" y="155"/>
                  </a:lnTo>
                  <a:lnTo>
                    <a:pt x="36" y="161"/>
                  </a:lnTo>
                  <a:lnTo>
                    <a:pt x="36" y="179"/>
                  </a:lnTo>
                  <a:lnTo>
                    <a:pt x="24" y="203"/>
                  </a:lnTo>
                  <a:lnTo>
                    <a:pt x="12" y="209"/>
                  </a:lnTo>
                  <a:lnTo>
                    <a:pt x="6" y="221"/>
                  </a:lnTo>
                  <a:lnTo>
                    <a:pt x="12" y="226"/>
                  </a:lnTo>
                  <a:lnTo>
                    <a:pt x="6" y="232"/>
                  </a:lnTo>
                  <a:lnTo>
                    <a:pt x="6" y="238"/>
                  </a:lnTo>
                  <a:lnTo>
                    <a:pt x="0" y="250"/>
                  </a:lnTo>
                  <a:lnTo>
                    <a:pt x="0" y="268"/>
                  </a:lnTo>
                  <a:lnTo>
                    <a:pt x="6" y="286"/>
                  </a:lnTo>
                  <a:lnTo>
                    <a:pt x="6" y="292"/>
                  </a:lnTo>
                  <a:lnTo>
                    <a:pt x="30" y="322"/>
                  </a:lnTo>
                  <a:lnTo>
                    <a:pt x="54" y="340"/>
                  </a:lnTo>
                  <a:lnTo>
                    <a:pt x="60" y="346"/>
                  </a:lnTo>
                  <a:lnTo>
                    <a:pt x="77" y="382"/>
                  </a:lnTo>
                  <a:lnTo>
                    <a:pt x="77" y="388"/>
                  </a:lnTo>
                  <a:lnTo>
                    <a:pt x="83" y="382"/>
                  </a:lnTo>
                  <a:lnTo>
                    <a:pt x="89" y="376"/>
                  </a:lnTo>
                  <a:lnTo>
                    <a:pt x="113" y="382"/>
                  </a:lnTo>
                  <a:lnTo>
                    <a:pt x="113" y="394"/>
                  </a:lnTo>
                  <a:lnTo>
                    <a:pt x="107" y="406"/>
                  </a:lnTo>
                  <a:lnTo>
                    <a:pt x="113" y="418"/>
                  </a:lnTo>
                  <a:lnTo>
                    <a:pt x="95" y="435"/>
                  </a:lnTo>
                  <a:lnTo>
                    <a:pt x="95" y="441"/>
                  </a:lnTo>
                  <a:lnTo>
                    <a:pt x="101" y="453"/>
                  </a:lnTo>
                  <a:lnTo>
                    <a:pt x="113" y="465"/>
                  </a:lnTo>
                  <a:lnTo>
                    <a:pt x="137" y="477"/>
                  </a:lnTo>
                  <a:lnTo>
                    <a:pt x="149" y="483"/>
                  </a:lnTo>
                  <a:lnTo>
                    <a:pt x="173" y="507"/>
                  </a:lnTo>
                  <a:lnTo>
                    <a:pt x="173" y="519"/>
                  </a:lnTo>
                  <a:lnTo>
                    <a:pt x="185" y="531"/>
                  </a:lnTo>
                  <a:lnTo>
                    <a:pt x="179" y="537"/>
                  </a:lnTo>
                  <a:lnTo>
                    <a:pt x="179" y="543"/>
                  </a:lnTo>
                  <a:lnTo>
                    <a:pt x="173" y="549"/>
                  </a:lnTo>
                  <a:lnTo>
                    <a:pt x="191" y="573"/>
                  </a:lnTo>
                  <a:lnTo>
                    <a:pt x="197" y="573"/>
                  </a:lnTo>
                  <a:lnTo>
                    <a:pt x="197" y="567"/>
                  </a:lnTo>
                  <a:lnTo>
                    <a:pt x="203" y="567"/>
                  </a:lnTo>
                  <a:lnTo>
                    <a:pt x="203" y="573"/>
                  </a:lnTo>
                  <a:lnTo>
                    <a:pt x="209" y="555"/>
                  </a:lnTo>
                  <a:lnTo>
                    <a:pt x="215" y="549"/>
                  </a:lnTo>
                  <a:lnTo>
                    <a:pt x="233" y="549"/>
                  </a:lnTo>
                  <a:lnTo>
                    <a:pt x="239" y="555"/>
                  </a:lnTo>
                  <a:lnTo>
                    <a:pt x="251" y="561"/>
                  </a:lnTo>
                  <a:lnTo>
                    <a:pt x="263" y="555"/>
                  </a:lnTo>
                  <a:lnTo>
                    <a:pt x="257" y="537"/>
                  </a:lnTo>
                  <a:lnTo>
                    <a:pt x="257" y="525"/>
                  </a:lnTo>
                  <a:lnTo>
                    <a:pt x="263" y="519"/>
                  </a:lnTo>
                  <a:lnTo>
                    <a:pt x="287" y="513"/>
                  </a:lnTo>
                  <a:lnTo>
                    <a:pt x="293" y="513"/>
                  </a:lnTo>
                  <a:lnTo>
                    <a:pt x="281" y="501"/>
                  </a:lnTo>
                  <a:lnTo>
                    <a:pt x="287" y="495"/>
                  </a:lnTo>
                  <a:lnTo>
                    <a:pt x="287" y="489"/>
                  </a:lnTo>
                  <a:lnTo>
                    <a:pt x="287" y="483"/>
                  </a:lnTo>
                  <a:lnTo>
                    <a:pt x="287" y="477"/>
                  </a:lnTo>
                  <a:lnTo>
                    <a:pt x="287" y="471"/>
                  </a:lnTo>
                  <a:lnTo>
                    <a:pt x="293" y="453"/>
                  </a:lnTo>
                  <a:lnTo>
                    <a:pt x="293" y="441"/>
                  </a:lnTo>
                  <a:lnTo>
                    <a:pt x="305" y="429"/>
                  </a:lnTo>
                  <a:lnTo>
                    <a:pt x="311" y="412"/>
                  </a:lnTo>
                  <a:lnTo>
                    <a:pt x="311" y="406"/>
                  </a:lnTo>
                  <a:lnTo>
                    <a:pt x="323" y="388"/>
                  </a:lnTo>
                  <a:lnTo>
                    <a:pt x="317" y="364"/>
                  </a:lnTo>
                  <a:lnTo>
                    <a:pt x="311" y="346"/>
                  </a:lnTo>
                  <a:lnTo>
                    <a:pt x="311" y="334"/>
                  </a:lnTo>
                  <a:lnTo>
                    <a:pt x="311" y="322"/>
                  </a:lnTo>
                  <a:lnTo>
                    <a:pt x="317" y="322"/>
                  </a:lnTo>
                  <a:lnTo>
                    <a:pt x="293" y="77"/>
                  </a:lnTo>
                  <a:lnTo>
                    <a:pt x="293" y="71"/>
                  </a:lnTo>
                  <a:lnTo>
                    <a:pt x="287" y="65"/>
                  </a:lnTo>
                  <a:lnTo>
                    <a:pt x="281" y="41"/>
                  </a:lnTo>
                  <a:lnTo>
                    <a:pt x="281" y="35"/>
                  </a:lnTo>
                  <a:lnTo>
                    <a:pt x="275" y="29"/>
                  </a:lnTo>
                  <a:lnTo>
                    <a:pt x="263" y="18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86"/>
            <p:cNvSpPr>
              <a:spLocks/>
            </p:cNvSpPr>
            <p:nvPr/>
          </p:nvSpPr>
          <p:spPr bwMode="auto">
            <a:xfrm>
              <a:off x="6126498" y="2982160"/>
              <a:ext cx="450787" cy="882507"/>
            </a:xfrm>
            <a:custGeom>
              <a:avLst/>
              <a:gdLst>
                <a:gd name="T0" fmla="*/ 6 w 245"/>
                <a:gd name="T1" fmla="*/ 27 h 436"/>
                <a:gd name="T2" fmla="*/ 28 w 245"/>
                <a:gd name="T3" fmla="*/ 249 h 436"/>
                <a:gd name="T4" fmla="*/ 22 w 245"/>
                <a:gd name="T5" fmla="*/ 249 h 436"/>
                <a:gd name="T6" fmla="*/ 22 w 245"/>
                <a:gd name="T7" fmla="*/ 259 h 436"/>
                <a:gd name="T8" fmla="*/ 22 w 245"/>
                <a:gd name="T9" fmla="*/ 270 h 436"/>
                <a:gd name="T10" fmla="*/ 28 w 245"/>
                <a:gd name="T11" fmla="*/ 286 h 436"/>
                <a:gd name="T12" fmla="*/ 34 w 245"/>
                <a:gd name="T13" fmla="*/ 308 h 436"/>
                <a:gd name="T14" fmla="*/ 22 w 245"/>
                <a:gd name="T15" fmla="*/ 324 h 436"/>
                <a:gd name="T16" fmla="*/ 22 w 245"/>
                <a:gd name="T17" fmla="*/ 330 h 436"/>
                <a:gd name="T18" fmla="*/ 17 w 245"/>
                <a:gd name="T19" fmla="*/ 345 h 436"/>
                <a:gd name="T20" fmla="*/ 6 w 245"/>
                <a:gd name="T21" fmla="*/ 356 h 436"/>
                <a:gd name="T22" fmla="*/ 6 w 245"/>
                <a:gd name="T23" fmla="*/ 367 h 436"/>
                <a:gd name="T24" fmla="*/ 0 w 245"/>
                <a:gd name="T25" fmla="*/ 383 h 436"/>
                <a:gd name="T26" fmla="*/ 0 w 245"/>
                <a:gd name="T27" fmla="*/ 389 h 436"/>
                <a:gd name="T28" fmla="*/ 0 w 245"/>
                <a:gd name="T29" fmla="*/ 394 h 436"/>
                <a:gd name="T30" fmla="*/ 0 w 245"/>
                <a:gd name="T31" fmla="*/ 394 h 436"/>
                <a:gd name="T32" fmla="*/ 6 w 245"/>
                <a:gd name="T33" fmla="*/ 394 h 436"/>
                <a:gd name="T34" fmla="*/ 11 w 245"/>
                <a:gd name="T35" fmla="*/ 389 h 436"/>
                <a:gd name="T36" fmla="*/ 11 w 245"/>
                <a:gd name="T37" fmla="*/ 389 h 436"/>
                <a:gd name="T38" fmla="*/ 17 w 245"/>
                <a:gd name="T39" fmla="*/ 383 h 436"/>
                <a:gd name="T40" fmla="*/ 28 w 245"/>
                <a:gd name="T41" fmla="*/ 383 h 436"/>
                <a:gd name="T42" fmla="*/ 45 w 245"/>
                <a:gd name="T43" fmla="*/ 378 h 436"/>
                <a:gd name="T44" fmla="*/ 67 w 245"/>
                <a:gd name="T45" fmla="*/ 389 h 436"/>
                <a:gd name="T46" fmla="*/ 73 w 245"/>
                <a:gd name="T47" fmla="*/ 389 h 436"/>
                <a:gd name="T48" fmla="*/ 77 w 245"/>
                <a:gd name="T49" fmla="*/ 389 h 436"/>
                <a:gd name="T50" fmla="*/ 77 w 245"/>
                <a:gd name="T51" fmla="*/ 372 h 436"/>
                <a:gd name="T52" fmla="*/ 94 w 245"/>
                <a:gd name="T53" fmla="*/ 367 h 436"/>
                <a:gd name="T54" fmla="*/ 100 w 245"/>
                <a:gd name="T55" fmla="*/ 378 h 436"/>
                <a:gd name="T56" fmla="*/ 105 w 245"/>
                <a:gd name="T57" fmla="*/ 378 h 436"/>
                <a:gd name="T58" fmla="*/ 111 w 245"/>
                <a:gd name="T59" fmla="*/ 372 h 436"/>
                <a:gd name="T60" fmla="*/ 116 w 245"/>
                <a:gd name="T61" fmla="*/ 356 h 436"/>
                <a:gd name="T62" fmla="*/ 122 w 245"/>
                <a:gd name="T63" fmla="*/ 351 h 436"/>
                <a:gd name="T64" fmla="*/ 127 w 245"/>
                <a:gd name="T65" fmla="*/ 351 h 436"/>
                <a:gd name="T66" fmla="*/ 133 w 245"/>
                <a:gd name="T67" fmla="*/ 361 h 436"/>
                <a:gd name="T68" fmla="*/ 155 w 245"/>
                <a:gd name="T69" fmla="*/ 361 h 436"/>
                <a:gd name="T70" fmla="*/ 161 w 245"/>
                <a:gd name="T71" fmla="*/ 345 h 436"/>
                <a:gd name="T72" fmla="*/ 189 w 245"/>
                <a:gd name="T73" fmla="*/ 308 h 436"/>
                <a:gd name="T74" fmla="*/ 189 w 245"/>
                <a:gd name="T75" fmla="*/ 292 h 436"/>
                <a:gd name="T76" fmla="*/ 194 w 245"/>
                <a:gd name="T77" fmla="*/ 286 h 436"/>
                <a:gd name="T78" fmla="*/ 206 w 245"/>
                <a:gd name="T79" fmla="*/ 292 h 436"/>
                <a:gd name="T80" fmla="*/ 217 w 245"/>
                <a:gd name="T81" fmla="*/ 281 h 436"/>
                <a:gd name="T82" fmla="*/ 228 w 245"/>
                <a:gd name="T83" fmla="*/ 281 h 436"/>
                <a:gd name="T84" fmla="*/ 228 w 245"/>
                <a:gd name="T85" fmla="*/ 276 h 436"/>
                <a:gd name="T86" fmla="*/ 222 w 245"/>
                <a:gd name="T87" fmla="*/ 259 h 436"/>
                <a:gd name="T88" fmla="*/ 228 w 245"/>
                <a:gd name="T89" fmla="*/ 254 h 436"/>
                <a:gd name="T90" fmla="*/ 228 w 245"/>
                <a:gd name="T91" fmla="*/ 249 h 436"/>
                <a:gd name="T92" fmla="*/ 200 w 245"/>
                <a:gd name="T93" fmla="*/ 5 h 436"/>
                <a:gd name="T94" fmla="*/ 200 w 245"/>
                <a:gd name="T95" fmla="*/ 0 h 436"/>
                <a:gd name="T96" fmla="*/ 50 w 245"/>
                <a:gd name="T97" fmla="*/ 22 h 436"/>
                <a:gd name="T98" fmla="*/ 50 w 245"/>
                <a:gd name="T99" fmla="*/ 22 h 436"/>
                <a:gd name="T100" fmla="*/ 39 w 245"/>
                <a:gd name="T101" fmla="*/ 27 h 436"/>
                <a:gd name="T102" fmla="*/ 28 w 245"/>
                <a:gd name="T103" fmla="*/ 33 h 436"/>
                <a:gd name="T104" fmla="*/ 17 w 245"/>
                <a:gd name="T105" fmla="*/ 33 h 436"/>
                <a:gd name="T106" fmla="*/ 6 w 245"/>
                <a:gd name="T107" fmla="*/ 27 h 436"/>
                <a:gd name="T108" fmla="*/ 6 w 245"/>
                <a:gd name="T109" fmla="*/ 27 h 4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5"/>
                <a:gd name="T166" fmla="*/ 0 h 436"/>
                <a:gd name="T167" fmla="*/ 245 w 245"/>
                <a:gd name="T168" fmla="*/ 436 h 4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5" h="436">
                  <a:moveTo>
                    <a:pt x="6" y="30"/>
                  </a:moveTo>
                  <a:lnTo>
                    <a:pt x="30" y="275"/>
                  </a:lnTo>
                  <a:lnTo>
                    <a:pt x="24" y="275"/>
                  </a:lnTo>
                  <a:lnTo>
                    <a:pt x="24" y="287"/>
                  </a:lnTo>
                  <a:lnTo>
                    <a:pt x="24" y="299"/>
                  </a:lnTo>
                  <a:lnTo>
                    <a:pt x="30" y="317"/>
                  </a:lnTo>
                  <a:lnTo>
                    <a:pt x="36" y="341"/>
                  </a:lnTo>
                  <a:lnTo>
                    <a:pt x="24" y="359"/>
                  </a:lnTo>
                  <a:lnTo>
                    <a:pt x="24" y="365"/>
                  </a:lnTo>
                  <a:lnTo>
                    <a:pt x="18" y="382"/>
                  </a:lnTo>
                  <a:lnTo>
                    <a:pt x="6" y="394"/>
                  </a:lnTo>
                  <a:lnTo>
                    <a:pt x="6" y="406"/>
                  </a:lnTo>
                  <a:lnTo>
                    <a:pt x="0" y="424"/>
                  </a:lnTo>
                  <a:lnTo>
                    <a:pt x="0" y="430"/>
                  </a:lnTo>
                  <a:lnTo>
                    <a:pt x="0" y="436"/>
                  </a:lnTo>
                  <a:lnTo>
                    <a:pt x="6" y="436"/>
                  </a:lnTo>
                  <a:lnTo>
                    <a:pt x="12" y="430"/>
                  </a:lnTo>
                  <a:lnTo>
                    <a:pt x="18" y="424"/>
                  </a:lnTo>
                  <a:lnTo>
                    <a:pt x="30" y="424"/>
                  </a:lnTo>
                  <a:lnTo>
                    <a:pt x="48" y="418"/>
                  </a:lnTo>
                  <a:lnTo>
                    <a:pt x="72" y="430"/>
                  </a:lnTo>
                  <a:lnTo>
                    <a:pt x="78" y="430"/>
                  </a:lnTo>
                  <a:lnTo>
                    <a:pt x="83" y="430"/>
                  </a:lnTo>
                  <a:lnTo>
                    <a:pt x="83" y="412"/>
                  </a:lnTo>
                  <a:lnTo>
                    <a:pt x="101" y="406"/>
                  </a:lnTo>
                  <a:lnTo>
                    <a:pt x="107" y="418"/>
                  </a:lnTo>
                  <a:lnTo>
                    <a:pt x="113" y="418"/>
                  </a:lnTo>
                  <a:lnTo>
                    <a:pt x="119" y="412"/>
                  </a:lnTo>
                  <a:lnTo>
                    <a:pt x="125" y="394"/>
                  </a:lnTo>
                  <a:lnTo>
                    <a:pt x="131" y="388"/>
                  </a:lnTo>
                  <a:lnTo>
                    <a:pt x="137" y="388"/>
                  </a:lnTo>
                  <a:lnTo>
                    <a:pt x="143" y="400"/>
                  </a:lnTo>
                  <a:lnTo>
                    <a:pt x="167" y="400"/>
                  </a:lnTo>
                  <a:lnTo>
                    <a:pt x="173" y="382"/>
                  </a:lnTo>
                  <a:lnTo>
                    <a:pt x="203" y="341"/>
                  </a:lnTo>
                  <a:lnTo>
                    <a:pt x="203" y="323"/>
                  </a:lnTo>
                  <a:lnTo>
                    <a:pt x="209" y="317"/>
                  </a:lnTo>
                  <a:lnTo>
                    <a:pt x="221" y="323"/>
                  </a:lnTo>
                  <a:lnTo>
                    <a:pt x="233" y="311"/>
                  </a:lnTo>
                  <a:lnTo>
                    <a:pt x="245" y="311"/>
                  </a:lnTo>
                  <a:lnTo>
                    <a:pt x="245" y="305"/>
                  </a:lnTo>
                  <a:lnTo>
                    <a:pt x="239" y="287"/>
                  </a:lnTo>
                  <a:lnTo>
                    <a:pt x="245" y="281"/>
                  </a:lnTo>
                  <a:lnTo>
                    <a:pt x="245" y="275"/>
                  </a:lnTo>
                  <a:lnTo>
                    <a:pt x="215" y="6"/>
                  </a:lnTo>
                  <a:lnTo>
                    <a:pt x="215" y="0"/>
                  </a:lnTo>
                  <a:lnTo>
                    <a:pt x="54" y="24"/>
                  </a:lnTo>
                  <a:lnTo>
                    <a:pt x="42" y="30"/>
                  </a:lnTo>
                  <a:lnTo>
                    <a:pt x="30" y="36"/>
                  </a:lnTo>
                  <a:lnTo>
                    <a:pt x="18" y="36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89"/>
            <p:cNvSpPr>
              <a:spLocks/>
            </p:cNvSpPr>
            <p:nvPr/>
          </p:nvSpPr>
          <p:spPr bwMode="auto">
            <a:xfrm>
              <a:off x="5837829" y="3996818"/>
              <a:ext cx="1219896" cy="472615"/>
            </a:xfrm>
            <a:custGeom>
              <a:avLst/>
              <a:gdLst>
                <a:gd name="T0" fmla="*/ 617 w 664"/>
                <a:gd name="T1" fmla="*/ 0 h 233"/>
                <a:gd name="T2" fmla="*/ 490 w 664"/>
                <a:gd name="T3" fmla="*/ 16 h 233"/>
                <a:gd name="T4" fmla="*/ 484 w 664"/>
                <a:gd name="T5" fmla="*/ 22 h 233"/>
                <a:gd name="T6" fmla="*/ 173 w 664"/>
                <a:gd name="T7" fmla="*/ 49 h 233"/>
                <a:gd name="T8" fmla="*/ 167 w 664"/>
                <a:gd name="T9" fmla="*/ 43 h 233"/>
                <a:gd name="T10" fmla="*/ 156 w 664"/>
                <a:gd name="T11" fmla="*/ 49 h 233"/>
                <a:gd name="T12" fmla="*/ 156 w 664"/>
                <a:gd name="T13" fmla="*/ 54 h 233"/>
                <a:gd name="T14" fmla="*/ 156 w 664"/>
                <a:gd name="T15" fmla="*/ 60 h 233"/>
                <a:gd name="T16" fmla="*/ 45 w 664"/>
                <a:gd name="T17" fmla="*/ 71 h 233"/>
                <a:gd name="T18" fmla="*/ 45 w 664"/>
                <a:gd name="T19" fmla="*/ 81 h 233"/>
                <a:gd name="T20" fmla="*/ 39 w 664"/>
                <a:gd name="T21" fmla="*/ 97 h 233"/>
                <a:gd name="T22" fmla="*/ 39 w 664"/>
                <a:gd name="T23" fmla="*/ 102 h 233"/>
                <a:gd name="T24" fmla="*/ 33 w 664"/>
                <a:gd name="T25" fmla="*/ 119 h 233"/>
                <a:gd name="T26" fmla="*/ 33 w 664"/>
                <a:gd name="T27" fmla="*/ 124 h 233"/>
                <a:gd name="T28" fmla="*/ 33 w 664"/>
                <a:gd name="T29" fmla="*/ 124 h 233"/>
                <a:gd name="T30" fmla="*/ 28 w 664"/>
                <a:gd name="T31" fmla="*/ 135 h 233"/>
                <a:gd name="T32" fmla="*/ 22 w 664"/>
                <a:gd name="T33" fmla="*/ 146 h 233"/>
                <a:gd name="T34" fmla="*/ 17 w 664"/>
                <a:gd name="T35" fmla="*/ 162 h 233"/>
                <a:gd name="T36" fmla="*/ 6 w 664"/>
                <a:gd name="T37" fmla="*/ 178 h 233"/>
                <a:gd name="T38" fmla="*/ 11 w 664"/>
                <a:gd name="T39" fmla="*/ 189 h 233"/>
                <a:gd name="T40" fmla="*/ 6 w 664"/>
                <a:gd name="T41" fmla="*/ 206 h 233"/>
                <a:gd name="T42" fmla="*/ 6 w 664"/>
                <a:gd name="T43" fmla="*/ 206 h 233"/>
                <a:gd name="T44" fmla="*/ 0 w 664"/>
                <a:gd name="T45" fmla="*/ 211 h 233"/>
                <a:gd name="T46" fmla="*/ 156 w 664"/>
                <a:gd name="T47" fmla="*/ 200 h 233"/>
                <a:gd name="T48" fmla="*/ 356 w 664"/>
                <a:gd name="T49" fmla="*/ 184 h 233"/>
                <a:gd name="T50" fmla="*/ 434 w 664"/>
                <a:gd name="T51" fmla="*/ 178 h 233"/>
                <a:gd name="T52" fmla="*/ 440 w 664"/>
                <a:gd name="T53" fmla="*/ 157 h 233"/>
                <a:gd name="T54" fmla="*/ 445 w 664"/>
                <a:gd name="T55" fmla="*/ 157 h 233"/>
                <a:gd name="T56" fmla="*/ 445 w 664"/>
                <a:gd name="T57" fmla="*/ 151 h 233"/>
                <a:gd name="T58" fmla="*/ 451 w 664"/>
                <a:gd name="T59" fmla="*/ 146 h 233"/>
                <a:gd name="T60" fmla="*/ 456 w 664"/>
                <a:gd name="T61" fmla="*/ 140 h 233"/>
                <a:gd name="T62" fmla="*/ 451 w 664"/>
                <a:gd name="T63" fmla="*/ 140 h 233"/>
                <a:gd name="T64" fmla="*/ 456 w 664"/>
                <a:gd name="T65" fmla="*/ 135 h 233"/>
                <a:gd name="T66" fmla="*/ 462 w 664"/>
                <a:gd name="T67" fmla="*/ 124 h 233"/>
                <a:gd name="T68" fmla="*/ 479 w 664"/>
                <a:gd name="T69" fmla="*/ 119 h 233"/>
                <a:gd name="T70" fmla="*/ 495 w 664"/>
                <a:gd name="T71" fmla="*/ 113 h 233"/>
                <a:gd name="T72" fmla="*/ 511 w 664"/>
                <a:gd name="T73" fmla="*/ 97 h 233"/>
                <a:gd name="T74" fmla="*/ 517 w 664"/>
                <a:gd name="T75" fmla="*/ 97 h 233"/>
                <a:gd name="T76" fmla="*/ 528 w 664"/>
                <a:gd name="T77" fmla="*/ 86 h 233"/>
                <a:gd name="T78" fmla="*/ 533 w 664"/>
                <a:gd name="T79" fmla="*/ 75 h 233"/>
                <a:gd name="T80" fmla="*/ 533 w 664"/>
                <a:gd name="T81" fmla="*/ 75 h 233"/>
                <a:gd name="T82" fmla="*/ 539 w 664"/>
                <a:gd name="T83" fmla="*/ 75 h 233"/>
                <a:gd name="T84" fmla="*/ 545 w 664"/>
                <a:gd name="T85" fmla="*/ 75 h 233"/>
                <a:gd name="T86" fmla="*/ 545 w 664"/>
                <a:gd name="T87" fmla="*/ 71 h 233"/>
                <a:gd name="T88" fmla="*/ 550 w 664"/>
                <a:gd name="T89" fmla="*/ 65 h 233"/>
                <a:gd name="T90" fmla="*/ 550 w 664"/>
                <a:gd name="T91" fmla="*/ 65 h 233"/>
                <a:gd name="T92" fmla="*/ 556 w 664"/>
                <a:gd name="T93" fmla="*/ 71 h 233"/>
                <a:gd name="T94" fmla="*/ 561 w 664"/>
                <a:gd name="T95" fmla="*/ 65 h 233"/>
                <a:gd name="T96" fmla="*/ 567 w 664"/>
                <a:gd name="T97" fmla="*/ 65 h 233"/>
                <a:gd name="T98" fmla="*/ 572 w 664"/>
                <a:gd name="T99" fmla="*/ 54 h 233"/>
                <a:gd name="T100" fmla="*/ 578 w 664"/>
                <a:gd name="T101" fmla="*/ 54 h 233"/>
                <a:gd name="T102" fmla="*/ 589 w 664"/>
                <a:gd name="T103" fmla="*/ 54 h 233"/>
                <a:gd name="T104" fmla="*/ 606 w 664"/>
                <a:gd name="T105" fmla="*/ 33 h 233"/>
                <a:gd name="T106" fmla="*/ 617 w 664"/>
                <a:gd name="T107" fmla="*/ 27 h 233"/>
                <a:gd name="T108" fmla="*/ 617 w 664"/>
                <a:gd name="T109" fmla="*/ 22 h 233"/>
                <a:gd name="T110" fmla="*/ 617 w 664"/>
                <a:gd name="T111" fmla="*/ 11 h 233"/>
                <a:gd name="T112" fmla="*/ 617 w 664"/>
                <a:gd name="T113" fmla="*/ 5 h 233"/>
                <a:gd name="T114" fmla="*/ 617 w 664"/>
                <a:gd name="T115" fmla="*/ 0 h 233"/>
                <a:gd name="T116" fmla="*/ 617 w 664"/>
                <a:gd name="T117" fmla="*/ 0 h 2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64"/>
                <a:gd name="T178" fmla="*/ 0 h 233"/>
                <a:gd name="T179" fmla="*/ 664 w 664"/>
                <a:gd name="T180" fmla="*/ 233 h 23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64" h="233">
                  <a:moveTo>
                    <a:pt x="664" y="0"/>
                  </a:moveTo>
                  <a:lnTo>
                    <a:pt x="527" y="18"/>
                  </a:lnTo>
                  <a:lnTo>
                    <a:pt x="521" y="24"/>
                  </a:lnTo>
                  <a:lnTo>
                    <a:pt x="186" y="54"/>
                  </a:lnTo>
                  <a:lnTo>
                    <a:pt x="180" y="48"/>
                  </a:lnTo>
                  <a:lnTo>
                    <a:pt x="168" y="54"/>
                  </a:lnTo>
                  <a:lnTo>
                    <a:pt x="168" y="60"/>
                  </a:lnTo>
                  <a:lnTo>
                    <a:pt x="168" y="66"/>
                  </a:lnTo>
                  <a:lnTo>
                    <a:pt x="48" y="78"/>
                  </a:lnTo>
                  <a:lnTo>
                    <a:pt x="48" y="89"/>
                  </a:lnTo>
                  <a:lnTo>
                    <a:pt x="42" y="107"/>
                  </a:lnTo>
                  <a:lnTo>
                    <a:pt x="42" y="113"/>
                  </a:lnTo>
                  <a:lnTo>
                    <a:pt x="36" y="131"/>
                  </a:lnTo>
                  <a:lnTo>
                    <a:pt x="36" y="137"/>
                  </a:lnTo>
                  <a:lnTo>
                    <a:pt x="30" y="149"/>
                  </a:lnTo>
                  <a:lnTo>
                    <a:pt x="24" y="161"/>
                  </a:lnTo>
                  <a:lnTo>
                    <a:pt x="18" y="179"/>
                  </a:lnTo>
                  <a:lnTo>
                    <a:pt x="6" y="197"/>
                  </a:lnTo>
                  <a:lnTo>
                    <a:pt x="12" y="209"/>
                  </a:lnTo>
                  <a:lnTo>
                    <a:pt x="6" y="227"/>
                  </a:lnTo>
                  <a:lnTo>
                    <a:pt x="0" y="233"/>
                  </a:lnTo>
                  <a:lnTo>
                    <a:pt x="168" y="221"/>
                  </a:lnTo>
                  <a:lnTo>
                    <a:pt x="383" y="203"/>
                  </a:lnTo>
                  <a:lnTo>
                    <a:pt x="467" y="197"/>
                  </a:lnTo>
                  <a:lnTo>
                    <a:pt x="473" y="173"/>
                  </a:lnTo>
                  <a:lnTo>
                    <a:pt x="479" y="173"/>
                  </a:lnTo>
                  <a:lnTo>
                    <a:pt x="479" y="167"/>
                  </a:lnTo>
                  <a:lnTo>
                    <a:pt x="485" y="161"/>
                  </a:lnTo>
                  <a:lnTo>
                    <a:pt x="491" y="155"/>
                  </a:lnTo>
                  <a:lnTo>
                    <a:pt x="485" y="155"/>
                  </a:lnTo>
                  <a:lnTo>
                    <a:pt x="491" y="149"/>
                  </a:lnTo>
                  <a:lnTo>
                    <a:pt x="497" y="137"/>
                  </a:lnTo>
                  <a:lnTo>
                    <a:pt x="515" y="131"/>
                  </a:lnTo>
                  <a:lnTo>
                    <a:pt x="533" y="125"/>
                  </a:lnTo>
                  <a:lnTo>
                    <a:pt x="550" y="107"/>
                  </a:lnTo>
                  <a:lnTo>
                    <a:pt x="556" y="107"/>
                  </a:lnTo>
                  <a:lnTo>
                    <a:pt x="568" y="95"/>
                  </a:lnTo>
                  <a:lnTo>
                    <a:pt x="574" y="83"/>
                  </a:lnTo>
                  <a:lnTo>
                    <a:pt x="580" y="83"/>
                  </a:lnTo>
                  <a:lnTo>
                    <a:pt x="586" y="83"/>
                  </a:lnTo>
                  <a:lnTo>
                    <a:pt x="586" y="78"/>
                  </a:lnTo>
                  <a:lnTo>
                    <a:pt x="592" y="72"/>
                  </a:lnTo>
                  <a:lnTo>
                    <a:pt x="598" y="78"/>
                  </a:lnTo>
                  <a:lnTo>
                    <a:pt x="604" y="72"/>
                  </a:lnTo>
                  <a:lnTo>
                    <a:pt x="610" y="72"/>
                  </a:lnTo>
                  <a:lnTo>
                    <a:pt x="616" y="60"/>
                  </a:lnTo>
                  <a:lnTo>
                    <a:pt x="622" y="60"/>
                  </a:lnTo>
                  <a:lnTo>
                    <a:pt x="634" y="60"/>
                  </a:lnTo>
                  <a:lnTo>
                    <a:pt x="652" y="36"/>
                  </a:lnTo>
                  <a:lnTo>
                    <a:pt x="664" y="30"/>
                  </a:lnTo>
                  <a:lnTo>
                    <a:pt x="664" y="24"/>
                  </a:lnTo>
                  <a:lnTo>
                    <a:pt x="664" y="12"/>
                  </a:lnTo>
                  <a:lnTo>
                    <a:pt x="664" y="6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rgbClr val="FFFF00"/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90"/>
            <p:cNvSpPr>
              <a:spLocks/>
            </p:cNvSpPr>
            <p:nvPr/>
          </p:nvSpPr>
          <p:spPr bwMode="auto">
            <a:xfrm>
              <a:off x="5665818" y="4442552"/>
              <a:ext cx="525920" cy="1012423"/>
            </a:xfrm>
            <a:custGeom>
              <a:avLst/>
              <a:gdLst>
                <a:gd name="T0" fmla="*/ 244 w 287"/>
                <a:gd name="T1" fmla="*/ 0 h 501"/>
                <a:gd name="T2" fmla="*/ 88 w 287"/>
                <a:gd name="T3" fmla="*/ 11 h 501"/>
                <a:gd name="T4" fmla="*/ 82 w 287"/>
                <a:gd name="T5" fmla="*/ 16 h 501"/>
                <a:gd name="T6" fmla="*/ 71 w 287"/>
                <a:gd name="T7" fmla="*/ 32 h 501"/>
                <a:gd name="T8" fmla="*/ 66 w 287"/>
                <a:gd name="T9" fmla="*/ 49 h 501"/>
                <a:gd name="T10" fmla="*/ 66 w 287"/>
                <a:gd name="T11" fmla="*/ 59 h 501"/>
                <a:gd name="T12" fmla="*/ 66 w 287"/>
                <a:gd name="T13" fmla="*/ 69 h 501"/>
                <a:gd name="T14" fmla="*/ 49 w 287"/>
                <a:gd name="T15" fmla="*/ 75 h 501"/>
                <a:gd name="T16" fmla="*/ 38 w 287"/>
                <a:gd name="T17" fmla="*/ 91 h 501"/>
                <a:gd name="T18" fmla="*/ 38 w 287"/>
                <a:gd name="T19" fmla="*/ 97 h 501"/>
                <a:gd name="T20" fmla="*/ 38 w 287"/>
                <a:gd name="T21" fmla="*/ 107 h 501"/>
                <a:gd name="T22" fmla="*/ 27 w 287"/>
                <a:gd name="T23" fmla="*/ 113 h 501"/>
                <a:gd name="T24" fmla="*/ 27 w 287"/>
                <a:gd name="T25" fmla="*/ 124 h 501"/>
                <a:gd name="T26" fmla="*/ 27 w 287"/>
                <a:gd name="T27" fmla="*/ 134 h 501"/>
                <a:gd name="T28" fmla="*/ 17 w 287"/>
                <a:gd name="T29" fmla="*/ 151 h 501"/>
                <a:gd name="T30" fmla="*/ 22 w 287"/>
                <a:gd name="T31" fmla="*/ 161 h 501"/>
                <a:gd name="T32" fmla="*/ 27 w 287"/>
                <a:gd name="T33" fmla="*/ 172 h 501"/>
                <a:gd name="T34" fmla="*/ 27 w 287"/>
                <a:gd name="T35" fmla="*/ 178 h 501"/>
                <a:gd name="T36" fmla="*/ 32 w 287"/>
                <a:gd name="T37" fmla="*/ 183 h 501"/>
                <a:gd name="T38" fmla="*/ 32 w 287"/>
                <a:gd name="T39" fmla="*/ 189 h 501"/>
                <a:gd name="T40" fmla="*/ 27 w 287"/>
                <a:gd name="T41" fmla="*/ 189 h 501"/>
                <a:gd name="T42" fmla="*/ 27 w 287"/>
                <a:gd name="T43" fmla="*/ 199 h 501"/>
                <a:gd name="T44" fmla="*/ 27 w 287"/>
                <a:gd name="T45" fmla="*/ 205 h 501"/>
                <a:gd name="T46" fmla="*/ 27 w 287"/>
                <a:gd name="T47" fmla="*/ 210 h 501"/>
                <a:gd name="T48" fmla="*/ 32 w 287"/>
                <a:gd name="T49" fmla="*/ 226 h 501"/>
                <a:gd name="T50" fmla="*/ 38 w 287"/>
                <a:gd name="T51" fmla="*/ 247 h 501"/>
                <a:gd name="T52" fmla="*/ 44 w 287"/>
                <a:gd name="T53" fmla="*/ 258 h 501"/>
                <a:gd name="T54" fmla="*/ 44 w 287"/>
                <a:gd name="T55" fmla="*/ 258 h 501"/>
                <a:gd name="T56" fmla="*/ 49 w 287"/>
                <a:gd name="T57" fmla="*/ 269 h 501"/>
                <a:gd name="T58" fmla="*/ 38 w 287"/>
                <a:gd name="T59" fmla="*/ 274 h 501"/>
                <a:gd name="T60" fmla="*/ 32 w 287"/>
                <a:gd name="T61" fmla="*/ 280 h 501"/>
                <a:gd name="T62" fmla="*/ 27 w 287"/>
                <a:gd name="T63" fmla="*/ 296 h 501"/>
                <a:gd name="T64" fmla="*/ 17 w 287"/>
                <a:gd name="T65" fmla="*/ 323 h 501"/>
                <a:gd name="T66" fmla="*/ 0 w 287"/>
                <a:gd name="T67" fmla="*/ 361 h 501"/>
                <a:gd name="T68" fmla="*/ 0 w 287"/>
                <a:gd name="T69" fmla="*/ 388 h 501"/>
                <a:gd name="T70" fmla="*/ 149 w 287"/>
                <a:gd name="T71" fmla="*/ 383 h 501"/>
                <a:gd name="T72" fmla="*/ 149 w 287"/>
                <a:gd name="T73" fmla="*/ 388 h 501"/>
                <a:gd name="T74" fmla="*/ 149 w 287"/>
                <a:gd name="T75" fmla="*/ 399 h 501"/>
                <a:gd name="T76" fmla="*/ 149 w 287"/>
                <a:gd name="T77" fmla="*/ 420 h 501"/>
                <a:gd name="T78" fmla="*/ 166 w 287"/>
                <a:gd name="T79" fmla="*/ 436 h 501"/>
                <a:gd name="T80" fmla="*/ 166 w 287"/>
                <a:gd name="T81" fmla="*/ 452 h 501"/>
                <a:gd name="T82" fmla="*/ 177 w 287"/>
                <a:gd name="T83" fmla="*/ 452 h 501"/>
                <a:gd name="T84" fmla="*/ 194 w 287"/>
                <a:gd name="T85" fmla="*/ 441 h 501"/>
                <a:gd name="T86" fmla="*/ 233 w 287"/>
                <a:gd name="T87" fmla="*/ 430 h 501"/>
                <a:gd name="T88" fmla="*/ 238 w 287"/>
                <a:gd name="T89" fmla="*/ 430 h 501"/>
                <a:gd name="T90" fmla="*/ 255 w 287"/>
                <a:gd name="T91" fmla="*/ 430 h 501"/>
                <a:gd name="T92" fmla="*/ 255 w 287"/>
                <a:gd name="T93" fmla="*/ 430 h 501"/>
                <a:gd name="T94" fmla="*/ 260 w 287"/>
                <a:gd name="T95" fmla="*/ 436 h 501"/>
                <a:gd name="T96" fmla="*/ 266 w 287"/>
                <a:gd name="T97" fmla="*/ 430 h 501"/>
                <a:gd name="T98" fmla="*/ 249 w 287"/>
                <a:gd name="T99" fmla="*/ 296 h 501"/>
                <a:gd name="T100" fmla="*/ 249 w 287"/>
                <a:gd name="T101" fmla="*/ 285 h 501"/>
                <a:gd name="T102" fmla="*/ 255 w 287"/>
                <a:gd name="T103" fmla="*/ 11 h 501"/>
                <a:gd name="T104" fmla="*/ 244 w 287"/>
                <a:gd name="T105" fmla="*/ 0 h 501"/>
                <a:gd name="T106" fmla="*/ 244 w 287"/>
                <a:gd name="T107" fmla="*/ 0 h 50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87"/>
                <a:gd name="T163" fmla="*/ 0 h 501"/>
                <a:gd name="T164" fmla="*/ 287 w 287"/>
                <a:gd name="T165" fmla="*/ 501 h 50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87" h="501">
                  <a:moveTo>
                    <a:pt x="263" y="0"/>
                  </a:moveTo>
                  <a:lnTo>
                    <a:pt x="95" y="12"/>
                  </a:lnTo>
                  <a:lnTo>
                    <a:pt x="89" y="18"/>
                  </a:lnTo>
                  <a:lnTo>
                    <a:pt x="77" y="36"/>
                  </a:lnTo>
                  <a:lnTo>
                    <a:pt x="71" y="54"/>
                  </a:lnTo>
                  <a:lnTo>
                    <a:pt x="71" y="65"/>
                  </a:lnTo>
                  <a:lnTo>
                    <a:pt x="71" y="77"/>
                  </a:lnTo>
                  <a:lnTo>
                    <a:pt x="53" y="83"/>
                  </a:lnTo>
                  <a:lnTo>
                    <a:pt x="41" y="101"/>
                  </a:lnTo>
                  <a:lnTo>
                    <a:pt x="41" y="107"/>
                  </a:lnTo>
                  <a:lnTo>
                    <a:pt x="41" y="119"/>
                  </a:lnTo>
                  <a:lnTo>
                    <a:pt x="29" y="125"/>
                  </a:lnTo>
                  <a:lnTo>
                    <a:pt x="29" y="137"/>
                  </a:lnTo>
                  <a:lnTo>
                    <a:pt x="29" y="149"/>
                  </a:lnTo>
                  <a:lnTo>
                    <a:pt x="18" y="167"/>
                  </a:lnTo>
                  <a:lnTo>
                    <a:pt x="24" y="179"/>
                  </a:lnTo>
                  <a:lnTo>
                    <a:pt x="29" y="191"/>
                  </a:lnTo>
                  <a:lnTo>
                    <a:pt x="29" y="197"/>
                  </a:lnTo>
                  <a:lnTo>
                    <a:pt x="35" y="203"/>
                  </a:lnTo>
                  <a:lnTo>
                    <a:pt x="35" y="209"/>
                  </a:lnTo>
                  <a:lnTo>
                    <a:pt x="29" y="209"/>
                  </a:lnTo>
                  <a:lnTo>
                    <a:pt x="29" y="221"/>
                  </a:lnTo>
                  <a:lnTo>
                    <a:pt x="29" y="227"/>
                  </a:lnTo>
                  <a:lnTo>
                    <a:pt x="29" y="233"/>
                  </a:lnTo>
                  <a:lnTo>
                    <a:pt x="35" y="251"/>
                  </a:lnTo>
                  <a:lnTo>
                    <a:pt x="41" y="274"/>
                  </a:lnTo>
                  <a:lnTo>
                    <a:pt x="47" y="286"/>
                  </a:lnTo>
                  <a:lnTo>
                    <a:pt x="53" y="298"/>
                  </a:lnTo>
                  <a:lnTo>
                    <a:pt x="41" y="304"/>
                  </a:lnTo>
                  <a:lnTo>
                    <a:pt x="35" y="310"/>
                  </a:lnTo>
                  <a:lnTo>
                    <a:pt x="29" y="328"/>
                  </a:lnTo>
                  <a:lnTo>
                    <a:pt x="18" y="358"/>
                  </a:lnTo>
                  <a:lnTo>
                    <a:pt x="0" y="400"/>
                  </a:lnTo>
                  <a:lnTo>
                    <a:pt x="0" y="430"/>
                  </a:lnTo>
                  <a:lnTo>
                    <a:pt x="161" y="424"/>
                  </a:lnTo>
                  <a:lnTo>
                    <a:pt x="161" y="430"/>
                  </a:lnTo>
                  <a:lnTo>
                    <a:pt x="161" y="442"/>
                  </a:lnTo>
                  <a:lnTo>
                    <a:pt x="161" y="466"/>
                  </a:lnTo>
                  <a:lnTo>
                    <a:pt x="179" y="483"/>
                  </a:lnTo>
                  <a:lnTo>
                    <a:pt x="179" y="501"/>
                  </a:lnTo>
                  <a:lnTo>
                    <a:pt x="191" y="501"/>
                  </a:lnTo>
                  <a:lnTo>
                    <a:pt x="209" y="489"/>
                  </a:lnTo>
                  <a:lnTo>
                    <a:pt x="251" y="477"/>
                  </a:lnTo>
                  <a:lnTo>
                    <a:pt x="257" y="477"/>
                  </a:lnTo>
                  <a:lnTo>
                    <a:pt x="275" y="477"/>
                  </a:lnTo>
                  <a:lnTo>
                    <a:pt x="281" y="483"/>
                  </a:lnTo>
                  <a:lnTo>
                    <a:pt x="287" y="477"/>
                  </a:lnTo>
                  <a:lnTo>
                    <a:pt x="269" y="328"/>
                  </a:lnTo>
                  <a:lnTo>
                    <a:pt x="269" y="316"/>
                  </a:lnTo>
                  <a:lnTo>
                    <a:pt x="275" y="12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FFFF00"/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91"/>
            <p:cNvSpPr>
              <a:spLocks/>
            </p:cNvSpPr>
            <p:nvPr/>
          </p:nvSpPr>
          <p:spPr bwMode="auto">
            <a:xfrm>
              <a:off x="6148248" y="4408955"/>
              <a:ext cx="581279" cy="1012423"/>
            </a:xfrm>
            <a:custGeom>
              <a:avLst/>
              <a:gdLst>
                <a:gd name="T0" fmla="*/ 0 w 317"/>
                <a:gd name="T1" fmla="*/ 16 h 501"/>
                <a:gd name="T2" fmla="*/ 11 w 317"/>
                <a:gd name="T3" fmla="*/ 27 h 501"/>
                <a:gd name="T4" fmla="*/ 6 w 317"/>
                <a:gd name="T5" fmla="*/ 301 h 501"/>
                <a:gd name="T6" fmla="*/ 6 w 317"/>
                <a:gd name="T7" fmla="*/ 312 h 501"/>
                <a:gd name="T8" fmla="*/ 22 w 317"/>
                <a:gd name="T9" fmla="*/ 447 h 501"/>
                <a:gd name="T10" fmla="*/ 28 w 317"/>
                <a:gd name="T11" fmla="*/ 447 h 501"/>
                <a:gd name="T12" fmla="*/ 28 w 317"/>
                <a:gd name="T13" fmla="*/ 441 h 501"/>
                <a:gd name="T14" fmla="*/ 45 w 317"/>
                <a:gd name="T15" fmla="*/ 447 h 501"/>
                <a:gd name="T16" fmla="*/ 45 w 317"/>
                <a:gd name="T17" fmla="*/ 441 h 501"/>
                <a:gd name="T18" fmla="*/ 50 w 317"/>
                <a:gd name="T19" fmla="*/ 426 h 501"/>
                <a:gd name="T20" fmla="*/ 56 w 317"/>
                <a:gd name="T21" fmla="*/ 410 h 501"/>
                <a:gd name="T22" fmla="*/ 61 w 317"/>
                <a:gd name="T23" fmla="*/ 426 h 501"/>
                <a:gd name="T24" fmla="*/ 61 w 317"/>
                <a:gd name="T25" fmla="*/ 426 h 501"/>
                <a:gd name="T26" fmla="*/ 66 w 317"/>
                <a:gd name="T27" fmla="*/ 437 h 501"/>
                <a:gd name="T28" fmla="*/ 71 w 317"/>
                <a:gd name="T29" fmla="*/ 452 h 501"/>
                <a:gd name="T30" fmla="*/ 83 w 317"/>
                <a:gd name="T31" fmla="*/ 452 h 501"/>
                <a:gd name="T32" fmla="*/ 88 w 317"/>
                <a:gd name="T33" fmla="*/ 452 h 501"/>
                <a:gd name="T34" fmla="*/ 99 w 317"/>
                <a:gd name="T35" fmla="*/ 441 h 501"/>
                <a:gd name="T36" fmla="*/ 99 w 317"/>
                <a:gd name="T37" fmla="*/ 441 h 501"/>
                <a:gd name="T38" fmla="*/ 105 w 317"/>
                <a:gd name="T39" fmla="*/ 437 h 501"/>
                <a:gd name="T40" fmla="*/ 105 w 317"/>
                <a:gd name="T41" fmla="*/ 437 h 501"/>
                <a:gd name="T42" fmla="*/ 105 w 317"/>
                <a:gd name="T43" fmla="*/ 431 h 501"/>
                <a:gd name="T44" fmla="*/ 99 w 317"/>
                <a:gd name="T45" fmla="*/ 431 h 501"/>
                <a:gd name="T46" fmla="*/ 99 w 317"/>
                <a:gd name="T47" fmla="*/ 426 h 501"/>
                <a:gd name="T48" fmla="*/ 99 w 317"/>
                <a:gd name="T49" fmla="*/ 420 h 501"/>
                <a:gd name="T50" fmla="*/ 99 w 317"/>
                <a:gd name="T51" fmla="*/ 415 h 501"/>
                <a:gd name="T52" fmla="*/ 94 w 317"/>
                <a:gd name="T53" fmla="*/ 410 h 501"/>
                <a:gd name="T54" fmla="*/ 94 w 317"/>
                <a:gd name="T55" fmla="*/ 410 h 501"/>
                <a:gd name="T56" fmla="*/ 88 w 317"/>
                <a:gd name="T57" fmla="*/ 410 h 501"/>
                <a:gd name="T58" fmla="*/ 83 w 317"/>
                <a:gd name="T59" fmla="*/ 399 h 501"/>
                <a:gd name="T60" fmla="*/ 83 w 317"/>
                <a:gd name="T61" fmla="*/ 393 h 501"/>
                <a:gd name="T62" fmla="*/ 83 w 317"/>
                <a:gd name="T63" fmla="*/ 388 h 501"/>
                <a:gd name="T64" fmla="*/ 83 w 317"/>
                <a:gd name="T65" fmla="*/ 388 h 501"/>
                <a:gd name="T66" fmla="*/ 83 w 317"/>
                <a:gd name="T67" fmla="*/ 383 h 501"/>
                <a:gd name="T68" fmla="*/ 294 w 317"/>
                <a:gd name="T69" fmla="*/ 366 h 501"/>
                <a:gd name="T70" fmla="*/ 294 w 317"/>
                <a:gd name="T71" fmla="*/ 355 h 501"/>
                <a:gd name="T72" fmla="*/ 283 w 317"/>
                <a:gd name="T73" fmla="*/ 345 h 501"/>
                <a:gd name="T74" fmla="*/ 283 w 317"/>
                <a:gd name="T75" fmla="*/ 318 h 501"/>
                <a:gd name="T76" fmla="*/ 272 w 317"/>
                <a:gd name="T77" fmla="*/ 301 h 501"/>
                <a:gd name="T78" fmla="*/ 272 w 317"/>
                <a:gd name="T79" fmla="*/ 285 h 501"/>
                <a:gd name="T80" fmla="*/ 277 w 317"/>
                <a:gd name="T81" fmla="*/ 269 h 501"/>
                <a:gd name="T82" fmla="*/ 277 w 317"/>
                <a:gd name="T83" fmla="*/ 258 h 501"/>
                <a:gd name="T84" fmla="*/ 283 w 317"/>
                <a:gd name="T85" fmla="*/ 248 h 501"/>
                <a:gd name="T86" fmla="*/ 288 w 317"/>
                <a:gd name="T87" fmla="*/ 248 h 501"/>
                <a:gd name="T88" fmla="*/ 277 w 317"/>
                <a:gd name="T89" fmla="*/ 237 h 501"/>
                <a:gd name="T90" fmla="*/ 283 w 317"/>
                <a:gd name="T91" fmla="*/ 232 h 501"/>
                <a:gd name="T92" fmla="*/ 277 w 317"/>
                <a:gd name="T93" fmla="*/ 226 h 501"/>
                <a:gd name="T94" fmla="*/ 272 w 317"/>
                <a:gd name="T95" fmla="*/ 221 h 501"/>
                <a:gd name="T96" fmla="*/ 266 w 317"/>
                <a:gd name="T97" fmla="*/ 216 h 501"/>
                <a:gd name="T98" fmla="*/ 261 w 317"/>
                <a:gd name="T99" fmla="*/ 199 h 501"/>
                <a:gd name="T100" fmla="*/ 255 w 317"/>
                <a:gd name="T101" fmla="*/ 194 h 501"/>
                <a:gd name="T102" fmla="*/ 199 w 317"/>
                <a:gd name="T103" fmla="*/ 0 h 501"/>
                <a:gd name="T104" fmla="*/ 0 w 317"/>
                <a:gd name="T105" fmla="*/ 16 h 501"/>
                <a:gd name="T106" fmla="*/ 0 w 317"/>
                <a:gd name="T107" fmla="*/ 16 h 50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17"/>
                <a:gd name="T163" fmla="*/ 0 h 501"/>
                <a:gd name="T164" fmla="*/ 317 w 317"/>
                <a:gd name="T165" fmla="*/ 501 h 50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17" h="501">
                  <a:moveTo>
                    <a:pt x="0" y="18"/>
                  </a:moveTo>
                  <a:lnTo>
                    <a:pt x="12" y="30"/>
                  </a:lnTo>
                  <a:lnTo>
                    <a:pt x="6" y="334"/>
                  </a:lnTo>
                  <a:lnTo>
                    <a:pt x="6" y="346"/>
                  </a:lnTo>
                  <a:lnTo>
                    <a:pt x="24" y="495"/>
                  </a:lnTo>
                  <a:lnTo>
                    <a:pt x="30" y="495"/>
                  </a:lnTo>
                  <a:lnTo>
                    <a:pt x="30" y="489"/>
                  </a:lnTo>
                  <a:lnTo>
                    <a:pt x="48" y="495"/>
                  </a:lnTo>
                  <a:lnTo>
                    <a:pt x="48" y="489"/>
                  </a:lnTo>
                  <a:lnTo>
                    <a:pt x="54" y="472"/>
                  </a:lnTo>
                  <a:lnTo>
                    <a:pt x="60" y="454"/>
                  </a:lnTo>
                  <a:lnTo>
                    <a:pt x="66" y="472"/>
                  </a:lnTo>
                  <a:lnTo>
                    <a:pt x="71" y="484"/>
                  </a:lnTo>
                  <a:lnTo>
                    <a:pt x="77" y="501"/>
                  </a:lnTo>
                  <a:lnTo>
                    <a:pt x="89" y="501"/>
                  </a:lnTo>
                  <a:lnTo>
                    <a:pt x="95" y="501"/>
                  </a:lnTo>
                  <a:lnTo>
                    <a:pt x="107" y="489"/>
                  </a:lnTo>
                  <a:lnTo>
                    <a:pt x="113" y="484"/>
                  </a:lnTo>
                  <a:lnTo>
                    <a:pt x="113" y="478"/>
                  </a:lnTo>
                  <a:lnTo>
                    <a:pt x="107" y="478"/>
                  </a:lnTo>
                  <a:lnTo>
                    <a:pt x="107" y="472"/>
                  </a:lnTo>
                  <a:lnTo>
                    <a:pt x="107" y="466"/>
                  </a:lnTo>
                  <a:lnTo>
                    <a:pt x="107" y="460"/>
                  </a:lnTo>
                  <a:lnTo>
                    <a:pt x="101" y="454"/>
                  </a:lnTo>
                  <a:lnTo>
                    <a:pt x="95" y="454"/>
                  </a:lnTo>
                  <a:lnTo>
                    <a:pt x="89" y="442"/>
                  </a:lnTo>
                  <a:lnTo>
                    <a:pt x="89" y="436"/>
                  </a:lnTo>
                  <a:lnTo>
                    <a:pt x="89" y="430"/>
                  </a:lnTo>
                  <a:lnTo>
                    <a:pt x="89" y="424"/>
                  </a:lnTo>
                  <a:lnTo>
                    <a:pt x="317" y="406"/>
                  </a:lnTo>
                  <a:lnTo>
                    <a:pt x="317" y="394"/>
                  </a:lnTo>
                  <a:lnTo>
                    <a:pt x="305" y="382"/>
                  </a:lnTo>
                  <a:lnTo>
                    <a:pt x="305" y="352"/>
                  </a:lnTo>
                  <a:lnTo>
                    <a:pt x="293" y="334"/>
                  </a:lnTo>
                  <a:lnTo>
                    <a:pt x="293" y="316"/>
                  </a:lnTo>
                  <a:lnTo>
                    <a:pt x="299" y="298"/>
                  </a:lnTo>
                  <a:lnTo>
                    <a:pt x="299" y="286"/>
                  </a:lnTo>
                  <a:lnTo>
                    <a:pt x="305" y="275"/>
                  </a:lnTo>
                  <a:lnTo>
                    <a:pt x="311" y="275"/>
                  </a:lnTo>
                  <a:lnTo>
                    <a:pt x="299" y="263"/>
                  </a:lnTo>
                  <a:lnTo>
                    <a:pt x="305" y="257"/>
                  </a:lnTo>
                  <a:lnTo>
                    <a:pt x="299" y="251"/>
                  </a:lnTo>
                  <a:lnTo>
                    <a:pt x="293" y="245"/>
                  </a:lnTo>
                  <a:lnTo>
                    <a:pt x="287" y="239"/>
                  </a:lnTo>
                  <a:lnTo>
                    <a:pt x="281" y="221"/>
                  </a:lnTo>
                  <a:lnTo>
                    <a:pt x="275" y="215"/>
                  </a:lnTo>
                  <a:lnTo>
                    <a:pt x="215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00"/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92"/>
            <p:cNvSpPr>
              <a:spLocks/>
            </p:cNvSpPr>
            <p:nvPr/>
          </p:nvSpPr>
          <p:spPr bwMode="auto">
            <a:xfrm>
              <a:off x="6521927" y="2865681"/>
              <a:ext cx="624777" cy="768275"/>
            </a:xfrm>
            <a:custGeom>
              <a:avLst/>
              <a:gdLst>
                <a:gd name="T0" fmla="*/ 28 w 341"/>
                <a:gd name="T1" fmla="*/ 300 h 382"/>
                <a:gd name="T2" fmla="*/ 39 w 341"/>
                <a:gd name="T3" fmla="*/ 300 h 382"/>
                <a:gd name="T4" fmla="*/ 56 w 341"/>
                <a:gd name="T5" fmla="*/ 300 h 382"/>
                <a:gd name="T6" fmla="*/ 72 w 341"/>
                <a:gd name="T7" fmla="*/ 321 h 382"/>
                <a:gd name="T8" fmla="*/ 100 w 341"/>
                <a:gd name="T9" fmla="*/ 327 h 382"/>
                <a:gd name="T10" fmla="*/ 122 w 341"/>
                <a:gd name="T11" fmla="*/ 327 h 382"/>
                <a:gd name="T12" fmla="*/ 139 w 341"/>
                <a:gd name="T13" fmla="*/ 332 h 382"/>
                <a:gd name="T14" fmla="*/ 156 w 341"/>
                <a:gd name="T15" fmla="*/ 327 h 382"/>
                <a:gd name="T16" fmla="*/ 160 w 341"/>
                <a:gd name="T17" fmla="*/ 321 h 382"/>
                <a:gd name="T18" fmla="*/ 171 w 341"/>
                <a:gd name="T19" fmla="*/ 321 h 382"/>
                <a:gd name="T20" fmla="*/ 188 w 341"/>
                <a:gd name="T21" fmla="*/ 332 h 382"/>
                <a:gd name="T22" fmla="*/ 199 w 341"/>
                <a:gd name="T23" fmla="*/ 343 h 382"/>
                <a:gd name="T24" fmla="*/ 216 w 341"/>
                <a:gd name="T25" fmla="*/ 327 h 382"/>
                <a:gd name="T26" fmla="*/ 221 w 341"/>
                <a:gd name="T27" fmla="*/ 316 h 382"/>
                <a:gd name="T28" fmla="*/ 227 w 341"/>
                <a:gd name="T29" fmla="*/ 284 h 382"/>
                <a:gd name="T30" fmla="*/ 244 w 341"/>
                <a:gd name="T31" fmla="*/ 295 h 382"/>
                <a:gd name="T32" fmla="*/ 249 w 341"/>
                <a:gd name="T33" fmla="*/ 273 h 382"/>
                <a:gd name="T34" fmla="*/ 260 w 341"/>
                <a:gd name="T35" fmla="*/ 251 h 382"/>
                <a:gd name="T36" fmla="*/ 266 w 341"/>
                <a:gd name="T37" fmla="*/ 241 h 382"/>
                <a:gd name="T38" fmla="*/ 283 w 341"/>
                <a:gd name="T39" fmla="*/ 241 h 382"/>
                <a:gd name="T40" fmla="*/ 299 w 341"/>
                <a:gd name="T41" fmla="*/ 219 h 382"/>
                <a:gd name="T42" fmla="*/ 310 w 341"/>
                <a:gd name="T43" fmla="*/ 214 h 382"/>
                <a:gd name="T44" fmla="*/ 305 w 341"/>
                <a:gd name="T45" fmla="*/ 198 h 382"/>
                <a:gd name="T46" fmla="*/ 310 w 341"/>
                <a:gd name="T47" fmla="*/ 182 h 382"/>
                <a:gd name="T48" fmla="*/ 299 w 341"/>
                <a:gd name="T49" fmla="*/ 139 h 382"/>
                <a:gd name="T50" fmla="*/ 310 w 341"/>
                <a:gd name="T51" fmla="*/ 123 h 382"/>
                <a:gd name="T52" fmla="*/ 316 w 341"/>
                <a:gd name="T53" fmla="*/ 118 h 382"/>
                <a:gd name="T54" fmla="*/ 255 w 341"/>
                <a:gd name="T55" fmla="*/ 16 h 382"/>
                <a:gd name="T56" fmla="*/ 233 w 341"/>
                <a:gd name="T57" fmla="*/ 31 h 382"/>
                <a:gd name="T58" fmla="*/ 210 w 341"/>
                <a:gd name="T59" fmla="*/ 53 h 382"/>
                <a:gd name="T60" fmla="*/ 188 w 341"/>
                <a:gd name="T61" fmla="*/ 53 h 382"/>
                <a:gd name="T62" fmla="*/ 166 w 341"/>
                <a:gd name="T63" fmla="*/ 69 h 382"/>
                <a:gd name="T64" fmla="*/ 145 w 341"/>
                <a:gd name="T65" fmla="*/ 64 h 382"/>
                <a:gd name="T66" fmla="*/ 139 w 341"/>
                <a:gd name="T67" fmla="*/ 64 h 382"/>
                <a:gd name="T68" fmla="*/ 139 w 341"/>
                <a:gd name="T69" fmla="*/ 58 h 382"/>
                <a:gd name="T70" fmla="*/ 106 w 341"/>
                <a:gd name="T71" fmla="*/ 48 h 382"/>
                <a:gd name="T72" fmla="*/ 95 w 341"/>
                <a:gd name="T73" fmla="*/ 53 h 382"/>
                <a:gd name="T74" fmla="*/ 0 w 341"/>
                <a:gd name="T75" fmla="*/ 58 h 3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1"/>
                <a:gd name="T115" fmla="*/ 0 h 382"/>
                <a:gd name="T116" fmla="*/ 341 w 341"/>
                <a:gd name="T117" fmla="*/ 382 h 38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1" h="382">
                  <a:moveTo>
                    <a:pt x="0" y="65"/>
                  </a:moveTo>
                  <a:lnTo>
                    <a:pt x="30" y="334"/>
                  </a:lnTo>
                  <a:lnTo>
                    <a:pt x="36" y="334"/>
                  </a:lnTo>
                  <a:lnTo>
                    <a:pt x="42" y="334"/>
                  </a:lnTo>
                  <a:lnTo>
                    <a:pt x="48" y="334"/>
                  </a:lnTo>
                  <a:lnTo>
                    <a:pt x="60" y="334"/>
                  </a:lnTo>
                  <a:lnTo>
                    <a:pt x="72" y="346"/>
                  </a:lnTo>
                  <a:lnTo>
                    <a:pt x="78" y="358"/>
                  </a:lnTo>
                  <a:lnTo>
                    <a:pt x="90" y="364"/>
                  </a:lnTo>
                  <a:lnTo>
                    <a:pt x="108" y="364"/>
                  </a:lnTo>
                  <a:lnTo>
                    <a:pt x="126" y="376"/>
                  </a:lnTo>
                  <a:lnTo>
                    <a:pt x="132" y="364"/>
                  </a:lnTo>
                  <a:lnTo>
                    <a:pt x="138" y="364"/>
                  </a:lnTo>
                  <a:lnTo>
                    <a:pt x="150" y="370"/>
                  </a:lnTo>
                  <a:lnTo>
                    <a:pt x="162" y="370"/>
                  </a:lnTo>
                  <a:lnTo>
                    <a:pt x="168" y="364"/>
                  </a:lnTo>
                  <a:lnTo>
                    <a:pt x="173" y="364"/>
                  </a:lnTo>
                  <a:lnTo>
                    <a:pt x="173" y="358"/>
                  </a:lnTo>
                  <a:lnTo>
                    <a:pt x="185" y="352"/>
                  </a:lnTo>
                  <a:lnTo>
                    <a:pt x="185" y="358"/>
                  </a:lnTo>
                  <a:lnTo>
                    <a:pt x="197" y="370"/>
                  </a:lnTo>
                  <a:lnTo>
                    <a:pt x="203" y="370"/>
                  </a:lnTo>
                  <a:lnTo>
                    <a:pt x="215" y="376"/>
                  </a:lnTo>
                  <a:lnTo>
                    <a:pt x="215" y="382"/>
                  </a:lnTo>
                  <a:lnTo>
                    <a:pt x="227" y="382"/>
                  </a:lnTo>
                  <a:lnTo>
                    <a:pt x="233" y="364"/>
                  </a:lnTo>
                  <a:lnTo>
                    <a:pt x="239" y="364"/>
                  </a:lnTo>
                  <a:lnTo>
                    <a:pt x="239" y="352"/>
                  </a:lnTo>
                  <a:lnTo>
                    <a:pt x="239" y="340"/>
                  </a:lnTo>
                  <a:lnTo>
                    <a:pt x="245" y="316"/>
                  </a:lnTo>
                  <a:lnTo>
                    <a:pt x="251" y="316"/>
                  </a:lnTo>
                  <a:lnTo>
                    <a:pt x="263" y="328"/>
                  </a:lnTo>
                  <a:lnTo>
                    <a:pt x="269" y="316"/>
                  </a:lnTo>
                  <a:lnTo>
                    <a:pt x="269" y="304"/>
                  </a:lnTo>
                  <a:lnTo>
                    <a:pt x="275" y="286"/>
                  </a:lnTo>
                  <a:lnTo>
                    <a:pt x="281" y="280"/>
                  </a:lnTo>
                  <a:lnTo>
                    <a:pt x="281" y="274"/>
                  </a:lnTo>
                  <a:lnTo>
                    <a:pt x="287" y="268"/>
                  </a:lnTo>
                  <a:lnTo>
                    <a:pt x="293" y="268"/>
                  </a:lnTo>
                  <a:lnTo>
                    <a:pt x="305" y="268"/>
                  </a:lnTo>
                  <a:lnTo>
                    <a:pt x="305" y="262"/>
                  </a:lnTo>
                  <a:lnTo>
                    <a:pt x="323" y="244"/>
                  </a:lnTo>
                  <a:lnTo>
                    <a:pt x="335" y="238"/>
                  </a:lnTo>
                  <a:lnTo>
                    <a:pt x="335" y="227"/>
                  </a:lnTo>
                  <a:lnTo>
                    <a:pt x="329" y="221"/>
                  </a:lnTo>
                  <a:lnTo>
                    <a:pt x="329" y="209"/>
                  </a:lnTo>
                  <a:lnTo>
                    <a:pt x="335" y="203"/>
                  </a:lnTo>
                  <a:lnTo>
                    <a:pt x="341" y="167"/>
                  </a:lnTo>
                  <a:lnTo>
                    <a:pt x="323" y="155"/>
                  </a:lnTo>
                  <a:lnTo>
                    <a:pt x="335" y="149"/>
                  </a:lnTo>
                  <a:lnTo>
                    <a:pt x="335" y="137"/>
                  </a:lnTo>
                  <a:lnTo>
                    <a:pt x="335" y="131"/>
                  </a:lnTo>
                  <a:lnTo>
                    <a:pt x="341" y="131"/>
                  </a:lnTo>
                  <a:lnTo>
                    <a:pt x="317" y="0"/>
                  </a:lnTo>
                  <a:lnTo>
                    <a:pt x="275" y="18"/>
                  </a:lnTo>
                  <a:lnTo>
                    <a:pt x="263" y="30"/>
                  </a:lnTo>
                  <a:lnTo>
                    <a:pt x="251" y="35"/>
                  </a:lnTo>
                  <a:lnTo>
                    <a:pt x="233" y="59"/>
                  </a:lnTo>
                  <a:lnTo>
                    <a:pt x="227" y="59"/>
                  </a:lnTo>
                  <a:lnTo>
                    <a:pt x="221" y="59"/>
                  </a:lnTo>
                  <a:lnTo>
                    <a:pt x="203" y="59"/>
                  </a:lnTo>
                  <a:lnTo>
                    <a:pt x="197" y="65"/>
                  </a:lnTo>
                  <a:lnTo>
                    <a:pt x="179" y="77"/>
                  </a:lnTo>
                  <a:lnTo>
                    <a:pt x="173" y="77"/>
                  </a:lnTo>
                  <a:lnTo>
                    <a:pt x="156" y="71"/>
                  </a:lnTo>
                  <a:lnTo>
                    <a:pt x="150" y="71"/>
                  </a:lnTo>
                  <a:lnTo>
                    <a:pt x="156" y="65"/>
                  </a:lnTo>
                  <a:lnTo>
                    <a:pt x="150" y="65"/>
                  </a:lnTo>
                  <a:lnTo>
                    <a:pt x="138" y="65"/>
                  </a:lnTo>
                  <a:lnTo>
                    <a:pt x="114" y="53"/>
                  </a:lnTo>
                  <a:lnTo>
                    <a:pt x="108" y="53"/>
                  </a:lnTo>
                  <a:lnTo>
                    <a:pt x="102" y="59"/>
                  </a:lnTo>
                  <a:lnTo>
                    <a:pt x="102" y="53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93"/>
            <p:cNvSpPr>
              <a:spLocks/>
            </p:cNvSpPr>
            <p:nvPr/>
          </p:nvSpPr>
          <p:spPr bwMode="auto">
            <a:xfrm>
              <a:off x="6521927" y="2865681"/>
              <a:ext cx="624777" cy="768275"/>
            </a:xfrm>
            <a:custGeom>
              <a:avLst/>
              <a:gdLst>
                <a:gd name="T0" fmla="*/ 28 w 341"/>
                <a:gd name="T1" fmla="*/ 300 h 382"/>
                <a:gd name="T2" fmla="*/ 39 w 341"/>
                <a:gd name="T3" fmla="*/ 300 h 382"/>
                <a:gd name="T4" fmla="*/ 56 w 341"/>
                <a:gd name="T5" fmla="*/ 300 h 382"/>
                <a:gd name="T6" fmla="*/ 72 w 341"/>
                <a:gd name="T7" fmla="*/ 321 h 382"/>
                <a:gd name="T8" fmla="*/ 100 w 341"/>
                <a:gd name="T9" fmla="*/ 327 h 382"/>
                <a:gd name="T10" fmla="*/ 122 w 341"/>
                <a:gd name="T11" fmla="*/ 327 h 382"/>
                <a:gd name="T12" fmla="*/ 139 w 341"/>
                <a:gd name="T13" fmla="*/ 332 h 382"/>
                <a:gd name="T14" fmla="*/ 156 w 341"/>
                <a:gd name="T15" fmla="*/ 327 h 382"/>
                <a:gd name="T16" fmla="*/ 160 w 341"/>
                <a:gd name="T17" fmla="*/ 321 h 382"/>
                <a:gd name="T18" fmla="*/ 171 w 341"/>
                <a:gd name="T19" fmla="*/ 321 h 382"/>
                <a:gd name="T20" fmla="*/ 188 w 341"/>
                <a:gd name="T21" fmla="*/ 332 h 382"/>
                <a:gd name="T22" fmla="*/ 199 w 341"/>
                <a:gd name="T23" fmla="*/ 343 h 382"/>
                <a:gd name="T24" fmla="*/ 216 w 341"/>
                <a:gd name="T25" fmla="*/ 327 h 382"/>
                <a:gd name="T26" fmla="*/ 221 w 341"/>
                <a:gd name="T27" fmla="*/ 316 h 382"/>
                <a:gd name="T28" fmla="*/ 227 w 341"/>
                <a:gd name="T29" fmla="*/ 284 h 382"/>
                <a:gd name="T30" fmla="*/ 244 w 341"/>
                <a:gd name="T31" fmla="*/ 295 h 382"/>
                <a:gd name="T32" fmla="*/ 249 w 341"/>
                <a:gd name="T33" fmla="*/ 273 h 382"/>
                <a:gd name="T34" fmla="*/ 260 w 341"/>
                <a:gd name="T35" fmla="*/ 251 h 382"/>
                <a:gd name="T36" fmla="*/ 266 w 341"/>
                <a:gd name="T37" fmla="*/ 241 h 382"/>
                <a:gd name="T38" fmla="*/ 283 w 341"/>
                <a:gd name="T39" fmla="*/ 241 h 382"/>
                <a:gd name="T40" fmla="*/ 299 w 341"/>
                <a:gd name="T41" fmla="*/ 219 h 382"/>
                <a:gd name="T42" fmla="*/ 310 w 341"/>
                <a:gd name="T43" fmla="*/ 214 h 382"/>
                <a:gd name="T44" fmla="*/ 305 w 341"/>
                <a:gd name="T45" fmla="*/ 198 h 382"/>
                <a:gd name="T46" fmla="*/ 310 w 341"/>
                <a:gd name="T47" fmla="*/ 182 h 382"/>
                <a:gd name="T48" fmla="*/ 299 w 341"/>
                <a:gd name="T49" fmla="*/ 139 h 382"/>
                <a:gd name="T50" fmla="*/ 310 w 341"/>
                <a:gd name="T51" fmla="*/ 123 h 382"/>
                <a:gd name="T52" fmla="*/ 316 w 341"/>
                <a:gd name="T53" fmla="*/ 118 h 382"/>
                <a:gd name="T54" fmla="*/ 255 w 341"/>
                <a:gd name="T55" fmla="*/ 16 h 382"/>
                <a:gd name="T56" fmla="*/ 233 w 341"/>
                <a:gd name="T57" fmla="*/ 31 h 382"/>
                <a:gd name="T58" fmla="*/ 210 w 341"/>
                <a:gd name="T59" fmla="*/ 53 h 382"/>
                <a:gd name="T60" fmla="*/ 188 w 341"/>
                <a:gd name="T61" fmla="*/ 53 h 382"/>
                <a:gd name="T62" fmla="*/ 166 w 341"/>
                <a:gd name="T63" fmla="*/ 69 h 382"/>
                <a:gd name="T64" fmla="*/ 145 w 341"/>
                <a:gd name="T65" fmla="*/ 64 h 382"/>
                <a:gd name="T66" fmla="*/ 139 w 341"/>
                <a:gd name="T67" fmla="*/ 64 h 382"/>
                <a:gd name="T68" fmla="*/ 139 w 341"/>
                <a:gd name="T69" fmla="*/ 58 h 382"/>
                <a:gd name="T70" fmla="*/ 106 w 341"/>
                <a:gd name="T71" fmla="*/ 48 h 382"/>
                <a:gd name="T72" fmla="*/ 95 w 341"/>
                <a:gd name="T73" fmla="*/ 53 h 382"/>
                <a:gd name="T74" fmla="*/ 0 w 341"/>
                <a:gd name="T75" fmla="*/ 58 h 3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1"/>
                <a:gd name="T115" fmla="*/ 0 h 382"/>
                <a:gd name="T116" fmla="*/ 341 w 341"/>
                <a:gd name="T117" fmla="*/ 382 h 38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1" h="382">
                  <a:moveTo>
                    <a:pt x="0" y="65"/>
                  </a:moveTo>
                  <a:lnTo>
                    <a:pt x="30" y="334"/>
                  </a:lnTo>
                  <a:lnTo>
                    <a:pt x="36" y="334"/>
                  </a:lnTo>
                  <a:lnTo>
                    <a:pt x="42" y="334"/>
                  </a:lnTo>
                  <a:lnTo>
                    <a:pt x="48" y="334"/>
                  </a:lnTo>
                  <a:lnTo>
                    <a:pt x="60" y="334"/>
                  </a:lnTo>
                  <a:lnTo>
                    <a:pt x="72" y="346"/>
                  </a:lnTo>
                  <a:lnTo>
                    <a:pt x="78" y="358"/>
                  </a:lnTo>
                  <a:lnTo>
                    <a:pt x="90" y="364"/>
                  </a:lnTo>
                  <a:lnTo>
                    <a:pt x="108" y="364"/>
                  </a:lnTo>
                  <a:lnTo>
                    <a:pt x="126" y="376"/>
                  </a:lnTo>
                  <a:lnTo>
                    <a:pt x="132" y="364"/>
                  </a:lnTo>
                  <a:lnTo>
                    <a:pt x="138" y="364"/>
                  </a:lnTo>
                  <a:lnTo>
                    <a:pt x="150" y="370"/>
                  </a:lnTo>
                  <a:lnTo>
                    <a:pt x="162" y="370"/>
                  </a:lnTo>
                  <a:lnTo>
                    <a:pt x="168" y="364"/>
                  </a:lnTo>
                  <a:lnTo>
                    <a:pt x="173" y="364"/>
                  </a:lnTo>
                  <a:lnTo>
                    <a:pt x="173" y="358"/>
                  </a:lnTo>
                  <a:lnTo>
                    <a:pt x="185" y="352"/>
                  </a:lnTo>
                  <a:lnTo>
                    <a:pt x="185" y="358"/>
                  </a:lnTo>
                  <a:lnTo>
                    <a:pt x="197" y="370"/>
                  </a:lnTo>
                  <a:lnTo>
                    <a:pt x="203" y="370"/>
                  </a:lnTo>
                  <a:lnTo>
                    <a:pt x="215" y="376"/>
                  </a:lnTo>
                  <a:lnTo>
                    <a:pt x="215" y="382"/>
                  </a:lnTo>
                  <a:lnTo>
                    <a:pt x="227" y="382"/>
                  </a:lnTo>
                  <a:lnTo>
                    <a:pt x="233" y="364"/>
                  </a:lnTo>
                  <a:lnTo>
                    <a:pt x="239" y="364"/>
                  </a:lnTo>
                  <a:lnTo>
                    <a:pt x="239" y="352"/>
                  </a:lnTo>
                  <a:lnTo>
                    <a:pt x="239" y="340"/>
                  </a:lnTo>
                  <a:lnTo>
                    <a:pt x="245" y="316"/>
                  </a:lnTo>
                  <a:lnTo>
                    <a:pt x="251" y="316"/>
                  </a:lnTo>
                  <a:lnTo>
                    <a:pt x="263" y="328"/>
                  </a:lnTo>
                  <a:lnTo>
                    <a:pt x="269" y="316"/>
                  </a:lnTo>
                  <a:lnTo>
                    <a:pt x="269" y="304"/>
                  </a:lnTo>
                  <a:lnTo>
                    <a:pt x="275" y="286"/>
                  </a:lnTo>
                  <a:lnTo>
                    <a:pt x="281" y="280"/>
                  </a:lnTo>
                  <a:lnTo>
                    <a:pt x="281" y="274"/>
                  </a:lnTo>
                  <a:lnTo>
                    <a:pt x="287" y="268"/>
                  </a:lnTo>
                  <a:lnTo>
                    <a:pt x="293" y="268"/>
                  </a:lnTo>
                  <a:lnTo>
                    <a:pt x="305" y="268"/>
                  </a:lnTo>
                  <a:lnTo>
                    <a:pt x="305" y="262"/>
                  </a:lnTo>
                  <a:lnTo>
                    <a:pt x="323" y="244"/>
                  </a:lnTo>
                  <a:lnTo>
                    <a:pt x="335" y="238"/>
                  </a:lnTo>
                  <a:lnTo>
                    <a:pt x="335" y="227"/>
                  </a:lnTo>
                  <a:lnTo>
                    <a:pt x="329" y="221"/>
                  </a:lnTo>
                  <a:lnTo>
                    <a:pt x="329" y="209"/>
                  </a:lnTo>
                  <a:lnTo>
                    <a:pt x="335" y="203"/>
                  </a:lnTo>
                  <a:lnTo>
                    <a:pt x="341" y="167"/>
                  </a:lnTo>
                  <a:lnTo>
                    <a:pt x="323" y="155"/>
                  </a:lnTo>
                  <a:lnTo>
                    <a:pt x="335" y="149"/>
                  </a:lnTo>
                  <a:lnTo>
                    <a:pt x="335" y="137"/>
                  </a:lnTo>
                  <a:lnTo>
                    <a:pt x="335" y="131"/>
                  </a:lnTo>
                  <a:lnTo>
                    <a:pt x="341" y="131"/>
                  </a:lnTo>
                  <a:lnTo>
                    <a:pt x="317" y="0"/>
                  </a:lnTo>
                  <a:lnTo>
                    <a:pt x="275" y="18"/>
                  </a:lnTo>
                  <a:lnTo>
                    <a:pt x="263" y="30"/>
                  </a:lnTo>
                  <a:lnTo>
                    <a:pt x="251" y="35"/>
                  </a:lnTo>
                  <a:lnTo>
                    <a:pt x="233" y="59"/>
                  </a:lnTo>
                  <a:lnTo>
                    <a:pt x="227" y="59"/>
                  </a:lnTo>
                  <a:lnTo>
                    <a:pt x="221" y="59"/>
                  </a:lnTo>
                  <a:lnTo>
                    <a:pt x="203" y="59"/>
                  </a:lnTo>
                  <a:lnTo>
                    <a:pt x="197" y="65"/>
                  </a:lnTo>
                  <a:lnTo>
                    <a:pt x="179" y="77"/>
                  </a:lnTo>
                  <a:lnTo>
                    <a:pt x="173" y="77"/>
                  </a:lnTo>
                  <a:lnTo>
                    <a:pt x="156" y="71"/>
                  </a:lnTo>
                  <a:lnTo>
                    <a:pt x="150" y="71"/>
                  </a:lnTo>
                  <a:lnTo>
                    <a:pt x="156" y="65"/>
                  </a:lnTo>
                  <a:lnTo>
                    <a:pt x="150" y="65"/>
                  </a:lnTo>
                  <a:lnTo>
                    <a:pt x="138" y="65"/>
                  </a:lnTo>
                  <a:lnTo>
                    <a:pt x="114" y="53"/>
                  </a:lnTo>
                  <a:lnTo>
                    <a:pt x="108" y="53"/>
                  </a:lnTo>
                  <a:lnTo>
                    <a:pt x="102" y="59"/>
                  </a:lnTo>
                  <a:lnTo>
                    <a:pt x="102" y="53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96"/>
            <p:cNvSpPr>
              <a:spLocks/>
            </p:cNvSpPr>
            <p:nvPr/>
          </p:nvSpPr>
          <p:spPr bwMode="auto">
            <a:xfrm>
              <a:off x="7101227" y="2695450"/>
              <a:ext cx="877851" cy="629403"/>
            </a:xfrm>
            <a:custGeom>
              <a:avLst/>
              <a:gdLst>
                <a:gd name="T0" fmla="*/ 111 w 478"/>
                <a:gd name="T1" fmla="*/ 265 h 311"/>
                <a:gd name="T2" fmla="*/ 311 w 478"/>
                <a:gd name="T3" fmla="*/ 227 h 311"/>
                <a:gd name="T4" fmla="*/ 372 w 478"/>
                <a:gd name="T5" fmla="*/ 216 h 311"/>
                <a:gd name="T6" fmla="*/ 372 w 478"/>
                <a:gd name="T7" fmla="*/ 216 h 311"/>
                <a:gd name="T8" fmla="*/ 372 w 478"/>
                <a:gd name="T9" fmla="*/ 216 h 311"/>
                <a:gd name="T10" fmla="*/ 378 w 478"/>
                <a:gd name="T11" fmla="*/ 211 h 311"/>
                <a:gd name="T12" fmla="*/ 384 w 478"/>
                <a:gd name="T13" fmla="*/ 200 h 311"/>
                <a:gd name="T14" fmla="*/ 389 w 478"/>
                <a:gd name="T15" fmla="*/ 200 h 311"/>
                <a:gd name="T16" fmla="*/ 395 w 478"/>
                <a:gd name="T17" fmla="*/ 200 h 311"/>
                <a:gd name="T18" fmla="*/ 417 w 478"/>
                <a:gd name="T19" fmla="*/ 189 h 311"/>
                <a:gd name="T20" fmla="*/ 417 w 478"/>
                <a:gd name="T21" fmla="*/ 178 h 311"/>
                <a:gd name="T22" fmla="*/ 427 w 478"/>
                <a:gd name="T23" fmla="*/ 167 h 311"/>
                <a:gd name="T24" fmla="*/ 438 w 478"/>
                <a:gd name="T25" fmla="*/ 162 h 311"/>
                <a:gd name="T26" fmla="*/ 444 w 478"/>
                <a:gd name="T27" fmla="*/ 156 h 311"/>
                <a:gd name="T28" fmla="*/ 433 w 478"/>
                <a:gd name="T29" fmla="*/ 151 h 311"/>
                <a:gd name="T30" fmla="*/ 427 w 478"/>
                <a:gd name="T31" fmla="*/ 145 h 311"/>
                <a:gd name="T32" fmla="*/ 423 w 478"/>
                <a:gd name="T33" fmla="*/ 145 h 311"/>
                <a:gd name="T34" fmla="*/ 417 w 478"/>
                <a:gd name="T35" fmla="*/ 140 h 311"/>
                <a:gd name="T36" fmla="*/ 411 w 478"/>
                <a:gd name="T37" fmla="*/ 140 h 311"/>
                <a:gd name="T38" fmla="*/ 406 w 478"/>
                <a:gd name="T39" fmla="*/ 129 h 311"/>
                <a:gd name="T40" fmla="*/ 400 w 478"/>
                <a:gd name="T41" fmla="*/ 129 h 311"/>
                <a:gd name="T42" fmla="*/ 400 w 478"/>
                <a:gd name="T43" fmla="*/ 124 h 311"/>
                <a:gd name="T44" fmla="*/ 395 w 478"/>
                <a:gd name="T45" fmla="*/ 108 h 311"/>
                <a:gd name="T46" fmla="*/ 400 w 478"/>
                <a:gd name="T47" fmla="*/ 108 h 311"/>
                <a:gd name="T48" fmla="*/ 400 w 478"/>
                <a:gd name="T49" fmla="*/ 98 h 311"/>
                <a:gd name="T50" fmla="*/ 395 w 478"/>
                <a:gd name="T51" fmla="*/ 92 h 311"/>
                <a:gd name="T52" fmla="*/ 395 w 478"/>
                <a:gd name="T53" fmla="*/ 87 h 311"/>
                <a:gd name="T54" fmla="*/ 395 w 478"/>
                <a:gd name="T55" fmla="*/ 87 h 311"/>
                <a:gd name="T56" fmla="*/ 406 w 478"/>
                <a:gd name="T57" fmla="*/ 76 h 311"/>
                <a:gd name="T58" fmla="*/ 406 w 478"/>
                <a:gd name="T59" fmla="*/ 65 h 311"/>
                <a:gd name="T60" fmla="*/ 406 w 478"/>
                <a:gd name="T61" fmla="*/ 60 h 311"/>
                <a:gd name="T62" fmla="*/ 411 w 478"/>
                <a:gd name="T63" fmla="*/ 54 h 311"/>
                <a:gd name="T64" fmla="*/ 417 w 478"/>
                <a:gd name="T65" fmla="*/ 49 h 311"/>
                <a:gd name="T66" fmla="*/ 411 w 478"/>
                <a:gd name="T67" fmla="*/ 43 h 311"/>
                <a:gd name="T68" fmla="*/ 395 w 478"/>
                <a:gd name="T69" fmla="*/ 43 h 311"/>
                <a:gd name="T70" fmla="*/ 389 w 478"/>
                <a:gd name="T71" fmla="*/ 43 h 311"/>
                <a:gd name="T72" fmla="*/ 389 w 478"/>
                <a:gd name="T73" fmla="*/ 38 h 311"/>
                <a:gd name="T74" fmla="*/ 389 w 478"/>
                <a:gd name="T75" fmla="*/ 33 h 311"/>
                <a:gd name="T76" fmla="*/ 378 w 478"/>
                <a:gd name="T77" fmla="*/ 16 h 311"/>
                <a:gd name="T78" fmla="*/ 372 w 478"/>
                <a:gd name="T79" fmla="*/ 16 h 311"/>
                <a:gd name="T80" fmla="*/ 367 w 478"/>
                <a:gd name="T81" fmla="*/ 11 h 311"/>
                <a:gd name="T82" fmla="*/ 367 w 478"/>
                <a:gd name="T83" fmla="*/ 11 h 311"/>
                <a:gd name="T84" fmla="*/ 367 w 478"/>
                <a:gd name="T85" fmla="*/ 11 h 311"/>
                <a:gd name="T86" fmla="*/ 361 w 478"/>
                <a:gd name="T87" fmla="*/ 5 h 311"/>
                <a:gd name="T88" fmla="*/ 356 w 478"/>
                <a:gd name="T89" fmla="*/ 0 h 311"/>
                <a:gd name="T90" fmla="*/ 50 w 478"/>
                <a:gd name="T91" fmla="*/ 60 h 311"/>
                <a:gd name="T92" fmla="*/ 45 w 478"/>
                <a:gd name="T93" fmla="*/ 38 h 311"/>
                <a:gd name="T94" fmla="*/ 28 w 478"/>
                <a:gd name="T95" fmla="*/ 54 h 311"/>
                <a:gd name="T96" fmla="*/ 28 w 478"/>
                <a:gd name="T97" fmla="*/ 54 h 311"/>
                <a:gd name="T98" fmla="*/ 22 w 478"/>
                <a:gd name="T99" fmla="*/ 49 h 311"/>
                <a:gd name="T100" fmla="*/ 22 w 478"/>
                <a:gd name="T101" fmla="*/ 49 h 311"/>
                <a:gd name="T102" fmla="*/ 17 w 478"/>
                <a:gd name="T103" fmla="*/ 60 h 311"/>
                <a:gd name="T104" fmla="*/ 6 w 478"/>
                <a:gd name="T105" fmla="*/ 70 h 311"/>
                <a:gd name="T106" fmla="*/ 0 w 478"/>
                <a:gd name="T107" fmla="*/ 76 h 311"/>
                <a:gd name="T108" fmla="*/ 22 w 478"/>
                <a:gd name="T109" fmla="*/ 194 h 311"/>
                <a:gd name="T110" fmla="*/ 33 w 478"/>
                <a:gd name="T111" fmla="*/ 281 h 311"/>
                <a:gd name="T112" fmla="*/ 111 w 478"/>
                <a:gd name="T113" fmla="*/ 265 h 311"/>
                <a:gd name="T114" fmla="*/ 111 w 478"/>
                <a:gd name="T115" fmla="*/ 265 h 31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78"/>
                <a:gd name="T175" fmla="*/ 0 h 311"/>
                <a:gd name="T176" fmla="*/ 478 w 478"/>
                <a:gd name="T177" fmla="*/ 311 h 31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78" h="311">
                  <a:moveTo>
                    <a:pt x="120" y="293"/>
                  </a:moveTo>
                  <a:lnTo>
                    <a:pt x="335" y="251"/>
                  </a:lnTo>
                  <a:lnTo>
                    <a:pt x="401" y="239"/>
                  </a:lnTo>
                  <a:lnTo>
                    <a:pt x="407" y="233"/>
                  </a:lnTo>
                  <a:lnTo>
                    <a:pt x="413" y="221"/>
                  </a:lnTo>
                  <a:lnTo>
                    <a:pt x="419" y="221"/>
                  </a:lnTo>
                  <a:lnTo>
                    <a:pt x="425" y="221"/>
                  </a:lnTo>
                  <a:lnTo>
                    <a:pt x="449" y="209"/>
                  </a:lnTo>
                  <a:lnTo>
                    <a:pt x="449" y="197"/>
                  </a:lnTo>
                  <a:lnTo>
                    <a:pt x="460" y="185"/>
                  </a:lnTo>
                  <a:lnTo>
                    <a:pt x="472" y="179"/>
                  </a:lnTo>
                  <a:lnTo>
                    <a:pt x="478" y="173"/>
                  </a:lnTo>
                  <a:lnTo>
                    <a:pt x="466" y="167"/>
                  </a:lnTo>
                  <a:lnTo>
                    <a:pt x="460" y="161"/>
                  </a:lnTo>
                  <a:lnTo>
                    <a:pt x="455" y="161"/>
                  </a:lnTo>
                  <a:lnTo>
                    <a:pt x="449" y="155"/>
                  </a:lnTo>
                  <a:lnTo>
                    <a:pt x="443" y="155"/>
                  </a:lnTo>
                  <a:lnTo>
                    <a:pt x="437" y="143"/>
                  </a:lnTo>
                  <a:lnTo>
                    <a:pt x="431" y="143"/>
                  </a:lnTo>
                  <a:lnTo>
                    <a:pt x="431" y="137"/>
                  </a:lnTo>
                  <a:lnTo>
                    <a:pt x="425" y="119"/>
                  </a:lnTo>
                  <a:lnTo>
                    <a:pt x="431" y="119"/>
                  </a:lnTo>
                  <a:lnTo>
                    <a:pt x="431" y="108"/>
                  </a:lnTo>
                  <a:lnTo>
                    <a:pt x="425" y="102"/>
                  </a:lnTo>
                  <a:lnTo>
                    <a:pt x="425" y="96"/>
                  </a:lnTo>
                  <a:lnTo>
                    <a:pt x="437" y="84"/>
                  </a:lnTo>
                  <a:lnTo>
                    <a:pt x="437" y="72"/>
                  </a:lnTo>
                  <a:lnTo>
                    <a:pt x="437" y="66"/>
                  </a:lnTo>
                  <a:lnTo>
                    <a:pt x="443" y="60"/>
                  </a:lnTo>
                  <a:lnTo>
                    <a:pt x="449" y="54"/>
                  </a:lnTo>
                  <a:lnTo>
                    <a:pt x="443" y="48"/>
                  </a:lnTo>
                  <a:lnTo>
                    <a:pt x="425" y="48"/>
                  </a:lnTo>
                  <a:lnTo>
                    <a:pt x="419" y="48"/>
                  </a:lnTo>
                  <a:lnTo>
                    <a:pt x="419" y="42"/>
                  </a:lnTo>
                  <a:lnTo>
                    <a:pt x="419" y="36"/>
                  </a:lnTo>
                  <a:lnTo>
                    <a:pt x="407" y="18"/>
                  </a:lnTo>
                  <a:lnTo>
                    <a:pt x="401" y="18"/>
                  </a:lnTo>
                  <a:lnTo>
                    <a:pt x="395" y="12"/>
                  </a:lnTo>
                  <a:lnTo>
                    <a:pt x="389" y="6"/>
                  </a:lnTo>
                  <a:lnTo>
                    <a:pt x="383" y="0"/>
                  </a:lnTo>
                  <a:lnTo>
                    <a:pt x="54" y="66"/>
                  </a:lnTo>
                  <a:lnTo>
                    <a:pt x="48" y="42"/>
                  </a:lnTo>
                  <a:lnTo>
                    <a:pt x="30" y="60"/>
                  </a:lnTo>
                  <a:lnTo>
                    <a:pt x="24" y="54"/>
                  </a:lnTo>
                  <a:lnTo>
                    <a:pt x="18" y="66"/>
                  </a:lnTo>
                  <a:lnTo>
                    <a:pt x="6" y="78"/>
                  </a:lnTo>
                  <a:lnTo>
                    <a:pt x="0" y="84"/>
                  </a:lnTo>
                  <a:lnTo>
                    <a:pt x="24" y="215"/>
                  </a:lnTo>
                  <a:lnTo>
                    <a:pt x="36" y="311"/>
                  </a:lnTo>
                  <a:lnTo>
                    <a:pt x="120" y="293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98"/>
            <p:cNvSpPr>
              <a:spLocks/>
            </p:cNvSpPr>
            <p:nvPr/>
          </p:nvSpPr>
          <p:spPr bwMode="auto">
            <a:xfrm>
              <a:off x="6804654" y="3311422"/>
              <a:ext cx="1140811" cy="723477"/>
            </a:xfrm>
            <a:custGeom>
              <a:avLst/>
              <a:gdLst>
                <a:gd name="T0" fmla="*/ 183 w 621"/>
                <a:gd name="T1" fmla="*/ 301 h 358"/>
                <a:gd name="T2" fmla="*/ 150 w 621"/>
                <a:gd name="T3" fmla="*/ 307 h 358"/>
                <a:gd name="T4" fmla="*/ 127 w 621"/>
                <a:gd name="T5" fmla="*/ 307 h 358"/>
                <a:gd name="T6" fmla="*/ 33 w 621"/>
                <a:gd name="T7" fmla="*/ 307 h 358"/>
                <a:gd name="T8" fmla="*/ 55 w 621"/>
                <a:gd name="T9" fmla="*/ 280 h 358"/>
                <a:gd name="T10" fmla="*/ 66 w 621"/>
                <a:gd name="T11" fmla="*/ 263 h 358"/>
                <a:gd name="T12" fmla="*/ 111 w 621"/>
                <a:gd name="T13" fmla="*/ 220 h 358"/>
                <a:gd name="T14" fmla="*/ 122 w 621"/>
                <a:gd name="T15" fmla="*/ 242 h 358"/>
                <a:gd name="T16" fmla="*/ 155 w 621"/>
                <a:gd name="T17" fmla="*/ 242 h 358"/>
                <a:gd name="T18" fmla="*/ 172 w 621"/>
                <a:gd name="T19" fmla="*/ 236 h 358"/>
                <a:gd name="T20" fmla="*/ 200 w 621"/>
                <a:gd name="T21" fmla="*/ 231 h 358"/>
                <a:gd name="T22" fmla="*/ 205 w 621"/>
                <a:gd name="T23" fmla="*/ 220 h 358"/>
                <a:gd name="T24" fmla="*/ 239 w 621"/>
                <a:gd name="T25" fmla="*/ 194 h 358"/>
                <a:gd name="T26" fmla="*/ 250 w 621"/>
                <a:gd name="T27" fmla="*/ 156 h 358"/>
                <a:gd name="T28" fmla="*/ 278 w 621"/>
                <a:gd name="T29" fmla="*/ 102 h 358"/>
                <a:gd name="T30" fmla="*/ 295 w 621"/>
                <a:gd name="T31" fmla="*/ 107 h 358"/>
                <a:gd name="T32" fmla="*/ 310 w 621"/>
                <a:gd name="T33" fmla="*/ 64 h 358"/>
                <a:gd name="T34" fmla="*/ 333 w 621"/>
                <a:gd name="T35" fmla="*/ 53 h 358"/>
                <a:gd name="T36" fmla="*/ 344 w 621"/>
                <a:gd name="T37" fmla="*/ 32 h 358"/>
                <a:gd name="T38" fmla="*/ 344 w 621"/>
                <a:gd name="T39" fmla="*/ 5 h 358"/>
                <a:gd name="T40" fmla="*/ 383 w 621"/>
                <a:gd name="T41" fmla="*/ 21 h 358"/>
                <a:gd name="T42" fmla="*/ 394 w 621"/>
                <a:gd name="T43" fmla="*/ 5 h 358"/>
                <a:gd name="T44" fmla="*/ 416 w 621"/>
                <a:gd name="T45" fmla="*/ 11 h 358"/>
                <a:gd name="T46" fmla="*/ 433 w 621"/>
                <a:gd name="T47" fmla="*/ 26 h 358"/>
                <a:gd name="T48" fmla="*/ 455 w 621"/>
                <a:gd name="T49" fmla="*/ 42 h 358"/>
                <a:gd name="T50" fmla="*/ 439 w 621"/>
                <a:gd name="T51" fmla="*/ 80 h 358"/>
                <a:gd name="T52" fmla="*/ 461 w 621"/>
                <a:gd name="T53" fmla="*/ 80 h 358"/>
                <a:gd name="T54" fmla="*/ 478 w 621"/>
                <a:gd name="T55" fmla="*/ 97 h 358"/>
                <a:gd name="T56" fmla="*/ 489 w 621"/>
                <a:gd name="T57" fmla="*/ 97 h 358"/>
                <a:gd name="T58" fmla="*/ 522 w 621"/>
                <a:gd name="T59" fmla="*/ 113 h 358"/>
                <a:gd name="T60" fmla="*/ 522 w 621"/>
                <a:gd name="T61" fmla="*/ 124 h 358"/>
                <a:gd name="T62" fmla="*/ 522 w 621"/>
                <a:gd name="T63" fmla="*/ 140 h 358"/>
                <a:gd name="T64" fmla="*/ 539 w 621"/>
                <a:gd name="T65" fmla="*/ 156 h 358"/>
                <a:gd name="T66" fmla="*/ 522 w 621"/>
                <a:gd name="T67" fmla="*/ 162 h 358"/>
                <a:gd name="T68" fmla="*/ 528 w 621"/>
                <a:gd name="T69" fmla="*/ 172 h 358"/>
                <a:gd name="T70" fmla="*/ 522 w 621"/>
                <a:gd name="T71" fmla="*/ 178 h 358"/>
                <a:gd name="T72" fmla="*/ 533 w 621"/>
                <a:gd name="T73" fmla="*/ 183 h 358"/>
                <a:gd name="T74" fmla="*/ 533 w 621"/>
                <a:gd name="T75" fmla="*/ 198 h 358"/>
                <a:gd name="T76" fmla="*/ 517 w 621"/>
                <a:gd name="T77" fmla="*/ 198 h 358"/>
                <a:gd name="T78" fmla="*/ 539 w 621"/>
                <a:gd name="T79" fmla="*/ 204 h 358"/>
                <a:gd name="T80" fmla="*/ 567 w 621"/>
                <a:gd name="T81" fmla="*/ 198 h 358"/>
                <a:gd name="T82" fmla="*/ 572 w 621"/>
                <a:gd name="T83" fmla="*/ 231 h 358"/>
                <a:gd name="T84" fmla="*/ 572 w 621"/>
                <a:gd name="T85" fmla="*/ 236 h 3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21"/>
                <a:gd name="T130" fmla="*/ 0 h 358"/>
                <a:gd name="T131" fmla="*/ 621 w 621"/>
                <a:gd name="T132" fmla="*/ 358 h 3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21" h="358">
                  <a:moveTo>
                    <a:pt x="616" y="262"/>
                  </a:moveTo>
                  <a:lnTo>
                    <a:pt x="412" y="298"/>
                  </a:lnTo>
                  <a:lnTo>
                    <a:pt x="197" y="334"/>
                  </a:lnTo>
                  <a:lnTo>
                    <a:pt x="191" y="334"/>
                  </a:lnTo>
                  <a:lnTo>
                    <a:pt x="179" y="334"/>
                  </a:lnTo>
                  <a:lnTo>
                    <a:pt x="161" y="340"/>
                  </a:lnTo>
                  <a:lnTo>
                    <a:pt x="161" y="334"/>
                  </a:lnTo>
                  <a:lnTo>
                    <a:pt x="137" y="340"/>
                  </a:lnTo>
                  <a:lnTo>
                    <a:pt x="0" y="358"/>
                  </a:lnTo>
                  <a:lnTo>
                    <a:pt x="6" y="352"/>
                  </a:lnTo>
                  <a:lnTo>
                    <a:pt x="35" y="340"/>
                  </a:lnTo>
                  <a:lnTo>
                    <a:pt x="41" y="334"/>
                  </a:lnTo>
                  <a:lnTo>
                    <a:pt x="59" y="322"/>
                  </a:lnTo>
                  <a:lnTo>
                    <a:pt x="59" y="310"/>
                  </a:lnTo>
                  <a:lnTo>
                    <a:pt x="65" y="304"/>
                  </a:lnTo>
                  <a:lnTo>
                    <a:pt x="71" y="292"/>
                  </a:lnTo>
                  <a:lnTo>
                    <a:pt x="77" y="286"/>
                  </a:lnTo>
                  <a:lnTo>
                    <a:pt x="119" y="250"/>
                  </a:lnTo>
                  <a:lnTo>
                    <a:pt x="119" y="244"/>
                  </a:lnTo>
                  <a:lnTo>
                    <a:pt x="125" y="244"/>
                  </a:lnTo>
                  <a:lnTo>
                    <a:pt x="119" y="256"/>
                  </a:lnTo>
                  <a:lnTo>
                    <a:pt x="131" y="268"/>
                  </a:lnTo>
                  <a:lnTo>
                    <a:pt x="149" y="274"/>
                  </a:lnTo>
                  <a:lnTo>
                    <a:pt x="161" y="274"/>
                  </a:lnTo>
                  <a:lnTo>
                    <a:pt x="167" y="268"/>
                  </a:lnTo>
                  <a:lnTo>
                    <a:pt x="167" y="262"/>
                  </a:lnTo>
                  <a:lnTo>
                    <a:pt x="179" y="256"/>
                  </a:lnTo>
                  <a:lnTo>
                    <a:pt x="185" y="262"/>
                  </a:lnTo>
                  <a:lnTo>
                    <a:pt x="191" y="262"/>
                  </a:lnTo>
                  <a:lnTo>
                    <a:pt x="215" y="256"/>
                  </a:lnTo>
                  <a:lnTo>
                    <a:pt x="215" y="244"/>
                  </a:lnTo>
                  <a:lnTo>
                    <a:pt x="221" y="244"/>
                  </a:lnTo>
                  <a:lnTo>
                    <a:pt x="239" y="232"/>
                  </a:lnTo>
                  <a:lnTo>
                    <a:pt x="245" y="232"/>
                  </a:lnTo>
                  <a:lnTo>
                    <a:pt x="257" y="215"/>
                  </a:lnTo>
                  <a:lnTo>
                    <a:pt x="257" y="209"/>
                  </a:lnTo>
                  <a:lnTo>
                    <a:pt x="257" y="197"/>
                  </a:lnTo>
                  <a:lnTo>
                    <a:pt x="269" y="173"/>
                  </a:lnTo>
                  <a:lnTo>
                    <a:pt x="287" y="107"/>
                  </a:lnTo>
                  <a:lnTo>
                    <a:pt x="293" y="107"/>
                  </a:lnTo>
                  <a:lnTo>
                    <a:pt x="299" y="113"/>
                  </a:lnTo>
                  <a:lnTo>
                    <a:pt x="305" y="119"/>
                  </a:lnTo>
                  <a:lnTo>
                    <a:pt x="317" y="119"/>
                  </a:lnTo>
                  <a:lnTo>
                    <a:pt x="322" y="107"/>
                  </a:lnTo>
                  <a:lnTo>
                    <a:pt x="328" y="83"/>
                  </a:lnTo>
                  <a:lnTo>
                    <a:pt x="334" y="71"/>
                  </a:lnTo>
                  <a:lnTo>
                    <a:pt x="346" y="77"/>
                  </a:lnTo>
                  <a:lnTo>
                    <a:pt x="352" y="59"/>
                  </a:lnTo>
                  <a:lnTo>
                    <a:pt x="358" y="59"/>
                  </a:lnTo>
                  <a:lnTo>
                    <a:pt x="364" y="53"/>
                  </a:lnTo>
                  <a:lnTo>
                    <a:pt x="370" y="35"/>
                  </a:lnTo>
                  <a:lnTo>
                    <a:pt x="376" y="29"/>
                  </a:lnTo>
                  <a:lnTo>
                    <a:pt x="370" y="29"/>
                  </a:lnTo>
                  <a:lnTo>
                    <a:pt x="370" y="6"/>
                  </a:lnTo>
                  <a:lnTo>
                    <a:pt x="376" y="6"/>
                  </a:lnTo>
                  <a:lnTo>
                    <a:pt x="376" y="0"/>
                  </a:lnTo>
                  <a:lnTo>
                    <a:pt x="412" y="23"/>
                  </a:lnTo>
                  <a:lnTo>
                    <a:pt x="418" y="29"/>
                  </a:lnTo>
                  <a:lnTo>
                    <a:pt x="424" y="23"/>
                  </a:lnTo>
                  <a:lnTo>
                    <a:pt x="424" y="6"/>
                  </a:lnTo>
                  <a:lnTo>
                    <a:pt x="430" y="6"/>
                  </a:lnTo>
                  <a:lnTo>
                    <a:pt x="436" y="6"/>
                  </a:lnTo>
                  <a:lnTo>
                    <a:pt x="448" y="12"/>
                  </a:lnTo>
                  <a:lnTo>
                    <a:pt x="442" y="17"/>
                  </a:lnTo>
                  <a:lnTo>
                    <a:pt x="448" y="29"/>
                  </a:lnTo>
                  <a:lnTo>
                    <a:pt x="466" y="29"/>
                  </a:lnTo>
                  <a:lnTo>
                    <a:pt x="472" y="35"/>
                  </a:lnTo>
                  <a:lnTo>
                    <a:pt x="484" y="41"/>
                  </a:lnTo>
                  <a:lnTo>
                    <a:pt x="490" y="47"/>
                  </a:lnTo>
                  <a:lnTo>
                    <a:pt x="490" y="53"/>
                  </a:lnTo>
                  <a:lnTo>
                    <a:pt x="478" y="71"/>
                  </a:lnTo>
                  <a:lnTo>
                    <a:pt x="472" y="89"/>
                  </a:lnTo>
                  <a:lnTo>
                    <a:pt x="472" y="95"/>
                  </a:lnTo>
                  <a:lnTo>
                    <a:pt x="484" y="95"/>
                  </a:lnTo>
                  <a:lnTo>
                    <a:pt x="496" y="89"/>
                  </a:lnTo>
                  <a:lnTo>
                    <a:pt x="502" y="101"/>
                  </a:lnTo>
                  <a:lnTo>
                    <a:pt x="508" y="101"/>
                  </a:lnTo>
                  <a:lnTo>
                    <a:pt x="514" y="107"/>
                  </a:lnTo>
                  <a:lnTo>
                    <a:pt x="520" y="113"/>
                  </a:lnTo>
                  <a:lnTo>
                    <a:pt x="526" y="107"/>
                  </a:lnTo>
                  <a:lnTo>
                    <a:pt x="532" y="107"/>
                  </a:lnTo>
                  <a:lnTo>
                    <a:pt x="550" y="119"/>
                  </a:lnTo>
                  <a:lnTo>
                    <a:pt x="562" y="125"/>
                  </a:lnTo>
                  <a:lnTo>
                    <a:pt x="568" y="131"/>
                  </a:lnTo>
                  <a:lnTo>
                    <a:pt x="568" y="137"/>
                  </a:lnTo>
                  <a:lnTo>
                    <a:pt x="562" y="137"/>
                  </a:lnTo>
                  <a:lnTo>
                    <a:pt x="568" y="149"/>
                  </a:lnTo>
                  <a:lnTo>
                    <a:pt x="562" y="155"/>
                  </a:lnTo>
                  <a:lnTo>
                    <a:pt x="574" y="167"/>
                  </a:lnTo>
                  <a:lnTo>
                    <a:pt x="580" y="173"/>
                  </a:lnTo>
                  <a:lnTo>
                    <a:pt x="580" y="179"/>
                  </a:lnTo>
                  <a:lnTo>
                    <a:pt x="574" y="185"/>
                  </a:lnTo>
                  <a:lnTo>
                    <a:pt x="562" y="179"/>
                  </a:lnTo>
                  <a:lnTo>
                    <a:pt x="562" y="185"/>
                  </a:lnTo>
                  <a:lnTo>
                    <a:pt x="568" y="191"/>
                  </a:lnTo>
                  <a:lnTo>
                    <a:pt x="562" y="197"/>
                  </a:lnTo>
                  <a:lnTo>
                    <a:pt x="562" y="203"/>
                  </a:lnTo>
                  <a:lnTo>
                    <a:pt x="574" y="203"/>
                  </a:lnTo>
                  <a:lnTo>
                    <a:pt x="580" y="203"/>
                  </a:lnTo>
                  <a:lnTo>
                    <a:pt x="586" y="209"/>
                  </a:lnTo>
                  <a:lnTo>
                    <a:pt x="574" y="220"/>
                  </a:lnTo>
                  <a:lnTo>
                    <a:pt x="568" y="220"/>
                  </a:lnTo>
                  <a:lnTo>
                    <a:pt x="556" y="215"/>
                  </a:lnTo>
                  <a:lnTo>
                    <a:pt x="556" y="220"/>
                  </a:lnTo>
                  <a:lnTo>
                    <a:pt x="568" y="226"/>
                  </a:lnTo>
                  <a:lnTo>
                    <a:pt x="574" y="232"/>
                  </a:lnTo>
                  <a:lnTo>
                    <a:pt x="580" y="226"/>
                  </a:lnTo>
                  <a:lnTo>
                    <a:pt x="592" y="220"/>
                  </a:lnTo>
                  <a:lnTo>
                    <a:pt x="598" y="220"/>
                  </a:lnTo>
                  <a:lnTo>
                    <a:pt x="610" y="220"/>
                  </a:lnTo>
                  <a:lnTo>
                    <a:pt x="621" y="250"/>
                  </a:lnTo>
                  <a:lnTo>
                    <a:pt x="616" y="256"/>
                  </a:lnTo>
                  <a:lnTo>
                    <a:pt x="616" y="262"/>
                  </a:lnTo>
                  <a:close/>
                </a:path>
              </a:pathLst>
            </a:custGeom>
            <a:solidFill>
              <a:srgbClr val="FFFF00"/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100"/>
            <p:cNvSpPr>
              <a:spLocks/>
            </p:cNvSpPr>
            <p:nvPr/>
          </p:nvSpPr>
          <p:spPr bwMode="auto">
            <a:xfrm>
              <a:off x="6893624" y="4272322"/>
              <a:ext cx="769108" cy="631644"/>
            </a:xfrm>
            <a:custGeom>
              <a:avLst/>
              <a:gdLst>
                <a:gd name="T0" fmla="*/ 228 w 419"/>
                <a:gd name="T1" fmla="*/ 282 h 311"/>
                <a:gd name="T2" fmla="*/ 217 w 419"/>
                <a:gd name="T3" fmla="*/ 282 h 311"/>
                <a:gd name="T4" fmla="*/ 206 w 419"/>
                <a:gd name="T5" fmla="*/ 255 h 311"/>
                <a:gd name="T6" fmla="*/ 184 w 419"/>
                <a:gd name="T7" fmla="*/ 238 h 311"/>
                <a:gd name="T8" fmla="*/ 173 w 419"/>
                <a:gd name="T9" fmla="*/ 211 h 311"/>
                <a:gd name="T10" fmla="*/ 162 w 419"/>
                <a:gd name="T11" fmla="*/ 195 h 311"/>
                <a:gd name="T12" fmla="*/ 139 w 419"/>
                <a:gd name="T13" fmla="*/ 184 h 311"/>
                <a:gd name="T14" fmla="*/ 128 w 419"/>
                <a:gd name="T15" fmla="*/ 173 h 311"/>
                <a:gd name="T16" fmla="*/ 123 w 419"/>
                <a:gd name="T17" fmla="*/ 157 h 311"/>
                <a:gd name="T18" fmla="*/ 84 w 419"/>
                <a:gd name="T19" fmla="*/ 131 h 311"/>
                <a:gd name="T20" fmla="*/ 72 w 419"/>
                <a:gd name="T21" fmla="*/ 120 h 311"/>
                <a:gd name="T22" fmla="*/ 56 w 419"/>
                <a:gd name="T23" fmla="*/ 98 h 311"/>
                <a:gd name="T24" fmla="*/ 45 w 419"/>
                <a:gd name="T25" fmla="*/ 87 h 311"/>
                <a:gd name="T26" fmla="*/ 6 w 419"/>
                <a:gd name="T27" fmla="*/ 71 h 311"/>
                <a:gd name="T28" fmla="*/ 6 w 419"/>
                <a:gd name="T29" fmla="*/ 49 h 311"/>
                <a:gd name="T30" fmla="*/ 17 w 419"/>
                <a:gd name="T31" fmla="*/ 38 h 311"/>
                <a:gd name="T32" fmla="*/ 17 w 419"/>
                <a:gd name="T33" fmla="*/ 38 h 311"/>
                <a:gd name="T34" fmla="*/ 45 w 419"/>
                <a:gd name="T35" fmla="*/ 27 h 311"/>
                <a:gd name="T36" fmla="*/ 67 w 419"/>
                <a:gd name="T37" fmla="*/ 11 h 311"/>
                <a:gd name="T38" fmla="*/ 72 w 419"/>
                <a:gd name="T39" fmla="*/ 11 h 311"/>
                <a:gd name="T40" fmla="*/ 173 w 419"/>
                <a:gd name="T41" fmla="*/ 0 h 311"/>
                <a:gd name="T42" fmla="*/ 173 w 419"/>
                <a:gd name="T43" fmla="*/ 5 h 311"/>
                <a:gd name="T44" fmla="*/ 195 w 419"/>
                <a:gd name="T45" fmla="*/ 16 h 311"/>
                <a:gd name="T46" fmla="*/ 283 w 419"/>
                <a:gd name="T47" fmla="*/ 16 h 311"/>
                <a:gd name="T48" fmla="*/ 383 w 419"/>
                <a:gd name="T49" fmla="*/ 87 h 311"/>
                <a:gd name="T50" fmla="*/ 367 w 419"/>
                <a:gd name="T51" fmla="*/ 103 h 311"/>
                <a:gd name="T52" fmla="*/ 350 w 419"/>
                <a:gd name="T53" fmla="*/ 131 h 311"/>
                <a:gd name="T54" fmla="*/ 350 w 419"/>
                <a:gd name="T55" fmla="*/ 146 h 311"/>
                <a:gd name="T56" fmla="*/ 344 w 419"/>
                <a:gd name="T57" fmla="*/ 157 h 311"/>
                <a:gd name="T58" fmla="*/ 339 w 419"/>
                <a:gd name="T59" fmla="*/ 162 h 311"/>
                <a:gd name="T60" fmla="*/ 328 w 419"/>
                <a:gd name="T61" fmla="*/ 173 h 311"/>
                <a:gd name="T62" fmla="*/ 317 w 419"/>
                <a:gd name="T63" fmla="*/ 190 h 311"/>
                <a:gd name="T64" fmla="*/ 300 w 419"/>
                <a:gd name="T65" fmla="*/ 211 h 311"/>
                <a:gd name="T66" fmla="*/ 283 w 419"/>
                <a:gd name="T67" fmla="*/ 222 h 311"/>
                <a:gd name="T68" fmla="*/ 272 w 419"/>
                <a:gd name="T69" fmla="*/ 233 h 311"/>
                <a:gd name="T70" fmla="*/ 261 w 419"/>
                <a:gd name="T71" fmla="*/ 238 h 311"/>
                <a:gd name="T72" fmla="*/ 255 w 419"/>
                <a:gd name="T73" fmla="*/ 244 h 311"/>
                <a:gd name="T74" fmla="*/ 255 w 419"/>
                <a:gd name="T75" fmla="*/ 249 h 311"/>
                <a:gd name="T76" fmla="*/ 245 w 419"/>
                <a:gd name="T77" fmla="*/ 255 h 311"/>
                <a:gd name="T78" fmla="*/ 240 w 419"/>
                <a:gd name="T79" fmla="*/ 260 h 311"/>
                <a:gd name="T80" fmla="*/ 245 w 419"/>
                <a:gd name="T81" fmla="*/ 266 h 311"/>
                <a:gd name="T82" fmla="*/ 245 w 419"/>
                <a:gd name="T83" fmla="*/ 266 h 311"/>
                <a:gd name="T84" fmla="*/ 234 w 419"/>
                <a:gd name="T85" fmla="*/ 277 h 311"/>
                <a:gd name="T86" fmla="*/ 234 w 419"/>
                <a:gd name="T87" fmla="*/ 282 h 3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19"/>
                <a:gd name="T133" fmla="*/ 0 h 311"/>
                <a:gd name="T134" fmla="*/ 419 w 419"/>
                <a:gd name="T135" fmla="*/ 311 h 31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19" h="311">
                  <a:moveTo>
                    <a:pt x="252" y="311"/>
                  </a:moveTo>
                  <a:lnTo>
                    <a:pt x="246" y="311"/>
                  </a:lnTo>
                  <a:lnTo>
                    <a:pt x="234" y="311"/>
                  </a:lnTo>
                  <a:lnTo>
                    <a:pt x="228" y="305"/>
                  </a:lnTo>
                  <a:lnTo>
                    <a:pt x="222" y="281"/>
                  </a:lnTo>
                  <a:lnTo>
                    <a:pt x="216" y="269"/>
                  </a:lnTo>
                  <a:lnTo>
                    <a:pt x="198" y="263"/>
                  </a:lnTo>
                  <a:lnTo>
                    <a:pt x="192" y="239"/>
                  </a:lnTo>
                  <a:lnTo>
                    <a:pt x="186" y="233"/>
                  </a:lnTo>
                  <a:lnTo>
                    <a:pt x="180" y="221"/>
                  </a:lnTo>
                  <a:lnTo>
                    <a:pt x="174" y="215"/>
                  </a:lnTo>
                  <a:lnTo>
                    <a:pt x="162" y="215"/>
                  </a:lnTo>
                  <a:lnTo>
                    <a:pt x="150" y="203"/>
                  </a:lnTo>
                  <a:lnTo>
                    <a:pt x="144" y="197"/>
                  </a:lnTo>
                  <a:lnTo>
                    <a:pt x="138" y="191"/>
                  </a:lnTo>
                  <a:lnTo>
                    <a:pt x="138" y="179"/>
                  </a:lnTo>
                  <a:lnTo>
                    <a:pt x="132" y="173"/>
                  </a:lnTo>
                  <a:lnTo>
                    <a:pt x="120" y="173"/>
                  </a:lnTo>
                  <a:lnTo>
                    <a:pt x="90" y="144"/>
                  </a:lnTo>
                  <a:lnTo>
                    <a:pt x="78" y="144"/>
                  </a:lnTo>
                  <a:lnTo>
                    <a:pt x="78" y="132"/>
                  </a:lnTo>
                  <a:lnTo>
                    <a:pt x="66" y="126"/>
                  </a:lnTo>
                  <a:lnTo>
                    <a:pt x="60" y="108"/>
                  </a:lnTo>
                  <a:lnTo>
                    <a:pt x="48" y="102"/>
                  </a:lnTo>
                  <a:lnTo>
                    <a:pt x="48" y="96"/>
                  </a:lnTo>
                  <a:lnTo>
                    <a:pt x="30" y="90"/>
                  </a:lnTo>
                  <a:lnTo>
                    <a:pt x="6" y="78"/>
                  </a:lnTo>
                  <a:lnTo>
                    <a:pt x="0" y="72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8" y="42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186" y="0"/>
                  </a:lnTo>
                  <a:lnTo>
                    <a:pt x="186" y="6"/>
                  </a:lnTo>
                  <a:lnTo>
                    <a:pt x="198" y="0"/>
                  </a:lnTo>
                  <a:lnTo>
                    <a:pt x="210" y="18"/>
                  </a:lnTo>
                  <a:lnTo>
                    <a:pt x="216" y="30"/>
                  </a:lnTo>
                  <a:lnTo>
                    <a:pt x="305" y="18"/>
                  </a:lnTo>
                  <a:lnTo>
                    <a:pt x="419" y="96"/>
                  </a:lnTo>
                  <a:lnTo>
                    <a:pt x="413" y="96"/>
                  </a:lnTo>
                  <a:lnTo>
                    <a:pt x="401" y="102"/>
                  </a:lnTo>
                  <a:lnTo>
                    <a:pt x="395" y="114"/>
                  </a:lnTo>
                  <a:lnTo>
                    <a:pt x="383" y="132"/>
                  </a:lnTo>
                  <a:lnTo>
                    <a:pt x="377" y="144"/>
                  </a:lnTo>
                  <a:lnTo>
                    <a:pt x="377" y="155"/>
                  </a:lnTo>
                  <a:lnTo>
                    <a:pt x="377" y="161"/>
                  </a:lnTo>
                  <a:lnTo>
                    <a:pt x="377" y="173"/>
                  </a:lnTo>
                  <a:lnTo>
                    <a:pt x="371" y="173"/>
                  </a:lnTo>
                  <a:lnTo>
                    <a:pt x="371" y="179"/>
                  </a:lnTo>
                  <a:lnTo>
                    <a:pt x="365" y="179"/>
                  </a:lnTo>
                  <a:lnTo>
                    <a:pt x="359" y="185"/>
                  </a:lnTo>
                  <a:lnTo>
                    <a:pt x="353" y="191"/>
                  </a:lnTo>
                  <a:lnTo>
                    <a:pt x="347" y="203"/>
                  </a:lnTo>
                  <a:lnTo>
                    <a:pt x="341" y="209"/>
                  </a:lnTo>
                  <a:lnTo>
                    <a:pt x="329" y="221"/>
                  </a:lnTo>
                  <a:lnTo>
                    <a:pt x="323" y="233"/>
                  </a:lnTo>
                  <a:lnTo>
                    <a:pt x="317" y="239"/>
                  </a:lnTo>
                  <a:lnTo>
                    <a:pt x="305" y="245"/>
                  </a:lnTo>
                  <a:lnTo>
                    <a:pt x="299" y="251"/>
                  </a:lnTo>
                  <a:lnTo>
                    <a:pt x="293" y="257"/>
                  </a:lnTo>
                  <a:lnTo>
                    <a:pt x="287" y="257"/>
                  </a:lnTo>
                  <a:lnTo>
                    <a:pt x="281" y="263"/>
                  </a:lnTo>
                  <a:lnTo>
                    <a:pt x="275" y="263"/>
                  </a:lnTo>
                  <a:lnTo>
                    <a:pt x="275" y="269"/>
                  </a:lnTo>
                  <a:lnTo>
                    <a:pt x="275" y="275"/>
                  </a:lnTo>
                  <a:lnTo>
                    <a:pt x="270" y="281"/>
                  </a:lnTo>
                  <a:lnTo>
                    <a:pt x="264" y="281"/>
                  </a:lnTo>
                  <a:lnTo>
                    <a:pt x="258" y="287"/>
                  </a:lnTo>
                  <a:lnTo>
                    <a:pt x="264" y="293"/>
                  </a:lnTo>
                  <a:lnTo>
                    <a:pt x="258" y="299"/>
                  </a:lnTo>
                  <a:lnTo>
                    <a:pt x="252" y="305"/>
                  </a:lnTo>
                  <a:lnTo>
                    <a:pt x="252" y="311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101"/>
            <p:cNvSpPr>
              <a:spLocks/>
            </p:cNvSpPr>
            <p:nvPr/>
          </p:nvSpPr>
          <p:spPr bwMode="auto">
            <a:xfrm>
              <a:off x="6893624" y="4272322"/>
              <a:ext cx="769108" cy="631644"/>
            </a:xfrm>
            <a:custGeom>
              <a:avLst/>
              <a:gdLst>
                <a:gd name="T0" fmla="*/ 228 w 419"/>
                <a:gd name="T1" fmla="*/ 282 h 311"/>
                <a:gd name="T2" fmla="*/ 217 w 419"/>
                <a:gd name="T3" fmla="*/ 282 h 311"/>
                <a:gd name="T4" fmla="*/ 206 w 419"/>
                <a:gd name="T5" fmla="*/ 255 h 311"/>
                <a:gd name="T6" fmla="*/ 184 w 419"/>
                <a:gd name="T7" fmla="*/ 238 h 311"/>
                <a:gd name="T8" fmla="*/ 173 w 419"/>
                <a:gd name="T9" fmla="*/ 211 h 311"/>
                <a:gd name="T10" fmla="*/ 162 w 419"/>
                <a:gd name="T11" fmla="*/ 195 h 311"/>
                <a:gd name="T12" fmla="*/ 139 w 419"/>
                <a:gd name="T13" fmla="*/ 184 h 311"/>
                <a:gd name="T14" fmla="*/ 128 w 419"/>
                <a:gd name="T15" fmla="*/ 173 h 311"/>
                <a:gd name="T16" fmla="*/ 123 w 419"/>
                <a:gd name="T17" fmla="*/ 157 h 311"/>
                <a:gd name="T18" fmla="*/ 84 w 419"/>
                <a:gd name="T19" fmla="*/ 131 h 311"/>
                <a:gd name="T20" fmla="*/ 72 w 419"/>
                <a:gd name="T21" fmla="*/ 120 h 311"/>
                <a:gd name="T22" fmla="*/ 56 w 419"/>
                <a:gd name="T23" fmla="*/ 98 h 311"/>
                <a:gd name="T24" fmla="*/ 45 w 419"/>
                <a:gd name="T25" fmla="*/ 87 h 311"/>
                <a:gd name="T26" fmla="*/ 6 w 419"/>
                <a:gd name="T27" fmla="*/ 71 h 311"/>
                <a:gd name="T28" fmla="*/ 6 w 419"/>
                <a:gd name="T29" fmla="*/ 49 h 311"/>
                <a:gd name="T30" fmla="*/ 17 w 419"/>
                <a:gd name="T31" fmla="*/ 38 h 311"/>
                <a:gd name="T32" fmla="*/ 17 w 419"/>
                <a:gd name="T33" fmla="*/ 38 h 311"/>
                <a:gd name="T34" fmla="*/ 45 w 419"/>
                <a:gd name="T35" fmla="*/ 27 h 311"/>
                <a:gd name="T36" fmla="*/ 67 w 419"/>
                <a:gd name="T37" fmla="*/ 11 h 311"/>
                <a:gd name="T38" fmla="*/ 72 w 419"/>
                <a:gd name="T39" fmla="*/ 11 h 311"/>
                <a:gd name="T40" fmla="*/ 173 w 419"/>
                <a:gd name="T41" fmla="*/ 0 h 311"/>
                <a:gd name="T42" fmla="*/ 173 w 419"/>
                <a:gd name="T43" fmla="*/ 5 h 311"/>
                <a:gd name="T44" fmla="*/ 195 w 419"/>
                <a:gd name="T45" fmla="*/ 16 h 311"/>
                <a:gd name="T46" fmla="*/ 283 w 419"/>
                <a:gd name="T47" fmla="*/ 16 h 311"/>
                <a:gd name="T48" fmla="*/ 383 w 419"/>
                <a:gd name="T49" fmla="*/ 87 h 311"/>
                <a:gd name="T50" fmla="*/ 367 w 419"/>
                <a:gd name="T51" fmla="*/ 103 h 311"/>
                <a:gd name="T52" fmla="*/ 350 w 419"/>
                <a:gd name="T53" fmla="*/ 131 h 311"/>
                <a:gd name="T54" fmla="*/ 350 w 419"/>
                <a:gd name="T55" fmla="*/ 146 h 311"/>
                <a:gd name="T56" fmla="*/ 344 w 419"/>
                <a:gd name="T57" fmla="*/ 157 h 311"/>
                <a:gd name="T58" fmla="*/ 339 w 419"/>
                <a:gd name="T59" fmla="*/ 162 h 311"/>
                <a:gd name="T60" fmla="*/ 328 w 419"/>
                <a:gd name="T61" fmla="*/ 173 h 311"/>
                <a:gd name="T62" fmla="*/ 317 w 419"/>
                <a:gd name="T63" fmla="*/ 190 h 311"/>
                <a:gd name="T64" fmla="*/ 300 w 419"/>
                <a:gd name="T65" fmla="*/ 211 h 311"/>
                <a:gd name="T66" fmla="*/ 283 w 419"/>
                <a:gd name="T67" fmla="*/ 222 h 311"/>
                <a:gd name="T68" fmla="*/ 272 w 419"/>
                <a:gd name="T69" fmla="*/ 233 h 311"/>
                <a:gd name="T70" fmla="*/ 261 w 419"/>
                <a:gd name="T71" fmla="*/ 238 h 311"/>
                <a:gd name="T72" fmla="*/ 255 w 419"/>
                <a:gd name="T73" fmla="*/ 244 h 311"/>
                <a:gd name="T74" fmla="*/ 255 w 419"/>
                <a:gd name="T75" fmla="*/ 249 h 311"/>
                <a:gd name="T76" fmla="*/ 245 w 419"/>
                <a:gd name="T77" fmla="*/ 255 h 311"/>
                <a:gd name="T78" fmla="*/ 240 w 419"/>
                <a:gd name="T79" fmla="*/ 260 h 311"/>
                <a:gd name="T80" fmla="*/ 245 w 419"/>
                <a:gd name="T81" fmla="*/ 266 h 311"/>
                <a:gd name="T82" fmla="*/ 245 w 419"/>
                <a:gd name="T83" fmla="*/ 266 h 311"/>
                <a:gd name="T84" fmla="*/ 234 w 419"/>
                <a:gd name="T85" fmla="*/ 277 h 311"/>
                <a:gd name="T86" fmla="*/ 234 w 419"/>
                <a:gd name="T87" fmla="*/ 282 h 3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19"/>
                <a:gd name="T133" fmla="*/ 0 h 311"/>
                <a:gd name="T134" fmla="*/ 419 w 419"/>
                <a:gd name="T135" fmla="*/ 311 h 31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19" h="311">
                  <a:moveTo>
                    <a:pt x="252" y="311"/>
                  </a:moveTo>
                  <a:lnTo>
                    <a:pt x="246" y="311"/>
                  </a:lnTo>
                  <a:lnTo>
                    <a:pt x="234" y="311"/>
                  </a:lnTo>
                  <a:lnTo>
                    <a:pt x="228" y="305"/>
                  </a:lnTo>
                  <a:lnTo>
                    <a:pt x="222" y="281"/>
                  </a:lnTo>
                  <a:lnTo>
                    <a:pt x="216" y="269"/>
                  </a:lnTo>
                  <a:lnTo>
                    <a:pt x="198" y="263"/>
                  </a:lnTo>
                  <a:lnTo>
                    <a:pt x="192" y="239"/>
                  </a:lnTo>
                  <a:lnTo>
                    <a:pt x="186" y="233"/>
                  </a:lnTo>
                  <a:lnTo>
                    <a:pt x="180" y="221"/>
                  </a:lnTo>
                  <a:lnTo>
                    <a:pt x="174" y="215"/>
                  </a:lnTo>
                  <a:lnTo>
                    <a:pt x="162" y="215"/>
                  </a:lnTo>
                  <a:lnTo>
                    <a:pt x="150" y="203"/>
                  </a:lnTo>
                  <a:lnTo>
                    <a:pt x="144" y="197"/>
                  </a:lnTo>
                  <a:lnTo>
                    <a:pt x="138" y="191"/>
                  </a:lnTo>
                  <a:lnTo>
                    <a:pt x="138" y="179"/>
                  </a:lnTo>
                  <a:lnTo>
                    <a:pt x="132" y="173"/>
                  </a:lnTo>
                  <a:lnTo>
                    <a:pt x="120" y="173"/>
                  </a:lnTo>
                  <a:lnTo>
                    <a:pt x="90" y="144"/>
                  </a:lnTo>
                  <a:lnTo>
                    <a:pt x="78" y="144"/>
                  </a:lnTo>
                  <a:lnTo>
                    <a:pt x="78" y="132"/>
                  </a:lnTo>
                  <a:lnTo>
                    <a:pt x="66" y="126"/>
                  </a:lnTo>
                  <a:lnTo>
                    <a:pt x="60" y="108"/>
                  </a:lnTo>
                  <a:lnTo>
                    <a:pt x="48" y="102"/>
                  </a:lnTo>
                  <a:lnTo>
                    <a:pt x="48" y="96"/>
                  </a:lnTo>
                  <a:lnTo>
                    <a:pt x="30" y="90"/>
                  </a:lnTo>
                  <a:lnTo>
                    <a:pt x="6" y="78"/>
                  </a:lnTo>
                  <a:lnTo>
                    <a:pt x="0" y="72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8" y="42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186" y="0"/>
                  </a:lnTo>
                  <a:lnTo>
                    <a:pt x="186" y="6"/>
                  </a:lnTo>
                  <a:lnTo>
                    <a:pt x="198" y="0"/>
                  </a:lnTo>
                  <a:lnTo>
                    <a:pt x="210" y="18"/>
                  </a:lnTo>
                  <a:lnTo>
                    <a:pt x="216" y="30"/>
                  </a:lnTo>
                  <a:lnTo>
                    <a:pt x="305" y="18"/>
                  </a:lnTo>
                  <a:lnTo>
                    <a:pt x="419" y="96"/>
                  </a:lnTo>
                  <a:lnTo>
                    <a:pt x="413" y="96"/>
                  </a:lnTo>
                  <a:lnTo>
                    <a:pt x="401" y="102"/>
                  </a:lnTo>
                  <a:lnTo>
                    <a:pt x="395" y="114"/>
                  </a:lnTo>
                  <a:lnTo>
                    <a:pt x="383" y="132"/>
                  </a:lnTo>
                  <a:lnTo>
                    <a:pt x="377" y="144"/>
                  </a:lnTo>
                  <a:lnTo>
                    <a:pt x="377" y="155"/>
                  </a:lnTo>
                  <a:lnTo>
                    <a:pt x="377" y="161"/>
                  </a:lnTo>
                  <a:lnTo>
                    <a:pt x="377" y="173"/>
                  </a:lnTo>
                  <a:lnTo>
                    <a:pt x="371" y="173"/>
                  </a:lnTo>
                  <a:lnTo>
                    <a:pt x="371" y="179"/>
                  </a:lnTo>
                  <a:lnTo>
                    <a:pt x="365" y="179"/>
                  </a:lnTo>
                  <a:lnTo>
                    <a:pt x="359" y="185"/>
                  </a:lnTo>
                  <a:lnTo>
                    <a:pt x="353" y="191"/>
                  </a:lnTo>
                  <a:lnTo>
                    <a:pt x="347" y="203"/>
                  </a:lnTo>
                  <a:lnTo>
                    <a:pt x="341" y="209"/>
                  </a:lnTo>
                  <a:lnTo>
                    <a:pt x="329" y="221"/>
                  </a:lnTo>
                  <a:lnTo>
                    <a:pt x="323" y="233"/>
                  </a:lnTo>
                  <a:lnTo>
                    <a:pt x="317" y="239"/>
                  </a:lnTo>
                  <a:lnTo>
                    <a:pt x="305" y="245"/>
                  </a:lnTo>
                  <a:lnTo>
                    <a:pt x="299" y="251"/>
                  </a:lnTo>
                  <a:lnTo>
                    <a:pt x="293" y="257"/>
                  </a:lnTo>
                  <a:lnTo>
                    <a:pt x="287" y="257"/>
                  </a:lnTo>
                  <a:lnTo>
                    <a:pt x="281" y="263"/>
                  </a:lnTo>
                  <a:lnTo>
                    <a:pt x="275" y="263"/>
                  </a:lnTo>
                  <a:lnTo>
                    <a:pt x="275" y="269"/>
                  </a:lnTo>
                  <a:lnTo>
                    <a:pt x="275" y="275"/>
                  </a:lnTo>
                  <a:lnTo>
                    <a:pt x="270" y="281"/>
                  </a:lnTo>
                  <a:lnTo>
                    <a:pt x="264" y="281"/>
                  </a:lnTo>
                  <a:lnTo>
                    <a:pt x="258" y="287"/>
                  </a:lnTo>
                  <a:lnTo>
                    <a:pt x="264" y="293"/>
                  </a:lnTo>
                  <a:lnTo>
                    <a:pt x="258" y="299"/>
                  </a:lnTo>
                  <a:lnTo>
                    <a:pt x="252" y="305"/>
                  </a:lnTo>
                  <a:lnTo>
                    <a:pt x="252" y="311"/>
                  </a:lnTo>
                </a:path>
              </a:pathLst>
            </a:custGeom>
            <a:no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102"/>
            <p:cNvSpPr>
              <a:spLocks/>
            </p:cNvSpPr>
            <p:nvPr/>
          </p:nvSpPr>
          <p:spPr bwMode="auto">
            <a:xfrm>
              <a:off x="6541697" y="4357436"/>
              <a:ext cx="822491" cy="929547"/>
            </a:xfrm>
            <a:custGeom>
              <a:avLst/>
              <a:gdLst>
                <a:gd name="T0" fmla="*/ 56 w 449"/>
                <a:gd name="T1" fmla="*/ 216 h 460"/>
                <a:gd name="T2" fmla="*/ 67 w 449"/>
                <a:gd name="T3" fmla="*/ 237 h 460"/>
                <a:gd name="T4" fmla="*/ 78 w 449"/>
                <a:gd name="T5" fmla="*/ 248 h 460"/>
                <a:gd name="T6" fmla="*/ 78 w 449"/>
                <a:gd name="T7" fmla="*/ 259 h 460"/>
                <a:gd name="T8" fmla="*/ 83 w 449"/>
                <a:gd name="T9" fmla="*/ 270 h 460"/>
                <a:gd name="T10" fmla="*/ 78 w 449"/>
                <a:gd name="T11" fmla="*/ 291 h 460"/>
                <a:gd name="T12" fmla="*/ 72 w 449"/>
                <a:gd name="T13" fmla="*/ 323 h 460"/>
                <a:gd name="T14" fmla="*/ 83 w 449"/>
                <a:gd name="T15" fmla="*/ 366 h 460"/>
                <a:gd name="T16" fmla="*/ 95 w 449"/>
                <a:gd name="T17" fmla="*/ 388 h 460"/>
                <a:gd name="T18" fmla="*/ 100 w 449"/>
                <a:gd name="T19" fmla="*/ 399 h 460"/>
                <a:gd name="T20" fmla="*/ 106 w 449"/>
                <a:gd name="T21" fmla="*/ 410 h 460"/>
                <a:gd name="T22" fmla="*/ 327 w 449"/>
                <a:gd name="T23" fmla="*/ 410 h 460"/>
                <a:gd name="T24" fmla="*/ 338 w 449"/>
                <a:gd name="T25" fmla="*/ 415 h 460"/>
                <a:gd name="T26" fmla="*/ 338 w 449"/>
                <a:gd name="T27" fmla="*/ 383 h 460"/>
                <a:gd name="T28" fmla="*/ 338 w 449"/>
                <a:gd name="T29" fmla="*/ 372 h 460"/>
                <a:gd name="T30" fmla="*/ 360 w 449"/>
                <a:gd name="T31" fmla="*/ 372 h 460"/>
                <a:gd name="T32" fmla="*/ 383 w 449"/>
                <a:gd name="T33" fmla="*/ 372 h 460"/>
                <a:gd name="T34" fmla="*/ 377 w 449"/>
                <a:gd name="T35" fmla="*/ 350 h 460"/>
                <a:gd name="T36" fmla="*/ 377 w 449"/>
                <a:gd name="T37" fmla="*/ 334 h 460"/>
                <a:gd name="T38" fmla="*/ 394 w 449"/>
                <a:gd name="T39" fmla="*/ 285 h 460"/>
                <a:gd name="T40" fmla="*/ 405 w 449"/>
                <a:gd name="T41" fmla="*/ 259 h 460"/>
                <a:gd name="T42" fmla="*/ 410 w 449"/>
                <a:gd name="T43" fmla="*/ 254 h 460"/>
                <a:gd name="T44" fmla="*/ 410 w 449"/>
                <a:gd name="T45" fmla="*/ 248 h 460"/>
                <a:gd name="T46" fmla="*/ 405 w 449"/>
                <a:gd name="T47" fmla="*/ 243 h 460"/>
                <a:gd name="T48" fmla="*/ 394 w 449"/>
                <a:gd name="T49" fmla="*/ 243 h 460"/>
                <a:gd name="T50" fmla="*/ 383 w 449"/>
                <a:gd name="T51" fmla="*/ 216 h 460"/>
                <a:gd name="T52" fmla="*/ 360 w 449"/>
                <a:gd name="T53" fmla="*/ 199 h 460"/>
                <a:gd name="T54" fmla="*/ 349 w 449"/>
                <a:gd name="T55" fmla="*/ 172 h 460"/>
                <a:gd name="T56" fmla="*/ 338 w 449"/>
                <a:gd name="T57" fmla="*/ 156 h 460"/>
                <a:gd name="T58" fmla="*/ 316 w 449"/>
                <a:gd name="T59" fmla="*/ 145 h 460"/>
                <a:gd name="T60" fmla="*/ 305 w 449"/>
                <a:gd name="T61" fmla="*/ 134 h 460"/>
                <a:gd name="T62" fmla="*/ 299 w 449"/>
                <a:gd name="T63" fmla="*/ 118 h 460"/>
                <a:gd name="T64" fmla="*/ 260 w 449"/>
                <a:gd name="T65" fmla="*/ 92 h 460"/>
                <a:gd name="T66" fmla="*/ 249 w 449"/>
                <a:gd name="T67" fmla="*/ 81 h 460"/>
                <a:gd name="T68" fmla="*/ 233 w 449"/>
                <a:gd name="T69" fmla="*/ 60 h 460"/>
                <a:gd name="T70" fmla="*/ 221 w 449"/>
                <a:gd name="T71" fmla="*/ 49 h 460"/>
                <a:gd name="T72" fmla="*/ 183 w 449"/>
                <a:gd name="T73" fmla="*/ 32 h 460"/>
                <a:gd name="T74" fmla="*/ 183 w 449"/>
                <a:gd name="T75" fmla="*/ 11 h 460"/>
                <a:gd name="T76" fmla="*/ 194 w 449"/>
                <a:gd name="T77" fmla="*/ 0 h 460"/>
                <a:gd name="T78" fmla="*/ 194 w 449"/>
                <a:gd name="T79" fmla="*/ 0 h 460"/>
                <a:gd name="T80" fmla="*/ 0 w 449"/>
                <a:gd name="T81" fmla="*/ 22 h 4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49"/>
                <a:gd name="T124" fmla="*/ 0 h 460"/>
                <a:gd name="T125" fmla="*/ 449 w 449"/>
                <a:gd name="T126" fmla="*/ 460 h 4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49" h="460">
                  <a:moveTo>
                    <a:pt x="0" y="24"/>
                  </a:moveTo>
                  <a:lnTo>
                    <a:pt x="60" y="239"/>
                  </a:lnTo>
                  <a:lnTo>
                    <a:pt x="66" y="245"/>
                  </a:lnTo>
                  <a:lnTo>
                    <a:pt x="72" y="263"/>
                  </a:lnTo>
                  <a:lnTo>
                    <a:pt x="78" y="269"/>
                  </a:lnTo>
                  <a:lnTo>
                    <a:pt x="84" y="275"/>
                  </a:lnTo>
                  <a:lnTo>
                    <a:pt x="90" y="281"/>
                  </a:lnTo>
                  <a:lnTo>
                    <a:pt x="84" y="287"/>
                  </a:lnTo>
                  <a:lnTo>
                    <a:pt x="96" y="299"/>
                  </a:lnTo>
                  <a:lnTo>
                    <a:pt x="90" y="299"/>
                  </a:lnTo>
                  <a:lnTo>
                    <a:pt x="84" y="310"/>
                  </a:lnTo>
                  <a:lnTo>
                    <a:pt x="84" y="322"/>
                  </a:lnTo>
                  <a:lnTo>
                    <a:pt x="78" y="340"/>
                  </a:lnTo>
                  <a:lnTo>
                    <a:pt x="78" y="358"/>
                  </a:lnTo>
                  <a:lnTo>
                    <a:pt x="90" y="376"/>
                  </a:lnTo>
                  <a:lnTo>
                    <a:pt x="90" y="406"/>
                  </a:lnTo>
                  <a:lnTo>
                    <a:pt x="102" y="418"/>
                  </a:lnTo>
                  <a:lnTo>
                    <a:pt x="102" y="430"/>
                  </a:lnTo>
                  <a:lnTo>
                    <a:pt x="108" y="442"/>
                  </a:lnTo>
                  <a:lnTo>
                    <a:pt x="108" y="448"/>
                  </a:lnTo>
                  <a:lnTo>
                    <a:pt x="114" y="454"/>
                  </a:lnTo>
                  <a:lnTo>
                    <a:pt x="347" y="442"/>
                  </a:lnTo>
                  <a:lnTo>
                    <a:pt x="353" y="454"/>
                  </a:lnTo>
                  <a:lnTo>
                    <a:pt x="365" y="460"/>
                  </a:lnTo>
                  <a:lnTo>
                    <a:pt x="371" y="448"/>
                  </a:lnTo>
                  <a:lnTo>
                    <a:pt x="365" y="424"/>
                  </a:lnTo>
                  <a:lnTo>
                    <a:pt x="365" y="418"/>
                  </a:lnTo>
                  <a:lnTo>
                    <a:pt x="365" y="412"/>
                  </a:lnTo>
                  <a:lnTo>
                    <a:pt x="371" y="406"/>
                  </a:lnTo>
                  <a:lnTo>
                    <a:pt x="389" y="412"/>
                  </a:lnTo>
                  <a:lnTo>
                    <a:pt x="407" y="418"/>
                  </a:lnTo>
                  <a:lnTo>
                    <a:pt x="413" y="412"/>
                  </a:lnTo>
                  <a:lnTo>
                    <a:pt x="407" y="394"/>
                  </a:lnTo>
                  <a:lnTo>
                    <a:pt x="407" y="388"/>
                  </a:lnTo>
                  <a:lnTo>
                    <a:pt x="407" y="376"/>
                  </a:lnTo>
                  <a:lnTo>
                    <a:pt x="407" y="370"/>
                  </a:lnTo>
                  <a:lnTo>
                    <a:pt x="419" y="334"/>
                  </a:lnTo>
                  <a:lnTo>
                    <a:pt x="425" y="316"/>
                  </a:lnTo>
                  <a:lnTo>
                    <a:pt x="425" y="305"/>
                  </a:lnTo>
                  <a:lnTo>
                    <a:pt x="437" y="287"/>
                  </a:lnTo>
                  <a:lnTo>
                    <a:pt x="443" y="281"/>
                  </a:lnTo>
                  <a:lnTo>
                    <a:pt x="449" y="275"/>
                  </a:lnTo>
                  <a:lnTo>
                    <a:pt x="443" y="275"/>
                  </a:lnTo>
                  <a:lnTo>
                    <a:pt x="443" y="269"/>
                  </a:lnTo>
                  <a:lnTo>
                    <a:pt x="437" y="269"/>
                  </a:lnTo>
                  <a:lnTo>
                    <a:pt x="425" y="269"/>
                  </a:lnTo>
                  <a:lnTo>
                    <a:pt x="419" y="263"/>
                  </a:lnTo>
                  <a:lnTo>
                    <a:pt x="413" y="239"/>
                  </a:lnTo>
                  <a:lnTo>
                    <a:pt x="407" y="227"/>
                  </a:lnTo>
                  <a:lnTo>
                    <a:pt x="389" y="221"/>
                  </a:lnTo>
                  <a:lnTo>
                    <a:pt x="383" y="197"/>
                  </a:lnTo>
                  <a:lnTo>
                    <a:pt x="377" y="191"/>
                  </a:lnTo>
                  <a:lnTo>
                    <a:pt x="371" y="179"/>
                  </a:lnTo>
                  <a:lnTo>
                    <a:pt x="365" y="173"/>
                  </a:lnTo>
                  <a:lnTo>
                    <a:pt x="353" y="173"/>
                  </a:lnTo>
                  <a:lnTo>
                    <a:pt x="341" y="161"/>
                  </a:lnTo>
                  <a:lnTo>
                    <a:pt x="335" y="155"/>
                  </a:lnTo>
                  <a:lnTo>
                    <a:pt x="329" y="149"/>
                  </a:lnTo>
                  <a:lnTo>
                    <a:pt x="329" y="137"/>
                  </a:lnTo>
                  <a:lnTo>
                    <a:pt x="323" y="131"/>
                  </a:lnTo>
                  <a:lnTo>
                    <a:pt x="311" y="131"/>
                  </a:lnTo>
                  <a:lnTo>
                    <a:pt x="281" y="102"/>
                  </a:lnTo>
                  <a:lnTo>
                    <a:pt x="269" y="102"/>
                  </a:lnTo>
                  <a:lnTo>
                    <a:pt x="269" y="90"/>
                  </a:lnTo>
                  <a:lnTo>
                    <a:pt x="257" y="84"/>
                  </a:lnTo>
                  <a:lnTo>
                    <a:pt x="251" y="66"/>
                  </a:lnTo>
                  <a:lnTo>
                    <a:pt x="239" y="60"/>
                  </a:lnTo>
                  <a:lnTo>
                    <a:pt x="239" y="54"/>
                  </a:lnTo>
                  <a:lnTo>
                    <a:pt x="221" y="48"/>
                  </a:lnTo>
                  <a:lnTo>
                    <a:pt x="197" y="36"/>
                  </a:lnTo>
                  <a:lnTo>
                    <a:pt x="191" y="30"/>
                  </a:lnTo>
                  <a:lnTo>
                    <a:pt x="197" y="12"/>
                  </a:lnTo>
                  <a:lnTo>
                    <a:pt x="203" y="12"/>
                  </a:lnTo>
                  <a:lnTo>
                    <a:pt x="209" y="0"/>
                  </a:lnTo>
                  <a:lnTo>
                    <a:pt x="84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103"/>
            <p:cNvSpPr>
              <a:spLocks/>
            </p:cNvSpPr>
            <p:nvPr/>
          </p:nvSpPr>
          <p:spPr bwMode="auto">
            <a:xfrm>
              <a:off x="6541697" y="4357436"/>
              <a:ext cx="822491" cy="929547"/>
            </a:xfrm>
            <a:custGeom>
              <a:avLst/>
              <a:gdLst>
                <a:gd name="T0" fmla="*/ 56 w 449"/>
                <a:gd name="T1" fmla="*/ 216 h 460"/>
                <a:gd name="T2" fmla="*/ 67 w 449"/>
                <a:gd name="T3" fmla="*/ 237 h 460"/>
                <a:gd name="T4" fmla="*/ 78 w 449"/>
                <a:gd name="T5" fmla="*/ 248 h 460"/>
                <a:gd name="T6" fmla="*/ 78 w 449"/>
                <a:gd name="T7" fmla="*/ 259 h 460"/>
                <a:gd name="T8" fmla="*/ 83 w 449"/>
                <a:gd name="T9" fmla="*/ 270 h 460"/>
                <a:gd name="T10" fmla="*/ 78 w 449"/>
                <a:gd name="T11" fmla="*/ 291 h 460"/>
                <a:gd name="T12" fmla="*/ 72 w 449"/>
                <a:gd name="T13" fmla="*/ 323 h 460"/>
                <a:gd name="T14" fmla="*/ 83 w 449"/>
                <a:gd name="T15" fmla="*/ 366 h 460"/>
                <a:gd name="T16" fmla="*/ 95 w 449"/>
                <a:gd name="T17" fmla="*/ 388 h 460"/>
                <a:gd name="T18" fmla="*/ 100 w 449"/>
                <a:gd name="T19" fmla="*/ 399 h 460"/>
                <a:gd name="T20" fmla="*/ 106 w 449"/>
                <a:gd name="T21" fmla="*/ 410 h 460"/>
                <a:gd name="T22" fmla="*/ 327 w 449"/>
                <a:gd name="T23" fmla="*/ 410 h 460"/>
                <a:gd name="T24" fmla="*/ 338 w 449"/>
                <a:gd name="T25" fmla="*/ 415 h 460"/>
                <a:gd name="T26" fmla="*/ 338 w 449"/>
                <a:gd name="T27" fmla="*/ 383 h 460"/>
                <a:gd name="T28" fmla="*/ 338 w 449"/>
                <a:gd name="T29" fmla="*/ 372 h 460"/>
                <a:gd name="T30" fmla="*/ 360 w 449"/>
                <a:gd name="T31" fmla="*/ 372 h 460"/>
                <a:gd name="T32" fmla="*/ 383 w 449"/>
                <a:gd name="T33" fmla="*/ 372 h 460"/>
                <a:gd name="T34" fmla="*/ 377 w 449"/>
                <a:gd name="T35" fmla="*/ 350 h 460"/>
                <a:gd name="T36" fmla="*/ 377 w 449"/>
                <a:gd name="T37" fmla="*/ 334 h 460"/>
                <a:gd name="T38" fmla="*/ 394 w 449"/>
                <a:gd name="T39" fmla="*/ 285 h 460"/>
                <a:gd name="T40" fmla="*/ 405 w 449"/>
                <a:gd name="T41" fmla="*/ 259 h 460"/>
                <a:gd name="T42" fmla="*/ 410 w 449"/>
                <a:gd name="T43" fmla="*/ 254 h 460"/>
                <a:gd name="T44" fmla="*/ 410 w 449"/>
                <a:gd name="T45" fmla="*/ 248 h 460"/>
                <a:gd name="T46" fmla="*/ 405 w 449"/>
                <a:gd name="T47" fmla="*/ 243 h 460"/>
                <a:gd name="T48" fmla="*/ 394 w 449"/>
                <a:gd name="T49" fmla="*/ 243 h 460"/>
                <a:gd name="T50" fmla="*/ 383 w 449"/>
                <a:gd name="T51" fmla="*/ 216 h 460"/>
                <a:gd name="T52" fmla="*/ 360 w 449"/>
                <a:gd name="T53" fmla="*/ 199 h 460"/>
                <a:gd name="T54" fmla="*/ 349 w 449"/>
                <a:gd name="T55" fmla="*/ 172 h 460"/>
                <a:gd name="T56" fmla="*/ 338 w 449"/>
                <a:gd name="T57" fmla="*/ 156 h 460"/>
                <a:gd name="T58" fmla="*/ 316 w 449"/>
                <a:gd name="T59" fmla="*/ 145 h 460"/>
                <a:gd name="T60" fmla="*/ 305 w 449"/>
                <a:gd name="T61" fmla="*/ 134 h 460"/>
                <a:gd name="T62" fmla="*/ 299 w 449"/>
                <a:gd name="T63" fmla="*/ 118 h 460"/>
                <a:gd name="T64" fmla="*/ 260 w 449"/>
                <a:gd name="T65" fmla="*/ 92 h 460"/>
                <a:gd name="T66" fmla="*/ 249 w 449"/>
                <a:gd name="T67" fmla="*/ 81 h 460"/>
                <a:gd name="T68" fmla="*/ 233 w 449"/>
                <a:gd name="T69" fmla="*/ 60 h 460"/>
                <a:gd name="T70" fmla="*/ 221 w 449"/>
                <a:gd name="T71" fmla="*/ 49 h 460"/>
                <a:gd name="T72" fmla="*/ 183 w 449"/>
                <a:gd name="T73" fmla="*/ 32 h 460"/>
                <a:gd name="T74" fmla="*/ 183 w 449"/>
                <a:gd name="T75" fmla="*/ 11 h 460"/>
                <a:gd name="T76" fmla="*/ 194 w 449"/>
                <a:gd name="T77" fmla="*/ 0 h 460"/>
                <a:gd name="T78" fmla="*/ 194 w 449"/>
                <a:gd name="T79" fmla="*/ 0 h 460"/>
                <a:gd name="T80" fmla="*/ 0 w 449"/>
                <a:gd name="T81" fmla="*/ 22 h 4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49"/>
                <a:gd name="T124" fmla="*/ 0 h 460"/>
                <a:gd name="T125" fmla="*/ 449 w 449"/>
                <a:gd name="T126" fmla="*/ 460 h 4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49" h="460">
                  <a:moveTo>
                    <a:pt x="0" y="24"/>
                  </a:moveTo>
                  <a:lnTo>
                    <a:pt x="60" y="239"/>
                  </a:lnTo>
                  <a:lnTo>
                    <a:pt x="66" y="245"/>
                  </a:lnTo>
                  <a:lnTo>
                    <a:pt x="72" y="263"/>
                  </a:lnTo>
                  <a:lnTo>
                    <a:pt x="78" y="269"/>
                  </a:lnTo>
                  <a:lnTo>
                    <a:pt x="84" y="275"/>
                  </a:lnTo>
                  <a:lnTo>
                    <a:pt x="90" y="281"/>
                  </a:lnTo>
                  <a:lnTo>
                    <a:pt x="84" y="287"/>
                  </a:lnTo>
                  <a:lnTo>
                    <a:pt x="96" y="299"/>
                  </a:lnTo>
                  <a:lnTo>
                    <a:pt x="90" y="299"/>
                  </a:lnTo>
                  <a:lnTo>
                    <a:pt x="84" y="310"/>
                  </a:lnTo>
                  <a:lnTo>
                    <a:pt x="84" y="322"/>
                  </a:lnTo>
                  <a:lnTo>
                    <a:pt x="78" y="340"/>
                  </a:lnTo>
                  <a:lnTo>
                    <a:pt x="78" y="358"/>
                  </a:lnTo>
                  <a:lnTo>
                    <a:pt x="90" y="376"/>
                  </a:lnTo>
                  <a:lnTo>
                    <a:pt x="90" y="406"/>
                  </a:lnTo>
                  <a:lnTo>
                    <a:pt x="102" y="418"/>
                  </a:lnTo>
                  <a:lnTo>
                    <a:pt x="102" y="430"/>
                  </a:lnTo>
                  <a:lnTo>
                    <a:pt x="108" y="442"/>
                  </a:lnTo>
                  <a:lnTo>
                    <a:pt x="108" y="448"/>
                  </a:lnTo>
                  <a:lnTo>
                    <a:pt x="114" y="454"/>
                  </a:lnTo>
                  <a:lnTo>
                    <a:pt x="347" y="442"/>
                  </a:lnTo>
                  <a:lnTo>
                    <a:pt x="353" y="454"/>
                  </a:lnTo>
                  <a:lnTo>
                    <a:pt x="365" y="460"/>
                  </a:lnTo>
                  <a:lnTo>
                    <a:pt x="371" y="448"/>
                  </a:lnTo>
                  <a:lnTo>
                    <a:pt x="365" y="424"/>
                  </a:lnTo>
                  <a:lnTo>
                    <a:pt x="365" y="418"/>
                  </a:lnTo>
                  <a:lnTo>
                    <a:pt x="365" y="412"/>
                  </a:lnTo>
                  <a:lnTo>
                    <a:pt x="371" y="406"/>
                  </a:lnTo>
                  <a:lnTo>
                    <a:pt x="389" y="412"/>
                  </a:lnTo>
                  <a:lnTo>
                    <a:pt x="407" y="418"/>
                  </a:lnTo>
                  <a:lnTo>
                    <a:pt x="413" y="412"/>
                  </a:lnTo>
                  <a:lnTo>
                    <a:pt x="407" y="394"/>
                  </a:lnTo>
                  <a:lnTo>
                    <a:pt x="407" y="388"/>
                  </a:lnTo>
                  <a:lnTo>
                    <a:pt x="407" y="376"/>
                  </a:lnTo>
                  <a:lnTo>
                    <a:pt x="407" y="370"/>
                  </a:lnTo>
                  <a:lnTo>
                    <a:pt x="419" y="334"/>
                  </a:lnTo>
                  <a:lnTo>
                    <a:pt x="425" y="316"/>
                  </a:lnTo>
                  <a:lnTo>
                    <a:pt x="425" y="305"/>
                  </a:lnTo>
                  <a:lnTo>
                    <a:pt x="437" y="287"/>
                  </a:lnTo>
                  <a:lnTo>
                    <a:pt x="443" y="281"/>
                  </a:lnTo>
                  <a:lnTo>
                    <a:pt x="449" y="275"/>
                  </a:lnTo>
                  <a:lnTo>
                    <a:pt x="443" y="275"/>
                  </a:lnTo>
                  <a:lnTo>
                    <a:pt x="443" y="269"/>
                  </a:lnTo>
                  <a:lnTo>
                    <a:pt x="437" y="269"/>
                  </a:lnTo>
                  <a:lnTo>
                    <a:pt x="425" y="269"/>
                  </a:lnTo>
                  <a:lnTo>
                    <a:pt x="419" y="263"/>
                  </a:lnTo>
                  <a:lnTo>
                    <a:pt x="413" y="239"/>
                  </a:lnTo>
                  <a:lnTo>
                    <a:pt x="407" y="227"/>
                  </a:lnTo>
                  <a:lnTo>
                    <a:pt x="389" y="221"/>
                  </a:lnTo>
                  <a:lnTo>
                    <a:pt x="383" y="197"/>
                  </a:lnTo>
                  <a:lnTo>
                    <a:pt x="377" y="191"/>
                  </a:lnTo>
                  <a:lnTo>
                    <a:pt x="371" y="179"/>
                  </a:lnTo>
                  <a:lnTo>
                    <a:pt x="365" y="173"/>
                  </a:lnTo>
                  <a:lnTo>
                    <a:pt x="353" y="173"/>
                  </a:lnTo>
                  <a:lnTo>
                    <a:pt x="341" y="161"/>
                  </a:lnTo>
                  <a:lnTo>
                    <a:pt x="335" y="155"/>
                  </a:lnTo>
                  <a:lnTo>
                    <a:pt x="329" y="149"/>
                  </a:lnTo>
                  <a:lnTo>
                    <a:pt x="329" y="137"/>
                  </a:lnTo>
                  <a:lnTo>
                    <a:pt x="323" y="131"/>
                  </a:lnTo>
                  <a:lnTo>
                    <a:pt x="311" y="131"/>
                  </a:lnTo>
                  <a:lnTo>
                    <a:pt x="281" y="102"/>
                  </a:lnTo>
                  <a:lnTo>
                    <a:pt x="269" y="102"/>
                  </a:lnTo>
                  <a:lnTo>
                    <a:pt x="269" y="90"/>
                  </a:lnTo>
                  <a:lnTo>
                    <a:pt x="257" y="84"/>
                  </a:lnTo>
                  <a:lnTo>
                    <a:pt x="251" y="66"/>
                  </a:lnTo>
                  <a:lnTo>
                    <a:pt x="239" y="60"/>
                  </a:lnTo>
                  <a:lnTo>
                    <a:pt x="239" y="54"/>
                  </a:lnTo>
                  <a:lnTo>
                    <a:pt x="221" y="48"/>
                  </a:lnTo>
                  <a:lnTo>
                    <a:pt x="197" y="36"/>
                  </a:lnTo>
                  <a:lnTo>
                    <a:pt x="191" y="30"/>
                  </a:lnTo>
                  <a:lnTo>
                    <a:pt x="197" y="12"/>
                  </a:lnTo>
                  <a:lnTo>
                    <a:pt x="203" y="12"/>
                  </a:lnTo>
                  <a:lnTo>
                    <a:pt x="209" y="0"/>
                  </a:lnTo>
                  <a:lnTo>
                    <a:pt x="84" y="18"/>
                  </a:lnTo>
                  <a:lnTo>
                    <a:pt x="0" y="24"/>
                  </a:lnTo>
                </a:path>
              </a:pathLst>
            </a:custGeom>
            <a:no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104"/>
            <p:cNvSpPr>
              <a:spLocks/>
            </p:cNvSpPr>
            <p:nvPr/>
          </p:nvSpPr>
          <p:spPr bwMode="auto">
            <a:xfrm>
              <a:off x="7322667" y="3179263"/>
              <a:ext cx="676183" cy="360620"/>
            </a:xfrm>
            <a:custGeom>
              <a:avLst/>
              <a:gdLst>
                <a:gd name="T0" fmla="*/ 199 w 370"/>
                <a:gd name="T1" fmla="*/ 11 h 179"/>
                <a:gd name="T2" fmla="*/ 11 w 370"/>
                <a:gd name="T3" fmla="*/ 96 h 179"/>
                <a:gd name="T4" fmla="*/ 17 w 370"/>
                <a:gd name="T5" fmla="*/ 85 h 179"/>
                <a:gd name="T6" fmla="*/ 38 w 370"/>
                <a:gd name="T7" fmla="*/ 70 h 179"/>
                <a:gd name="T8" fmla="*/ 49 w 370"/>
                <a:gd name="T9" fmla="*/ 59 h 179"/>
                <a:gd name="T10" fmla="*/ 55 w 370"/>
                <a:gd name="T11" fmla="*/ 54 h 179"/>
                <a:gd name="T12" fmla="*/ 77 w 370"/>
                <a:gd name="T13" fmla="*/ 54 h 179"/>
                <a:gd name="T14" fmla="*/ 99 w 370"/>
                <a:gd name="T15" fmla="*/ 38 h 179"/>
                <a:gd name="T16" fmla="*/ 110 w 370"/>
                <a:gd name="T17" fmla="*/ 43 h 179"/>
                <a:gd name="T18" fmla="*/ 121 w 370"/>
                <a:gd name="T19" fmla="*/ 49 h 179"/>
                <a:gd name="T20" fmla="*/ 132 w 370"/>
                <a:gd name="T21" fmla="*/ 65 h 179"/>
                <a:gd name="T22" fmla="*/ 143 w 370"/>
                <a:gd name="T23" fmla="*/ 65 h 179"/>
                <a:gd name="T24" fmla="*/ 149 w 370"/>
                <a:gd name="T25" fmla="*/ 75 h 179"/>
                <a:gd name="T26" fmla="*/ 171 w 370"/>
                <a:gd name="T27" fmla="*/ 85 h 179"/>
                <a:gd name="T28" fmla="*/ 188 w 370"/>
                <a:gd name="T29" fmla="*/ 96 h 179"/>
                <a:gd name="T30" fmla="*/ 193 w 370"/>
                <a:gd name="T31" fmla="*/ 107 h 179"/>
                <a:gd name="T32" fmla="*/ 177 w 370"/>
                <a:gd name="T33" fmla="*/ 139 h 179"/>
                <a:gd name="T34" fmla="*/ 188 w 370"/>
                <a:gd name="T35" fmla="*/ 145 h 179"/>
                <a:gd name="T36" fmla="*/ 204 w 370"/>
                <a:gd name="T37" fmla="*/ 150 h 179"/>
                <a:gd name="T38" fmla="*/ 210 w 370"/>
                <a:gd name="T39" fmla="*/ 150 h 179"/>
                <a:gd name="T40" fmla="*/ 232 w 370"/>
                <a:gd name="T41" fmla="*/ 150 h 179"/>
                <a:gd name="T42" fmla="*/ 254 w 370"/>
                <a:gd name="T43" fmla="*/ 156 h 179"/>
                <a:gd name="T44" fmla="*/ 260 w 370"/>
                <a:gd name="T45" fmla="*/ 156 h 179"/>
                <a:gd name="T46" fmla="*/ 249 w 370"/>
                <a:gd name="T47" fmla="*/ 139 h 179"/>
                <a:gd name="T48" fmla="*/ 238 w 370"/>
                <a:gd name="T49" fmla="*/ 134 h 179"/>
                <a:gd name="T50" fmla="*/ 243 w 370"/>
                <a:gd name="T51" fmla="*/ 134 h 179"/>
                <a:gd name="T52" fmla="*/ 238 w 370"/>
                <a:gd name="T53" fmla="*/ 129 h 179"/>
                <a:gd name="T54" fmla="*/ 226 w 370"/>
                <a:gd name="T55" fmla="*/ 102 h 179"/>
                <a:gd name="T56" fmla="*/ 226 w 370"/>
                <a:gd name="T57" fmla="*/ 85 h 179"/>
                <a:gd name="T58" fmla="*/ 226 w 370"/>
                <a:gd name="T59" fmla="*/ 65 h 179"/>
                <a:gd name="T60" fmla="*/ 221 w 370"/>
                <a:gd name="T61" fmla="*/ 59 h 179"/>
                <a:gd name="T62" fmla="*/ 226 w 370"/>
                <a:gd name="T63" fmla="*/ 49 h 179"/>
                <a:gd name="T64" fmla="*/ 243 w 370"/>
                <a:gd name="T65" fmla="*/ 38 h 179"/>
                <a:gd name="T66" fmla="*/ 249 w 370"/>
                <a:gd name="T67" fmla="*/ 22 h 179"/>
                <a:gd name="T68" fmla="*/ 260 w 370"/>
                <a:gd name="T69" fmla="*/ 27 h 179"/>
                <a:gd name="T70" fmla="*/ 249 w 370"/>
                <a:gd name="T71" fmla="*/ 43 h 179"/>
                <a:gd name="T72" fmla="*/ 238 w 370"/>
                <a:gd name="T73" fmla="*/ 54 h 179"/>
                <a:gd name="T74" fmla="*/ 249 w 370"/>
                <a:gd name="T75" fmla="*/ 65 h 179"/>
                <a:gd name="T76" fmla="*/ 254 w 370"/>
                <a:gd name="T77" fmla="*/ 85 h 179"/>
                <a:gd name="T78" fmla="*/ 243 w 370"/>
                <a:gd name="T79" fmla="*/ 96 h 179"/>
                <a:gd name="T80" fmla="*/ 254 w 370"/>
                <a:gd name="T81" fmla="*/ 102 h 179"/>
                <a:gd name="T82" fmla="*/ 254 w 370"/>
                <a:gd name="T83" fmla="*/ 112 h 179"/>
                <a:gd name="T84" fmla="*/ 260 w 370"/>
                <a:gd name="T85" fmla="*/ 129 h 179"/>
                <a:gd name="T86" fmla="*/ 276 w 370"/>
                <a:gd name="T87" fmla="*/ 139 h 179"/>
                <a:gd name="T88" fmla="*/ 282 w 370"/>
                <a:gd name="T89" fmla="*/ 134 h 179"/>
                <a:gd name="T90" fmla="*/ 287 w 370"/>
                <a:gd name="T91" fmla="*/ 139 h 179"/>
                <a:gd name="T92" fmla="*/ 293 w 370"/>
                <a:gd name="T93" fmla="*/ 156 h 179"/>
                <a:gd name="T94" fmla="*/ 304 w 370"/>
                <a:gd name="T95" fmla="*/ 161 h 179"/>
                <a:gd name="T96" fmla="*/ 310 w 370"/>
                <a:gd name="T97" fmla="*/ 156 h 179"/>
                <a:gd name="T98" fmla="*/ 336 w 370"/>
                <a:gd name="T99" fmla="*/ 145 h 179"/>
                <a:gd name="T100" fmla="*/ 342 w 370"/>
                <a:gd name="T101" fmla="*/ 107 h 179"/>
                <a:gd name="T102" fmla="*/ 293 w 370"/>
                <a:gd name="T103" fmla="*/ 112 h 179"/>
                <a:gd name="T104" fmla="*/ 260 w 370"/>
                <a:gd name="T105" fmla="*/ 0 h 17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0"/>
                <a:gd name="T160" fmla="*/ 0 h 179"/>
                <a:gd name="T161" fmla="*/ 370 w 370"/>
                <a:gd name="T162" fmla="*/ 179 h 17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0" h="179">
                  <a:moveTo>
                    <a:pt x="281" y="0"/>
                  </a:moveTo>
                  <a:lnTo>
                    <a:pt x="215" y="12"/>
                  </a:lnTo>
                  <a:lnTo>
                    <a:pt x="0" y="54"/>
                  </a:lnTo>
                  <a:lnTo>
                    <a:pt x="12" y="107"/>
                  </a:lnTo>
                  <a:lnTo>
                    <a:pt x="12" y="101"/>
                  </a:lnTo>
                  <a:lnTo>
                    <a:pt x="18" y="95"/>
                  </a:lnTo>
                  <a:lnTo>
                    <a:pt x="36" y="78"/>
                  </a:lnTo>
                  <a:lnTo>
                    <a:pt x="41" y="78"/>
                  </a:lnTo>
                  <a:lnTo>
                    <a:pt x="47" y="66"/>
                  </a:lnTo>
                  <a:lnTo>
                    <a:pt x="53" y="66"/>
                  </a:lnTo>
                  <a:lnTo>
                    <a:pt x="59" y="54"/>
                  </a:lnTo>
                  <a:lnTo>
                    <a:pt x="59" y="60"/>
                  </a:lnTo>
                  <a:lnTo>
                    <a:pt x="71" y="60"/>
                  </a:lnTo>
                  <a:lnTo>
                    <a:pt x="83" y="60"/>
                  </a:lnTo>
                  <a:lnTo>
                    <a:pt x="83" y="54"/>
                  </a:lnTo>
                  <a:lnTo>
                    <a:pt x="107" y="42"/>
                  </a:lnTo>
                  <a:lnTo>
                    <a:pt x="113" y="48"/>
                  </a:lnTo>
                  <a:lnTo>
                    <a:pt x="119" y="48"/>
                  </a:lnTo>
                  <a:lnTo>
                    <a:pt x="131" y="42"/>
                  </a:lnTo>
                  <a:lnTo>
                    <a:pt x="131" y="54"/>
                  </a:lnTo>
                  <a:lnTo>
                    <a:pt x="137" y="54"/>
                  </a:lnTo>
                  <a:lnTo>
                    <a:pt x="143" y="72"/>
                  </a:lnTo>
                  <a:lnTo>
                    <a:pt x="149" y="72"/>
                  </a:lnTo>
                  <a:lnTo>
                    <a:pt x="155" y="72"/>
                  </a:lnTo>
                  <a:lnTo>
                    <a:pt x="167" y="78"/>
                  </a:lnTo>
                  <a:lnTo>
                    <a:pt x="161" y="83"/>
                  </a:lnTo>
                  <a:lnTo>
                    <a:pt x="167" y="95"/>
                  </a:lnTo>
                  <a:lnTo>
                    <a:pt x="185" y="95"/>
                  </a:lnTo>
                  <a:lnTo>
                    <a:pt x="191" y="101"/>
                  </a:lnTo>
                  <a:lnTo>
                    <a:pt x="203" y="107"/>
                  </a:lnTo>
                  <a:lnTo>
                    <a:pt x="209" y="113"/>
                  </a:lnTo>
                  <a:lnTo>
                    <a:pt x="209" y="119"/>
                  </a:lnTo>
                  <a:lnTo>
                    <a:pt x="197" y="137"/>
                  </a:lnTo>
                  <a:lnTo>
                    <a:pt x="191" y="155"/>
                  </a:lnTo>
                  <a:lnTo>
                    <a:pt x="191" y="161"/>
                  </a:lnTo>
                  <a:lnTo>
                    <a:pt x="203" y="161"/>
                  </a:lnTo>
                  <a:lnTo>
                    <a:pt x="215" y="155"/>
                  </a:lnTo>
                  <a:lnTo>
                    <a:pt x="221" y="167"/>
                  </a:lnTo>
                  <a:lnTo>
                    <a:pt x="227" y="167"/>
                  </a:lnTo>
                  <a:lnTo>
                    <a:pt x="239" y="167"/>
                  </a:lnTo>
                  <a:lnTo>
                    <a:pt x="251" y="167"/>
                  </a:lnTo>
                  <a:lnTo>
                    <a:pt x="269" y="173"/>
                  </a:lnTo>
                  <a:lnTo>
                    <a:pt x="275" y="173"/>
                  </a:lnTo>
                  <a:lnTo>
                    <a:pt x="281" y="173"/>
                  </a:lnTo>
                  <a:lnTo>
                    <a:pt x="275" y="167"/>
                  </a:lnTo>
                  <a:lnTo>
                    <a:pt x="269" y="155"/>
                  </a:lnTo>
                  <a:lnTo>
                    <a:pt x="263" y="155"/>
                  </a:lnTo>
                  <a:lnTo>
                    <a:pt x="257" y="149"/>
                  </a:lnTo>
                  <a:lnTo>
                    <a:pt x="263" y="149"/>
                  </a:lnTo>
                  <a:lnTo>
                    <a:pt x="269" y="143"/>
                  </a:lnTo>
                  <a:lnTo>
                    <a:pt x="257" y="143"/>
                  </a:lnTo>
                  <a:lnTo>
                    <a:pt x="251" y="131"/>
                  </a:lnTo>
                  <a:lnTo>
                    <a:pt x="245" y="113"/>
                  </a:lnTo>
                  <a:lnTo>
                    <a:pt x="245" y="107"/>
                  </a:lnTo>
                  <a:lnTo>
                    <a:pt x="245" y="95"/>
                  </a:lnTo>
                  <a:lnTo>
                    <a:pt x="245" y="78"/>
                  </a:lnTo>
                  <a:lnTo>
                    <a:pt x="245" y="72"/>
                  </a:lnTo>
                  <a:lnTo>
                    <a:pt x="239" y="72"/>
                  </a:lnTo>
                  <a:lnTo>
                    <a:pt x="239" y="66"/>
                  </a:lnTo>
                  <a:lnTo>
                    <a:pt x="239" y="60"/>
                  </a:lnTo>
                  <a:lnTo>
                    <a:pt x="245" y="54"/>
                  </a:lnTo>
                  <a:lnTo>
                    <a:pt x="245" y="48"/>
                  </a:lnTo>
                  <a:lnTo>
                    <a:pt x="263" y="42"/>
                  </a:lnTo>
                  <a:lnTo>
                    <a:pt x="263" y="36"/>
                  </a:lnTo>
                  <a:lnTo>
                    <a:pt x="269" y="24"/>
                  </a:lnTo>
                  <a:lnTo>
                    <a:pt x="275" y="24"/>
                  </a:lnTo>
                  <a:lnTo>
                    <a:pt x="281" y="30"/>
                  </a:lnTo>
                  <a:lnTo>
                    <a:pt x="275" y="42"/>
                  </a:lnTo>
                  <a:lnTo>
                    <a:pt x="269" y="48"/>
                  </a:lnTo>
                  <a:lnTo>
                    <a:pt x="263" y="54"/>
                  </a:lnTo>
                  <a:lnTo>
                    <a:pt x="257" y="60"/>
                  </a:lnTo>
                  <a:lnTo>
                    <a:pt x="263" y="72"/>
                  </a:lnTo>
                  <a:lnTo>
                    <a:pt x="269" y="72"/>
                  </a:lnTo>
                  <a:lnTo>
                    <a:pt x="275" y="95"/>
                  </a:lnTo>
                  <a:lnTo>
                    <a:pt x="263" y="101"/>
                  </a:lnTo>
                  <a:lnTo>
                    <a:pt x="263" y="107"/>
                  </a:lnTo>
                  <a:lnTo>
                    <a:pt x="275" y="107"/>
                  </a:lnTo>
                  <a:lnTo>
                    <a:pt x="275" y="113"/>
                  </a:lnTo>
                  <a:lnTo>
                    <a:pt x="275" y="125"/>
                  </a:lnTo>
                  <a:lnTo>
                    <a:pt x="275" y="131"/>
                  </a:lnTo>
                  <a:lnTo>
                    <a:pt x="281" y="143"/>
                  </a:lnTo>
                  <a:lnTo>
                    <a:pt x="293" y="155"/>
                  </a:lnTo>
                  <a:lnTo>
                    <a:pt x="299" y="155"/>
                  </a:lnTo>
                  <a:lnTo>
                    <a:pt x="299" y="149"/>
                  </a:lnTo>
                  <a:lnTo>
                    <a:pt x="305" y="149"/>
                  </a:lnTo>
                  <a:lnTo>
                    <a:pt x="311" y="149"/>
                  </a:lnTo>
                  <a:lnTo>
                    <a:pt x="311" y="155"/>
                  </a:lnTo>
                  <a:lnTo>
                    <a:pt x="317" y="167"/>
                  </a:lnTo>
                  <a:lnTo>
                    <a:pt x="317" y="173"/>
                  </a:lnTo>
                  <a:lnTo>
                    <a:pt x="317" y="179"/>
                  </a:lnTo>
                  <a:lnTo>
                    <a:pt x="329" y="179"/>
                  </a:lnTo>
                  <a:lnTo>
                    <a:pt x="335" y="173"/>
                  </a:lnTo>
                  <a:lnTo>
                    <a:pt x="364" y="161"/>
                  </a:lnTo>
                  <a:lnTo>
                    <a:pt x="364" y="149"/>
                  </a:lnTo>
                  <a:lnTo>
                    <a:pt x="370" y="119"/>
                  </a:lnTo>
                  <a:lnTo>
                    <a:pt x="370" y="113"/>
                  </a:lnTo>
                  <a:lnTo>
                    <a:pt x="317" y="125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105"/>
            <p:cNvSpPr>
              <a:spLocks/>
            </p:cNvSpPr>
            <p:nvPr/>
          </p:nvSpPr>
          <p:spPr bwMode="auto">
            <a:xfrm>
              <a:off x="7322667" y="3179263"/>
              <a:ext cx="676183" cy="360620"/>
            </a:xfrm>
            <a:custGeom>
              <a:avLst/>
              <a:gdLst>
                <a:gd name="T0" fmla="*/ 199 w 370"/>
                <a:gd name="T1" fmla="*/ 11 h 179"/>
                <a:gd name="T2" fmla="*/ 11 w 370"/>
                <a:gd name="T3" fmla="*/ 96 h 179"/>
                <a:gd name="T4" fmla="*/ 17 w 370"/>
                <a:gd name="T5" fmla="*/ 85 h 179"/>
                <a:gd name="T6" fmla="*/ 38 w 370"/>
                <a:gd name="T7" fmla="*/ 70 h 179"/>
                <a:gd name="T8" fmla="*/ 49 w 370"/>
                <a:gd name="T9" fmla="*/ 59 h 179"/>
                <a:gd name="T10" fmla="*/ 55 w 370"/>
                <a:gd name="T11" fmla="*/ 54 h 179"/>
                <a:gd name="T12" fmla="*/ 77 w 370"/>
                <a:gd name="T13" fmla="*/ 54 h 179"/>
                <a:gd name="T14" fmla="*/ 99 w 370"/>
                <a:gd name="T15" fmla="*/ 38 h 179"/>
                <a:gd name="T16" fmla="*/ 110 w 370"/>
                <a:gd name="T17" fmla="*/ 43 h 179"/>
                <a:gd name="T18" fmla="*/ 121 w 370"/>
                <a:gd name="T19" fmla="*/ 49 h 179"/>
                <a:gd name="T20" fmla="*/ 132 w 370"/>
                <a:gd name="T21" fmla="*/ 65 h 179"/>
                <a:gd name="T22" fmla="*/ 143 w 370"/>
                <a:gd name="T23" fmla="*/ 65 h 179"/>
                <a:gd name="T24" fmla="*/ 149 w 370"/>
                <a:gd name="T25" fmla="*/ 75 h 179"/>
                <a:gd name="T26" fmla="*/ 171 w 370"/>
                <a:gd name="T27" fmla="*/ 85 h 179"/>
                <a:gd name="T28" fmla="*/ 188 w 370"/>
                <a:gd name="T29" fmla="*/ 96 h 179"/>
                <a:gd name="T30" fmla="*/ 193 w 370"/>
                <a:gd name="T31" fmla="*/ 107 h 179"/>
                <a:gd name="T32" fmla="*/ 177 w 370"/>
                <a:gd name="T33" fmla="*/ 139 h 179"/>
                <a:gd name="T34" fmla="*/ 188 w 370"/>
                <a:gd name="T35" fmla="*/ 145 h 179"/>
                <a:gd name="T36" fmla="*/ 204 w 370"/>
                <a:gd name="T37" fmla="*/ 150 h 179"/>
                <a:gd name="T38" fmla="*/ 210 w 370"/>
                <a:gd name="T39" fmla="*/ 150 h 179"/>
                <a:gd name="T40" fmla="*/ 232 w 370"/>
                <a:gd name="T41" fmla="*/ 150 h 179"/>
                <a:gd name="T42" fmla="*/ 254 w 370"/>
                <a:gd name="T43" fmla="*/ 156 h 179"/>
                <a:gd name="T44" fmla="*/ 260 w 370"/>
                <a:gd name="T45" fmla="*/ 156 h 179"/>
                <a:gd name="T46" fmla="*/ 249 w 370"/>
                <a:gd name="T47" fmla="*/ 139 h 179"/>
                <a:gd name="T48" fmla="*/ 238 w 370"/>
                <a:gd name="T49" fmla="*/ 134 h 179"/>
                <a:gd name="T50" fmla="*/ 243 w 370"/>
                <a:gd name="T51" fmla="*/ 134 h 179"/>
                <a:gd name="T52" fmla="*/ 238 w 370"/>
                <a:gd name="T53" fmla="*/ 129 h 179"/>
                <a:gd name="T54" fmla="*/ 226 w 370"/>
                <a:gd name="T55" fmla="*/ 102 h 179"/>
                <a:gd name="T56" fmla="*/ 226 w 370"/>
                <a:gd name="T57" fmla="*/ 85 h 179"/>
                <a:gd name="T58" fmla="*/ 226 w 370"/>
                <a:gd name="T59" fmla="*/ 65 h 179"/>
                <a:gd name="T60" fmla="*/ 221 w 370"/>
                <a:gd name="T61" fmla="*/ 59 h 179"/>
                <a:gd name="T62" fmla="*/ 226 w 370"/>
                <a:gd name="T63" fmla="*/ 49 h 179"/>
                <a:gd name="T64" fmla="*/ 243 w 370"/>
                <a:gd name="T65" fmla="*/ 38 h 179"/>
                <a:gd name="T66" fmla="*/ 249 w 370"/>
                <a:gd name="T67" fmla="*/ 22 h 179"/>
                <a:gd name="T68" fmla="*/ 260 w 370"/>
                <a:gd name="T69" fmla="*/ 27 h 179"/>
                <a:gd name="T70" fmla="*/ 249 w 370"/>
                <a:gd name="T71" fmla="*/ 43 h 179"/>
                <a:gd name="T72" fmla="*/ 238 w 370"/>
                <a:gd name="T73" fmla="*/ 54 h 179"/>
                <a:gd name="T74" fmla="*/ 249 w 370"/>
                <a:gd name="T75" fmla="*/ 65 h 179"/>
                <a:gd name="T76" fmla="*/ 254 w 370"/>
                <a:gd name="T77" fmla="*/ 85 h 179"/>
                <a:gd name="T78" fmla="*/ 243 w 370"/>
                <a:gd name="T79" fmla="*/ 96 h 179"/>
                <a:gd name="T80" fmla="*/ 254 w 370"/>
                <a:gd name="T81" fmla="*/ 102 h 179"/>
                <a:gd name="T82" fmla="*/ 254 w 370"/>
                <a:gd name="T83" fmla="*/ 112 h 179"/>
                <a:gd name="T84" fmla="*/ 260 w 370"/>
                <a:gd name="T85" fmla="*/ 129 h 179"/>
                <a:gd name="T86" fmla="*/ 276 w 370"/>
                <a:gd name="T87" fmla="*/ 139 h 179"/>
                <a:gd name="T88" fmla="*/ 282 w 370"/>
                <a:gd name="T89" fmla="*/ 134 h 179"/>
                <a:gd name="T90" fmla="*/ 287 w 370"/>
                <a:gd name="T91" fmla="*/ 139 h 179"/>
                <a:gd name="T92" fmla="*/ 293 w 370"/>
                <a:gd name="T93" fmla="*/ 156 h 179"/>
                <a:gd name="T94" fmla="*/ 304 w 370"/>
                <a:gd name="T95" fmla="*/ 161 h 179"/>
                <a:gd name="T96" fmla="*/ 310 w 370"/>
                <a:gd name="T97" fmla="*/ 156 h 179"/>
                <a:gd name="T98" fmla="*/ 336 w 370"/>
                <a:gd name="T99" fmla="*/ 145 h 179"/>
                <a:gd name="T100" fmla="*/ 342 w 370"/>
                <a:gd name="T101" fmla="*/ 107 h 179"/>
                <a:gd name="T102" fmla="*/ 293 w 370"/>
                <a:gd name="T103" fmla="*/ 112 h 17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0"/>
                <a:gd name="T157" fmla="*/ 0 h 179"/>
                <a:gd name="T158" fmla="*/ 370 w 370"/>
                <a:gd name="T159" fmla="*/ 179 h 17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0" h="179">
                  <a:moveTo>
                    <a:pt x="281" y="0"/>
                  </a:moveTo>
                  <a:lnTo>
                    <a:pt x="215" y="12"/>
                  </a:lnTo>
                  <a:lnTo>
                    <a:pt x="0" y="54"/>
                  </a:lnTo>
                  <a:lnTo>
                    <a:pt x="12" y="107"/>
                  </a:lnTo>
                  <a:lnTo>
                    <a:pt x="12" y="101"/>
                  </a:lnTo>
                  <a:lnTo>
                    <a:pt x="18" y="95"/>
                  </a:lnTo>
                  <a:lnTo>
                    <a:pt x="36" y="78"/>
                  </a:lnTo>
                  <a:lnTo>
                    <a:pt x="41" y="78"/>
                  </a:lnTo>
                  <a:lnTo>
                    <a:pt x="47" y="66"/>
                  </a:lnTo>
                  <a:lnTo>
                    <a:pt x="53" y="66"/>
                  </a:lnTo>
                  <a:lnTo>
                    <a:pt x="59" y="54"/>
                  </a:lnTo>
                  <a:lnTo>
                    <a:pt x="59" y="60"/>
                  </a:lnTo>
                  <a:lnTo>
                    <a:pt x="71" y="60"/>
                  </a:lnTo>
                  <a:lnTo>
                    <a:pt x="83" y="60"/>
                  </a:lnTo>
                  <a:lnTo>
                    <a:pt x="83" y="54"/>
                  </a:lnTo>
                  <a:lnTo>
                    <a:pt x="107" y="42"/>
                  </a:lnTo>
                  <a:lnTo>
                    <a:pt x="113" y="48"/>
                  </a:lnTo>
                  <a:lnTo>
                    <a:pt x="119" y="48"/>
                  </a:lnTo>
                  <a:lnTo>
                    <a:pt x="131" y="42"/>
                  </a:lnTo>
                  <a:lnTo>
                    <a:pt x="131" y="54"/>
                  </a:lnTo>
                  <a:lnTo>
                    <a:pt x="137" y="54"/>
                  </a:lnTo>
                  <a:lnTo>
                    <a:pt x="143" y="72"/>
                  </a:lnTo>
                  <a:lnTo>
                    <a:pt x="149" y="72"/>
                  </a:lnTo>
                  <a:lnTo>
                    <a:pt x="155" y="72"/>
                  </a:lnTo>
                  <a:lnTo>
                    <a:pt x="167" y="78"/>
                  </a:lnTo>
                  <a:lnTo>
                    <a:pt x="161" y="83"/>
                  </a:lnTo>
                  <a:lnTo>
                    <a:pt x="167" y="95"/>
                  </a:lnTo>
                  <a:lnTo>
                    <a:pt x="185" y="95"/>
                  </a:lnTo>
                  <a:lnTo>
                    <a:pt x="191" y="101"/>
                  </a:lnTo>
                  <a:lnTo>
                    <a:pt x="203" y="107"/>
                  </a:lnTo>
                  <a:lnTo>
                    <a:pt x="209" y="113"/>
                  </a:lnTo>
                  <a:lnTo>
                    <a:pt x="209" y="119"/>
                  </a:lnTo>
                  <a:lnTo>
                    <a:pt x="197" y="137"/>
                  </a:lnTo>
                  <a:lnTo>
                    <a:pt x="191" y="155"/>
                  </a:lnTo>
                  <a:lnTo>
                    <a:pt x="191" y="161"/>
                  </a:lnTo>
                  <a:lnTo>
                    <a:pt x="203" y="161"/>
                  </a:lnTo>
                  <a:lnTo>
                    <a:pt x="215" y="155"/>
                  </a:lnTo>
                  <a:lnTo>
                    <a:pt x="221" y="167"/>
                  </a:lnTo>
                  <a:lnTo>
                    <a:pt x="227" y="167"/>
                  </a:lnTo>
                  <a:lnTo>
                    <a:pt x="239" y="167"/>
                  </a:lnTo>
                  <a:lnTo>
                    <a:pt x="251" y="167"/>
                  </a:lnTo>
                  <a:lnTo>
                    <a:pt x="269" y="173"/>
                  </a:lnTo>
                  <a:lnTo>
                    <a:pt x="275" y="173"/>
                  </a:lnTo>
                  <a:lnTo>
                    <a:pt x="281" y="173"/>
                  </a:lnTo>
                  <a:lnTo>
                    <a:pt x="275" y="167"/>
                  </a:lnTo>
                  <a:lnTo>
                    <a:pt x="269" y="155"/>
                  </a:lnTo>
                  <a:lnTo>
                    <a:pt x="263" y="155"/>
                  </a:lnTo>
                  <a:lnTo>
                    <a:pt x="257" y="149"/>
                  </a:lnTo>
                  <a:lnTo>
                    <a:pt x="263" y="149"/>
                  </a:lnTo>
                  <a:lnTo>
                    <a:pt x="269" y="143"/>
                  </a:lnTo>
                  <a:lnTo>
                    <a:pt x="257" y="143"/>
                  </a:lnTo>
                  <a:lnTo>
                    <a:pt x="251" y="131"/>
                  </a:lnTo>
                  <a:lnTo>
                    <a:pt x="245" y="113"/>
                  </a:lnTo>
                  <a:lnTo>
                    <a:pt x="245" y="107"/>
                  </a:lnTo>
                  <a:lnTo>
                    <a:pt x="245" y="95"/>
                  </a:lnTo>
                  <a:lnTo>
                    <a:pt x="245" y="78"/>
                  </a:lnTo>
                  <a:lnTo>
                    <a:pt x="245" y="72"/>
                  </a:lnTo>
                  <a:lnTo>
                    <a:pt x="239" y="72"/>
                  </a:lnTo>
                  <a:lnTo>
                    <a:pt x="239" y="66"/>
                  </a:lnTo>
                  <a:lnTo>
                    <a:pt x="239" y="60"/>
                  </a:lnTo>
                  <a:lnTo>
                    <a:pt x="245" y="54"/>
                  </a:lnTo>
                  <a:lnTo>
                    <a:pt x="245" y="48"/>
                  </a:lnTo>
                  <a:lnTo>
                    <a:pt x="263" y="42"/>
                  </a:lnTo>
                  <a:lnTo>
                    <a:pt x="263" y="36"/>
                  </a:lnTo>
                  <a:lnTo>
                    <a:pt x="269" y="24"/>
                  </a:lnTo>
                  <a:lnTo>
                    <a:pt x="275" y="24"/>
                  </a:lnTo>
                  <a:lnTo>
                    <a:pt x="281" y="30"/>
                  </a:lnTo>
                  <a:lnTo>
                    <a:pt x="275" y="42"/>
                  </a:lnTo>
                  <a:lnTo>
                    <a:pt x="269" y="48"/>
                  </a:lnTo>
                  <a:lnTo>
                    <a:pt x="263" y="54"/>
                  </a:lnTo>
                  <a:lnTo>
                    <a:pt x="257" y="60"/>
                  </a:lnTo>
                  <a:lnTo>
                    <a:pt x="263" y="72"/>
                  </a:lnTo>
                  <a:lnTo>
                    <a:pt x="269" y="72"/>
                  </a:lnTo>
                  <a:lnTo>
                    <a:pt x="275" y="95"/>
                  </a:lnTo>
                  <a:lnTo>
                    <a:pt x="263" y="101"/>
                  </a:lnTo>
                  <a:lnTo>
                    <a:pt x="263" y="107"/>
                  </a:lnTo>
                  <a:lnTo>
                    <a:pt x="275" y="107"/>
                  </a:lnTo>
                  <a:lnTo>
                    <a:pt x="275" y="113"/>
                  </a:lnTo>
                  <a:lnTo>
                    <a:pt x="275" y="125"/>
                  </a:lnTo>
                  <a:lnTo>
                    <a:pt x="275" y="131"/>
                  </a:lnTo>
                  <a:lnTo>
                    <a:pt x="281" y="143"/>
                  </a:lnTo>
                  <a:lnTo>
                    <a:pt x="293" y="155"/>
                  </a:lnTo>
                  <a:lnTo>
                    <a:pt x="299" y="155"/>
                  </a:lnTo>
                  <a:lnTo>
                    <a:pt x="299" y="149"/>
                  </a:lnTo>
                  <a:lnTo>
                    <a:pt x="305" y="149"/>
                  </a:lnTo>
                  <a:lnTo>
                    <a:pt x="311" y="149"/>
                  </a:lnTo>
                  <a:lnTo>
                    <a:pt x="311" y="155"/>
                  </a:lnTo>
                  <a:lnTo>
                    <a:pt x="317" y="167"/>
                  </a:lnTo>
                  <a:lnTo>
                    <a:pt x="317" y="173"/>
                  </a:lnTo>
                  <a:lnTo>
                    <a:pt x="317" y="179"/>
                  </a:lnTo>
                  <a:lnTo>
                    <a:pt x="329" y="179"/>
                  </a:lnTo>
                  <a:lnTo>
                    <a:pt x="335" y="173"/>
                  </a:lnTo>
                  <a:lnTo>
                    <a:pt x="364" y="161"/>
                  </a:lnTo>
                  <a:lnTo>
                    <a:pt x="364" y="149"/>
                  </a:lnTo>
                  <a:lnTo>
                    <a:pt x="370" y="119"/>
                  </a:lnTo>
                  <a:lnTo>
                    <a:pt x="370" y="113"/>
                  </a:lnTo>
                  <a:lnTo>
                    <a:pt x="317" y="125"/>
                  </a:lnTo>
                  <a:lnTo>
                    <a:pt x="281" y="0"/>
                  </a:lnTo>
                </a:path>
              </a:pathLst>
            </a:custGeom>
            <a:solidFill>
              <a:srgbClr val="FFFF00"/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106"/>
            <p:cNvSpPr>
              <a:spLocks/>
            </p:cNvSpPr>
            <p:nvPr/>
          </p:nvSpPr>
          <p:spPr bwMode="auto">
            <a:xfrm>
              <a:off x="6310371" y="5179475"/>
              <a:ext cx="1362251" cy="1131136"/>
            </a:xfrm>
            <a:custGeom>
              <a:avLst/>
              <a:gdLst>
                <a:gd name="T0" fmla="*/ 0 w 742"/>
                <a:gd name="T1" fmla="*/ 43 h 561"/>
                <a:gd name="T2" fmla="*/ 0 w 742"/>
                <a:gd name="T3" fmla="*/ 54 h 561"/>
                <a:gd name="T4" fmla="*/ 11 w 742"/>
                <a:gd name="T5" fmla="*/ 65 h 561"/>
                <a:gd name="T6" fmla="*/ 17 w 742"/>
                <a:gd name="T7" fmla="*/ 81 h 561"/>
                <a:gd name="T8" fmla="*/ 22 w 742"/>
                <a:gd name="T9" fmla="*/ 92 h 561"/>
                <a:gd name="T10" fmla="*/ 17 w 742"/>
                <a:gd name="T11" fmla="*/ 102 h 561"/>
                <a:gd name="T12" fmla="*/ 33 w 742"/>
                <a:gd name="T13" fmla="*/ 96 h 561"/>
                <a:gd name="T14" fmla="*/ 45 w 742"/>
                <a:gd name="T15" fmla="*/ 81 h 561"/>
                <a:gd name="T16" fmla="*/ 56 w 742"/>
                <a:gd name="T17" fmla="*/ 81 h 561"/>
                <a:gd name="T18" fmla="*/ 50 w 742"/>
                <a:gd name="T19" fmla="*/ 92 h 561"/>
                <a:gd name="T20" fmla="*/ 100 w 742"/>
                <a:gd name="T21" fmla="*/ 81 h 561"/>
                <a:gd name="T22" fmla="*/ 100 w 742"/>
                <a:gd name="T23" fmla="*/ 86 h 561"/>
                <a:gd name="T24" fmla="*/ 139 w 742"/>
                <a:gd name="T25" fmla="*/ 96 h 561"/>
                <a:gd name="T26" fmla="*/ 156 w 742"/>
                <a:gd name="T27" fmla="*/ 96 h 561"/>
                <a:gd name="T28" fmla="*/ 173 w 742"/>
                <a:gd name="T29" fmla="*/ 102 h 561"/>
                <a:gd name="T30" fmla="*/ 173 w 742"/>
                <a:gd name="T31" fmla="*/ 107 h 561"/>
                <a:gd name="T32" fmla="*/ 201 w 742"/>
                <a:gd name="T33" fmla="*/ 134 h 561"/>
                <a:gd name="T34" fmla="*/ 195 w 742"/>
                <a:gd name="T35" fmla="*/ 140 h 561"/>
                <a:gd name="T36" fmla="*/ 189 w 742"/>
                <a:gd name="T37" fmla="*/ 140 h 561"/>
                <a:gd name="T38" fmla="*/ 228 w 742"/>
                <a:gd name="T39" fmla="*/ 134 h 561"/>
                <a:gd name="T40" fmla="*/ 278 w 742"/>
                <a:gd name="T41" fmla="*/ 113 h 561"/>
                <a:gd name="T42" fmla="*/ 278 w 742"/>
                <a:gd name="T43" fmla="*/ 96 h 561"/>
                <a:gd name="T44" fmla="*/ 345 w 742"/>
                <a:gd name="T45" fmla="*/ 118 h 561"/>
                <a:gd name="T46" fmla="*/ 383 w 742"/>
                <a:gd name="T47" fmla="*/ 150 h 561"/>
                <a:gd name="T48" fmla="*/ 411 w 742"/>
                <a:gd name="T49" fmla="*/ 167 h 561"/>
                <a:gd name="T50" fmla="*/ 428 w 742"/>
                <a:gd name="T51" fmla="*/ 194 h 561"/>
                <a:gd name="T52" fmla="*/ 428 w 742"/>
                <a:gd name="T53" fmla="*/ 258 h 561"/>
                <a:gd name="T54" fmla="*/ 445 w 742"/>
                <a:gd name="T55" fmla="*/ 295 h 561"/>
                <a:gd name="T56" fmla="*/ 439 w 742"/>
                <a:gd name="T57" fmla="*/ 269 h 561"/>
                <a:gd name="T58" fmla="*/ 456 w 742"/>
                <a:gd name="T59" fmla="*/ 279 h 561"/>
                <a:gd name="T60" fmla="*/ 461 w 742"/>
                <a:gd name="T61" fmla="*/ 275 h 561"/>
                <a:gd name="T62" fmla="*/ 461 w 742"/>
                <a:gd name="T63" fmla="*/ 284 h 561"/>
                <a:gd name="T64" fmla="*/ 450 w 742"/>
                <a:gd name="T65" fmla="*/ 311 h 561"/>
                <a:gd name="T66" fmla="*/ 461 w 742"/>
                <a:gd name="T67" fmla="*/ 328 h 561"/>
                <a:gd name="T68" fmla="*/ 495 w 742"/>
                <a:gd name="T69" fmla="*/ 371 h 561"/>
                <a:gd name="T70" fmla="*/ 506 w 742"/>
                <a:gd name="T71" fmla="*/ 376 h 561"/>
                <a:gd name="T72" fmla="*/ 523 w 742"/>
                <a:gd name="T73" fmla="*/ 403 h 561"/>
                <a:gd name="T74" fmla="*/ 550 w 742"/>
                <a:gd name="T75" fmla="*/ 446 h 561"/>
                <a:gd name="T76" fmla="*/ 600 w 742"/>
                <a:gd name="T77" fmla="*/ 478 h 561"/>
                <a:gd name="T78" fmla="*/ 622 w 742"/>
                <a:gd name="T79" fmla="*/ 489 h 561"/>
                <a:gd name="T80" fmla="*/ 611 w 742"/>
                <a:gd name="T81" fmla="*/ 494 h 561"/>
                <a:gd name="T82" fmla="*/ 605 w 742"/>
                <a:gd name="T83" fmla="*/ 500 h 561"/>
                <a:gd name="T84" fmla="*/ 628 w 742"/>
                <a:gd name="T85" fmla="*/ 505 h 561"/>
                <a:gd name="T86" fmla="*/ 678 w 742"/>
                <a:gd name="T87" fmla="*/ 478 h 561"/>
                <a:gd name="T88" fmla="*/ 672 w 742"/>
                <a:gd name="T89" fmla="*/ 446 h 561"/>
                <a:gd name="T90" fmla="*/ 678 w 742"/>
                <a:gd name="T91" fmla="*/ 403 h 561"/>
                <a:gd name="T92" fmla="*/ 672 w 742"/>
                <a:gd name="T93" fmla="*/ 333 h 561"/>
                <a:gd name="T94" fmla="*/ 633 w 742"/>
                <a:gd name="T95" fmla="*/ 264 h 561"/>
                <a:gd name="T96" fmla="*/ 611 w 742"/>
                <a:gd name="T97" fmla="*/ 231 h 561"/>
                <a:gd name="T98" fmla="*/ 611 w 742"/>
                <a:gd name="T99" fmla="*/ 204 h 561"/>
                <a:gd name="T100" fmla="*/ 578 w 742"/>
                <a:gd name="T101" fmla="*/ 156 h 561"/>
                <a:gd name="T102" fmla="*/ 550 w 742"/>
                <a:gd name="T103" fmla="*/ 129 h 561"/>
                <a:gd name="T104" fmla="*/ 512 w 742"/>
                <a:gd name="T105" fmla="*/ 43 h 561"/>
                <a:gd name="T106" fmla="*/ 506 w 742"/>
                <a:gd name="T107" fmla="*/ 32 h 561"/>
                <a:gd name="T108" fmla="*/ 495 w 742"/>
                <a:gd name="T109" fmla="*/ 11 h 561"/>
                <a:gd name="T110" fmla="*/ 456 w 742"/>
                <a:gd name="T111" fmla="*/ 5 h 561"/>
                <a:gd name="T112" fmla="*/ 461 w 742"/>
                <a:gd name="T113" fmla="*/ 38 h 561"/>
                <a:gd name="T114" fmla="*/ 445 w 742"/>
                <a:gd name="T115" fmla="*/ 43 h 561"/>
                <a:gd name="T116" fmla="*/ 217 w 742"/>
                <a:gd name="T117" fmla="*/ 38 h 561"/>
                <a:gd name="T118" fmla="*/ 212 w 742"/>
                <a:gd name="T119" fmla="*/ 22 h 5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42"/>
                <a:gd name="T181" fmla="*/ 0 h 561"/>
                <a:gd name="T182" fmla="*/ 742 w 742"/>
                <a:gd name="T183" fmla="*/ 561 h 5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42" h="561">
                  <a:moveTo>
                    <a:pt x="228" y="24"/>
                  </a:moveTo>
                  <a:lnTo>
                    <a:pt x="0" y="42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72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84"/>
                  </a:lnTo>
                  <a:lnTo>
                    <a:pt x="18" y="90"/>
                  </a:lnTo>
                  <a:lnTo>
                    <a:pt x="18" y="96"/>
                  </a:lnTo>
                  <a:lnTo>
                    <a:pt x="24" y="96"/>
                  </a:lnTo>
                  <a:lnTo>
                    <a:pt x="24" y="102"/>
                  </a:lnTo>
                  <a:lnTo>
                    <a:pt x="18" y="107"/>
                  </a:lnTo>
                  <a:lnTo>
                    <a:pt x="18" y="113"/>
                  </a:lnTo>
                  <a:lnTo>
                    <a:pt x="36" y="107"/>
                  </a:lnTo>
                  <a:lnTo>
                    <a:pt x="42" y="96"/>
                  </a:lnTo>
                  <a:lnTo>
                    <a:pt x="42" y="90"/>
                  </a:lnTo>
                  <a:lnTo>
                    <a:pt x="48" y="90"/>
                  </a:lnTo>
                  <a:lnTo>
                    <a:pt x="54" y="90"/>
                  </a:lnTo>
                  <a:lnTo>
                    <a:pt x="60" y="90"/>
                  </a:lnTo>
                  <a:lnTo>
                    <a:pt x="60" y="96"/>
                  </a:lnTo>
                  <a:lnTo>
                    <a:pt x="54" y="102"/>
                  </a:lnTo>
                  <a:lnTo>
                    <a:pt x="60" y="102"/>
                  </a:lnTo>
                  <a:lnTo>
                    <a:pt x="72" y="102"/>
                  </a:lnTo>
                  <a:lnTo>
                    <a:pt x="108" y="90"/>
                  </a:lnTo>
                  <a:lnTo>
                    <a:pt x="120" y="84"/>
                  </a:lnTo>
                  <a:lnTo>
                    <a:pt x="120" y="90"/>
                  </a:lnTo>
                  <a:lnTo>
                    <a:pt x="108" y="96"/>
                  </a:lnTo>
                  <a:lnTo>
                    <a:pt x="114" y="96"/>
                  </a:lnTo>
                  <a:lnTo>
                    <a:pt x="132" y="102"/>
                  </a:lnTo>
                  <a:lnTo>
                    <a:pt x="150" y="107"/>
                  </a:lnTo>
                  <a:lnTo>
                    <a:pt x="168" y="113"/>
                  </a:lnTo>
                  <a:lnTo>
                    <a:pt x="168" y="107"/>
                  </a:lnTo>
                  <a:lnTo>
                    <a:pt x="174" y="107"/>
                  </a:lnTo>
                  <a:lnTo>
                    <a:pt x="180" y="113"/>
                  </a:lnTo>
                  <a:lnTo>
                    <a:pt x="186" y="113"/>
                  </a:lnTo>
                  <a:lnTo>
                    <a:pt x="192" y="113"/>
                  </a:lnTo>
                  <a:lnTo>
                    <a:pt x="192" y="119"/>
                  </a:lnTo>
                  <a:lnTo>
                    <a:pt x="186" y="119"/>
                  </a:lnTo>
                  <a:lnTo>
                    <a:pt x="192" y="125"/>
                  </a:lnTo>
                  <a:lnTo>
                    <a:pt x="210" y="143"/>
                  </a:lnTo>
                  <a:lnTo>
                    <a:pt x="216" y="149"/>
                  </a:lnTo>
                  <a:lnTo>
                    <a:pt x="210" y="155"/>
                  </a:lnTo>
                  <a:lnTo>
                    <a:pt x="204" y="149"/>
                  </a:lnTo>
                  <a:lnTo>
                    <a:pt x="204" y="155"/>
                  </a:lnTo>
                  <a:lnTo>
                    <a:pt x="210" y="161"/>
                  </a:lnTo>
                  <a:lnTo>
                    <a:pt x="240" y="149"/>
                  </a:lnTo>
                  <a:lnTo>
                    <a:pt x="246" y="149"/>
                  </a:lnTo>
                  <a:lnTo>
                    <a:pt x="252" y="143"/>
                  </a:lnTo>
                  <a:lnTo>
                    <a:pt x="282" y="125"/>
                  </a:lnTo>
                  <a:lnTo>
                    <a:pt x="299" y="125"/>
                  </a:lnTo>
                  <a:lnTo>
                    <a:pt x="299" y="119"/>
                  </a:lnTo>
                  <a:lnTo>
                    <a:pt x="293" y="119"/>
                  </a:lnTo>
                  <a:lnTo>
                    <a:pt x="299" y="107"/>
                  </a:lnTo>
                  <a:lnTo>
                    <a:pt x="329" y="102"/>
                  </a:lnTo>
                  <a:lnTo>
                    <a:pt x="365" y="125"/>
                  </a:lnTo>
                  <a:lnTo>
                    <a:pt x="371" y="131"/>
                  </a:lnTo>
                  <a:lnTo>
                    <a:pt x="377" y="137"/>
                  </a:lnTo>
                  <a:lnTo>
                    <a:pt x="389" y="149"/>
                  </a:lnTo>
                  <a:lnTo>
                    <a:pt x="413" y="167"/>
                  </a:lnTo>
                  <a:lnTo>
                    <a:pt x="413" y="179"/>
                  </a:lnTo>
                  <a:lnTo>
                    <a:pt x="425" y="185"/>
                  </a:lnTo>
                  <a:lnTo>
                    <a:pt x="443" y="185"/>
                  </a:lnTo>
                  <a:lnTo>
                    <a:pt x="455" y="203"/>
                  </a:lnTo>
                  <a:lnTo>
                    <a:pt x="461" y="209"/>
                  </a:lnTo>
                  <a:lnTo>
                    <a:pt x="461" y="215"/>
                  </a:lnTo>
                  <a:lnTo>
                    <a:pt x="467" y="239"/>
                  </a:lnTo>
                  <a:lnTo>
                    <a:pt x="461" y="263"/>
                  </a:lnTo>
                  <a:lnTo>
                    <a:pt x="461" y="287"/>
                  </a:lnTo>
                  <a:lnTo>
                    <a:pt x="461" y="310"/>
                  </a:lnTo>
                  <a:lnTo>
                    <a:pt x="461" y="316"/>
                  </a:lnTo>
                  <a:lnTo>
                    <a:pt x="479" y="328"/>
                  </a:lnTo>
                  <a:lnTo>
                    <a:pt x="485" y="316"/>
                  </a:lnTo>
                  <a:lnTo>
                    <a:pt x="479" y="316"/>
                  </a:lnTo>
                  <a:lnTo>
                    <a:pt x="473" y="299"/>
                  </a:lnTo>
                  <a:lnTo>
                    <a:pt x="485" y="299"/>
                  </a:lnTo>
                  <a:lnTo>
                    <a:pt x="491" y="310"/>
                  </a:lnTo>
                  <a:lnTo>
                    <a:pt x="497" y="305"/>
                  </a:lnTo>
                  <a:lnTo>
                    <a:pt x="503" y="305"/>
                  </a:lnTo>
                  <a:lnTo>
                    <a:pt x="503" y="310"/>
                  </a:lnTo>
                  <a:lnTo>
                    <a:pt x="497" y="316"/>
                  </a:lnTo>
                  <a:lnTo>
                    <a:pt x="491" y="322"/>
                  </a:lnTo>
                  <a:lnTo>
                    <a:pt x="485" y="340"/>
                  </a:lnTo>
                  <a:lnTo>
                    <a:pt x="485" y="346"/>
                  </a:lnTo>
                  <a:lnTo>
                    <a:pt x="479" y="352"/>
                  </a:lnTo>
                  <a:lnTo>
                    <a:pt x="491" y="358"/>
                  </a:lnTo>
                  <a:lnTo>
                    <a:pt x="497" y="364"/>
                  </a:lnTo>
                  <a:lnTo>
                    <a:pt x="509" y="400"/>
                  </a:lnTo>
                  <a:lnTo>
                    <a:pt x="533" y="412"/>
                  </a:lnTo>
                  <a:lnTo>
                    <a:pt x="533" y="406"/>
                  </a:lnTo>
                  <a:lnTo>
                    <a:pt x="545" y="406"/>
                  </a:lnTo>
                  <a:lnTo>
                    <a:pt x="545" y="418"/>
                  </a:lnTo>
                  <a:lnTo>
                    <a:pt x="545" y="424"/>
                  </a:lnTo>
                  <a:lnTo>
                    <a:pt x="557" y="442"/>
                  </a:lnTo>
                  <a:lnTo>
                    <a:pt x="563" y="448"/>
                  </a:lnTo>
                  <a:lnTo>
                    <a:pt x="575" y="448"/>
                  </a:lnTo>
                  <a:lnTo>
                    <a:pt x="587" y="490"/>
                  </a:lnTo>
                  <a:lnTo>
                    <a:pt x="592" y="496"/>
                  </a:lnTo>
                  <a:lnTo>
                    <a:pt x="616" y="496"/>
                  </a:lnTo>
                  <a:lnTo>
                    <a:pt x="622" y="502"/>
                  </a:lnTo>
                  <a:lnTo>
                    <a:pt x="646" y="531"/>
                  </a:lnTo>
                  <a:lnTo>
                    <a:pt x="658" y="543"/>
                  </a:lnTo>
                  <a:lnTo>
                    <a:pt x="664" y="543"/>
                  </a:lnTo>
                  <a:lnTo>
                    <a:pt x="670" y="543"/>
                  </a:lnTo>
                  <a:lnTo>
                    <a:pt x="670" y="549"/>
                  </a:lnTo>
                  <a:lnTo>
                    <a:pt x="664" y="549"/>
                  </a:lnTo>
                  <a:lnTo>
                    <a:pt x="658" y="549"/>
                  </a:lnTo>
                  <a:lnTo>
                    <a:pt x="652" y="549"/>
                  </a:lnTo>
                  <a:lnTo>
                    <a:pt x="652" y="555"/>
                  </a:lnTo>
                  <a:lnTo>
                    <a:pt x="658" y="561"/>
                  </a:lnTo>
                  <a:lnTo>
                    <a:pt x="670" y="561"/>
                  </a:lnTo>
                  <a:lnTo>
                    <a:pt x="676" y="561"/>
                  </a:lnTo>
                  <a:lnTo>
                    <a:pt x="688" y="555"/>
                  </a:lnTo>
                  <a:lnTo>
                    <a:pt x="724" y="543"/>
                  </a:lnTo>
                  <a:lnTo>
                    <a:pt x="730" y="531"/>
                  </a:lnTo>
                  <a:lnTo>
                    <a:pt x="730" y="525"/>
                  </a:lnTo>
                  <a:lnTo>
                    <a:pt x="724" y="508"/>
                  </a:lnTo>
                  <a:lnTo>
                    <a:pt x="724" y="496"/>
                  </a:lnTo>
                  <a:lnTo>
                    <a:pt x="730" y="478"/>
                  </a:lnTo>
                  <a:lnTo>
                    <a:pt x="742" y="484"/>
                  </a:lnTo>
                  <a:lnTo>
                    <a:pt x="730" y="448"/>
                  </a:lnTo>
                  <a:lnTo>
                    <a:pt x="736" y="430"/>
                  </a:lnTo>
                  <a:lnTo>
                    <a:pt x="730" y="394"/>
                  </a:lnTo>
                  <a:lnTo>
                    <a:pt x="724" y="370"/>
                  </a:lnTo>
                  <a:lnTo>
                    <a:pt x="718" y="358"/>
                  </a:lnTo>
                  <a:lnTo>
                    <a:pt x="694" y="328"/>
                  </a:lnTo>
                  <a:lnTo>
                    <a:pt x="682" y="293"/>
                  </a:lnTo>
                  <a:lnTo>
                    <a:pt x="658" y="263"/>
                  </a:lnTo>
                  <a:lnTo>
                    <a:pt x="664" y="263"/>
                  </a:lnTo>
                  <a:lnTo>
                    <a:pt x="658" y="257"/>
                  </a:lnTo>
                  <a:lnTo>
                    <a:pt x="652" y="245"/>
                  </a:lnTo>
                  <a:lnTo>
                    <a:pt x="652" y="233"/>
                  </a:lnTo>
                  <a:lnTo>
                    <a:pt x="658" y="227"/>
                  </a:lnTo>
                  <a:lnTo>
                    <a:pt x="658" y="221"/>
                  </a:lnTo>
                  <a:lnTo>
                    <a:pt x="634" y="191"/>
                  </a:lnTo>
                  <a:lnTo>
                    <a:pt x="622" y="173"/>
                  </a:lnTo>
                  <a:lnTo>
                    <a:pt x="610" y="167"/>
                  </a:lnTo>
                  <a:lnTo>
                    <a:pt x="592" y="143"/>
                  </a:lnTo>
                  <a:lnTo>
                    <a:pt x="569" y="107"/>
                  </a:lnTo>
                  <a:lnTo>
                    <a:pt x="569" y="84"/>
                  </a:lnTo>
                  <a:lnTo>
                    <a:pt x="551" y="48"/>
                  </a:lnTo>
                  <a:lnTo>
                    <a:pt x="545" y="42"/>
                  </a:lnTo>
                  <a:lnTo>
                    <a:pt x="545" y="36"/>
                  </a:lnTo>
                  <a:lnTo>
                    <a:pt x="539" y="12"/>
                  </a:lnTo>
                  <a:lnTo>
                    <a:pt x="539" y="6"/>
                  </a:lnTo>
                  <a:lnTo>
                    <a:pt x="533" y="12"/>
                  </a:lnTo>
                  <a:lnTo>
                    <a:pt x="515" y="6"/>
                  </a:lnTo>
                  <a:lnTo>
                    <a:pt x="497" y="0"/>
                  </a:lnTo>
                  <a:lnTo>
                    <a:pt x="491" y="6"/>
                  </a:lnTo>
                  <a:lnTo>
                    <a:pt x="491" y="12"/>
                  </a:lnTo>
                  <a:lnTo>
                    <a:pt x="491" y="18"/>
                  </a:lnTo>
                  <a:lnTo>
                    <a:pt x="497" y="42"/>
                  </a:lnTo>
                  <a:lnTo>
                    <a:pt x="491" y="54"/>
                  </a:lnTo>
                  <a:lnTo>
                    <a:pt x="479" y="48"/>
                  </a:lnTo>
                  <a:lnTo>
                    <a:pt x="473" y="36"/>
                  </a:lnTo>
                  <a:lnTo>
                    <a:pt x="240" y="48"/>
                  </a:lnTo>
                  <a:lnTo>
                    <a:pt x="234" y="42"/>
                  </a:lnTo>
                  <a:lnTo>
                    <a:pt x="234" y="36"/>
                  </a:lnTo>
                  <a:lnTo>
                    <a:pt x="228" y="24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107"/>
            <p:cNvSpPr>
              <a:spLocks/>
            </p:cNvSpPr>
            <p:nvPr/>
          </p:nvSpPr>
          <p:spPr bwMode="auto">
            <a:xfrm>
              <a:off x="7838701" y="3141188"/>
              <a:ext cx="160149" cy="288943"/>
            </a:xfrm>
            <a:custGeom>
              <a:avLst/>
              <a:gdLst>
                <a:gd name="T0" fmla="*/ 81 w 89"/>
                <a:gd name="T1" fmla="*/ 118 h 143"/>
                <a:gd name="T2" fmla="*/ 81 w 89"/>
                <a:gd name="T3" fmla="*/ 113 h 143"/>
                <a:gd name="T4" fmla="*/ 76 w 89"/>
                <a:gd name="T5" fmla="*/ 97 h 143"/>
                <a:gd name="T6" fmla="*/ 65 w 89"/>
                <a:gd name="T7" fmla="*/ 91 h 143"/>
                <a:gd name="T8" fmla="*/ 54 w 89"/>
                <a:gd name="T9" fmla="*/ 81 h 143"/>
                <a:gd name="T10" fmla="*/ 49 w 89"/>
                <a:gd name="T11" fmla="*/ 76 h 143"/>
                <a:gd name="T12" fmla="*/ 44 w 89"/>
                <a:gd name="T13" fmla="*/ 70 h 143"/>
                <a:gd name="T14" fmla="*/ 33 w 89"/>
                <a:gd name="T15" fmla="*/ 54 h 143"/>
                <a:gd name="T16" fmla="*/ 33 w 89"/>
                <a:gd name="T17" fmla="*/ 43 h 143"/>
                <a:gd name="T18" fmla="*/ 22 w 89"/>
                <a:gd name="T19" fmla="*/ 32 h 143"/>
                <a:gd name="T20" fmla="*/ 22 w 89"/>
                <a:gd name="T21" fmla="*/ 27 h 143"/>
                <a:gd name="T22" fmla="*/ 16 w 89"/>
                <a:gd name="T23" fmla="*/ 22 h 143"/>
                <a:gd name="T24" fmla="*/ 22 w 89"/>
                <a:gd name="T25" fmla="*/ 22 h 143"/>
                <a:gd name="T26" fmla="*/ 22 w 89"/>
                <a:gd name="T27" fmla="*/ 16 h 143"/>
                <a:gd name="T28" fmla="*/ 22 w 89"/>
                <a:gd name="T29" fmla="*/ 0 h 143"/>
                <a:gd name="T30" fmla="*/ 16 w 89"/>
                <a:gd name="T31" fmla="*/ 0 h 143"/>
                <a:gd name="T32" fmla="*/ 11 w 89"/>
                <a:gd name="T33" fmla="*/ 0 h 143"/>
                <a:gd name="T34" fmla="*/ 5 w 89"/>
                <a:gd name="T35" fmla="*/ 11 h 143"/>
                <a:gd name="T36" fmla="*/ 0 w 89"/>
                <a:gd name="T37" fmla="*/ 16 h 143"/>
                <a:gd name="T38" fmla="*/ 0 w 89"/>
                <a:gd name="T39" fmla="*/ 16 h 143"/>
                <a:gd name="T40" fmla="*/ 0 w 89"/>
                <a:gd name="T41" fmla="*/ 16 h 143"/>
                <a:gd name="T42" fmla="*/ 33 w 89"/>
                <a:gd name="T43" fmla="*/ 129 h 143"/>
                <a:gd name="T44" fmla="*/ 81 w 89"/>
                <a:gd name="T45" fmla="*/ 118 h 143"/>
                <a:gd name="T46" fmla="*/ 81 w 89"/>
                <a:gd name="T47" fmla="*/ 118 h 1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9"/>
                <a:gd name="T73" fmla="*/ 0 h 143"/>
                <a:gd name="T74" fmla="*/ 89 w 89"/>
                <a:gd name="T75" fmla="*/ 143 h 14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9" h="143">
                  <a:moveTo>
                    <a:pt x="89" y="131"/>
                  </a:moveTo>
                  <a:lnTo>
                    <a:pt x="89" y="125"/>
                  </a:lnTo>
                  <a:lnTo>
                    <a:pt x="83" y="107"/>
                  </a:lnTo>
                  <a:lnTo>
                    <a:pt x="71" y="101"/>
                  </a:lnTo>
                  <a:lnTo>
                    <a:pt x="59" y="90"/>
                  </a:lnTo>
                  <a:lnTo>
                    <a:pt x="54" y="84"/>
                  </a:lnTo>
                  <a:lnTo>
                    <a:pt x="48" y="78"/>
                  </a:lnTo>
                  <a:lnTo>
                    <a:pt x="36" y="60"/>
                  </a:lnTo>
                  <a:lnTo>
                    <a:pt x="36" y="48"/>
                  </a:lnTo>
                  <a:lnTo>
                    <a:pt x="24" y="36"/>
                  </a:lnTo>
                  <a:lnTo>
                    <a:pt x="24" y="30"/>
                  </a:lnTo>
                  <a:lnTo>
                    <a:pt x="18" y="24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36" y="143"/>
                  </a:lnTo>
                  <a:lnTo>
                    <a:pt x="89" y="131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109"/>
            <p:cNvSpPr>
              <a:spLocks/>
            </p:cNvSpPr>
            <p:nvPr/>
          </p:nvSpPr>
          <p:spPr bwMode="auto">
            <a:xfrm>
              <a:off x="7880223" y="2805203"/>
              <a:ext cx="195737" cy="506214"/>
            </a:xfrm>
            <a:custGeom>
              <a:avLst/>
              <a:gdLst>
                <a:gd name="T0" fmla="*/ 0 w 107"/>
                <a:gd name="T1" fmla="*/ 167 h 251"/>
                <a:gd name="T2" fmla="*/ 0 w 107"/>
                <a:gd name="T3" fmla="*/ 172 h 251"/>
                <a:gd name="T4" fmla="*/ 11 w 107"/>
                <a:gd name="T5" fmla="*/ 188 h 251"/>
                <a:gd name="T6" fmla="*/ 32 w 107"/>
                <a:gd name="T7" fmla="*/ 199 h 251"/>
                <a:gd name="T8" fmla="*/ 49 w 107"/>
                <a:gd name="T9" fmla="*/ 204 h 251"/>
                <a:gd name="T10" fmla="*/ 55 w 107"/>
                <a:gd name="T11" fmla="*/ 215 h 251"/>
                <a:gd name="T12" fmla="*/ 60 w 107"/>
                <a:gd name="T13" fmla="*/ 226 h 251"/>
                <a:gd name="T14" fmla="*/ 71 w 107"/>
                <a:gd name="T15" fmla="*/ 210 h 251"/>
                <a:gd name="T16" fmla="*/ 77 w 107"/>
                <a:gd name="T17" fmla="*/ 188 h 251"/>
                <a:gd name="T18" fmla="*/ 93 w 107"/>
                <a:gd name="T19" fmla="*/ 161 h 251"/>
                <a:gd name="T20" fmla="*/ 99 w 107"/>
                <a:gd name="T21" fmla="*/ 140 h 251"/>
                <a:gd name="T22" fmla="*/ 99 w 107"/>
                <a:gd name="T23" fmla="*/ 102 h 251"/>
                <a:gd name="T24" fmla="*/ 88 w 107"/>
                <a:gd name="T25" fmla="*/ 69 h 251"/>
                <a:gd name="T26" fmla="*/ 77 w 107"/>
                <a:gd name="T27" fmla="*/ 75 h 251"/>
                <a:gd name="T28" fmla="*/ 71 w 107"/>
                <a:gd name="T29" fmla="*/ 75 h 251"/>
                <a:gd name="T30" fmla="*/ 66 w 107"/>
                <a:gd name="T31" fmla="*/ 75 h 251"/>
                <a:gd name="T32" fmla="*/ 71 w 107"/>
                <a:gd name="T33" fmla="*/ 59 h 251"/>
                <a:gd name="T34" fmla="*/ 77 w 107"/>
                <a:gd name="T35" fmla="*/ 59 h 251"/>
                <a:gd name="T36" fmla="*/ 77 w 107"/>
                <a:gd name="T37" fmla="*/ 43 h 251"/>
                <a:gd name="T38" fmla="*/ 88 w 107"/>
                <a:gd name="T39" fmla="*/ 32 h 251"/>
                <a:gd name="T40" fmla="*/ 22 w 107"/>
                <a:gd name="T41" fmla="*/ 0 h 251"/>
                <a:gd name="T42" fmla="*/ 11 w 107"/>
                <a:gd name="T43" fmla="*/ 11 h 251"/>
                <a:gd name="T44" fmla="*/ 11 w 107"/>
                <a:gd name="T45" fmla="*/ 27 h 251"/>
                <a:gd name="T46" fmla="*/ 0 w 107"/>
                <a:gd name="T47" fmla="*/ 38 h 251"/>
                <a:gd name="T48" fmla="*/ 6 w 107"/>
                <a:gd name="T49" fmla="*/ 49 h 251"/>
                <a:gd name="T50" fmla="*/ 0 w 107"/>
                <a:gd name="T51" fmla="*/ 59 h 251"/>
                <a:gd name="T52" fmla="*/ 6 w 107"/>
                <a:gd name="T53" fmla="*/ 80 h 251"/>
                <a:gd name="T54" fmla="*/ 17 w 107"/>
                <a:gd name="T55" fmla="*/ 91 h 251"/>
                <a:gd name="T56" fmla="*/ 28 w 107"/>
                <a:gd name="T57" fmla="*/ 96 h 251"/>
                <a:gd name="T58" fmla="*/ 38 w 107"/>
                <a:gd name="T59" fmla="*/ 102 h 251"/>
                <a:gd name="T60" fmla="*/ 43 w 107"/>
                <a:gd name="T61" fmla="*/ 113 h 251"/>
                <a:gd name="T62" fmla="*/ 22 w 107"/>
                <a:gd name="T63" fmla="*/ 129 h 251"/>
                <a:gd name="T64" fmla="*/ 0 w 107"/>
                <a:gd name="T65" fmla="*/ 150 h 2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251"/>
                <a:gd name="T101" fmla="*/ 107 w 107"/>
                <a:gd name="T102" fmla="*/ 251 h 2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251">
                  <a:moveTo>
                    <a:pt x="0" y="167"/>
                  </a:moveTo>
                  <a:lnTo>
                    <a:pt x="0" y="185"/>
                  </a:lnTo>
                  <a:lnTo>
                    <a:pt x="0" y="191"/>
                  </a:lnTo>
                  <a:lnTo>
                    <a:pt x="6" y="197"/>
                  </a:lnTo>
                  <a:lnTo>
                    <a:pt x="12" y="209"/>
                  </a:lnTo>
                  <a:lnTo>
                    <a:pt x="18" y="215"/>
                  </a:lnTo>
                  <a:lnTo>
                    <a:pt x="35" y="221"/>
                  </a:lnTo>
                  <a:lnTo>
                    <a:pt x="41" y="227"/>
                  </a:lnTo>
                  <a:lnTo>
                    <a:pt x="53" y="227"/>
                  </a:lnTo>
                  <a:lnTo>
                    <a:pt x="59" y="227"/>
                  </a:lnTo>
                  <a:lnTo>
                    <a:pt x="59" y="239"/>
                  </a:lnTo>
                  <a:lnTo>
                    <a:pt x="59" y="245"/>
                  </a:lnTo>
                  <a:lnTo>
                    <a:pt x="65" y="251"/>
                  </a:lnTo>
                  <a:lnTo>
                    <a:pt x="71" y="245"/>
                  </a:lnTo>
                  <a:lnTo>
                    <a:pt x="77" y="233"/>
                  </a:lnTo>
                  <a:lnTo>
                    <a:pt x="77" y="221"/>
                  </a:lnTo>
                  <a:lnTo>
                    <a:pt x="83" y="209"/>
                  </a:lnTo>
                  <a:lnTo>
                    <a:pt x="89" y="197"/>
                  </a:lnTo>
                  <a:lnTo>
                    <a:pt x="101" y="179"/>
                  </a:lnTo>
                  <a:lnTo>
                    <a:pt x="107" y="167"/>
                  </a:lnTo>
                  <a:lnTo>
                    <a:pt x="107" y="155"/>
                  </a:lnTo>
                  <a:lnTo>
                    <a:pt x="107" y="149"/>
                  </a:lnTo>
                  <a:lnTo>
                    <a:pt x="107" y="113"/>
                  </a:lnTo>
                  <a:lnTo>
                    <a:pt x="101" y="89"/>
                  </a:lnTo>
                  <a:lnTo>
                    <a:pt x="95" y="77"/>
                  </a:lnTo>
                  <a:lnTo>
                    <a:pt x="89" y="83"/>
                  </a:lnTo>
                  <a:lnTo>
                    <a:pt x="83" y="83"/>
                  </a:lnTo>
                  <a:lnTo>
                    <a:pt x="77" y="83"/>
                  </a:lnTo>
                  <a:lnTo>
                    <a:pt x="71" y="83"/>
                  </a:lnTo>
                  <a:lnTo>
                    <a:pt x="71" y="77"/>
                  </a:lnTo>
                  <a:lnTo>
                    <a:pt x="77" y="65"/>
                  </a:lnTo>
                  <a:lnTo>
                    <a:pt x="83" y="65"/>
                  </a:lnTo>
                  <a:lnTo>
                    <a:pt x="83" y="54"/>
                  </a:lnTo>
                  <a:lnTo>
                    <a:pt x="83" y="48"/>
                  </a:lnTo>
                  <a:lnTo>
                    <a:pt x="89" y="42"/>
                  </a:lnTo>
                  <a:lnTo>
                    <a:pt x="95" y="36"/>
                  </a:lnTo>
                  <a:lnTo>
                    <a:pt x="89" y="24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2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54"/>
                  </a:lnTo>
                  <a:lnTo>
                    <a:pt x="6" y="65"/>
                  </a:lnTo>
                  <a:lnTo>
                    <a:pt x="0" y="65"/>
                  </a:lnTo>
                  <a:lnTo>
                    <a:pt x="6" y="83"/>
                  </a:lnTo>
                  <a:lnTo>
                    <a:pt x="6" y="89"/>
                  </a:lnTo>
                  <a:lnTo>
                    <a:pt x="12" y="89"/>
                  </a:lnTo>
                  <a:lnTo>
                    <a:pt x="18" y="101"/>
                  </a:lnTo>
                  <a:lnTo>
                    <a:pt x="24" y="101"/>
                  </a:lnTo>
                  <a:lnTo>
                    <a:pt x="30" y="107"/>
                  </a:lnTo>
                  <a:lnTo>
                    <a:pt x="35" y="107"/>
                  </a:lnTo>
                  <a:lnTo>
                    <a:pt x="41" y="113"/>
                  </a:lnTo>
                  <a:lnTo>
                    <a:pt x="53" y="119"/>
                  </a:lnTo>
                  <a:lnTo>
                    <a:pt x="47" y="125"/>
                  </a:lnTo>
                  <a:lnTo>
                    <a:pt x="35" y="131"/>
                  </a:lnTo>
                  <a:lnTo>
                    <a:pt x="24" y="143"/>
                  </a:lnTo>
                  <a:lnTo>
                    <a:pt x="24" y="155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111"/>
            <p:cNvSpPr>
              <a:spLocks/>
            </p:cNvSpPr>
            <p:nvPr/>
          </p:nvSpPr>
          <p:spPr bwMode="auto">
            <a:xfrm>
              <a:off x="8066070" y="2563304"/>
              <a:ext cx="253075" cy="277743"/>
            </a:xfrm>
            <a:custGeom>
              <a:avLst/>
              <a:gdLst>
                <a:gd name="T0" fmla="*/ 0 w 138"/>
                <a:gd name="T1" fmla="*/ 27 h 138"/>
                <a:gd name="T2" fmla="*/ 39 w 138"/>
                <a:gd name="T3" fmla="*/ 16 h 138"/>
                <a:gd name="T4" fmla="*/ 45 w 138"/>
                <a:gd name="T5" fmla="*/ 22 h 138"/>
                <a:gd name="T6" fmla="*/ 45 w 138"/>
                <a:gd name="T7" fmla="*/ 22 h 138"/>
                <a:gd name="T8" fmla="*/ 50 w 138"/>
                <a:gd name="T9" fmla="*/ 16 h 138"/>
                <a:gd name="T10" fmla="*/ 111 w 138"/>
                <a:gd name="T11" fmla="*/ 0 h 138"/>
                <a:gd name="T12" fmla="*/ 128 w 138"/>
                <a:gd name="T13" fmla="*/ 54 h 138"/>
                <a:gd name="T14" fmla="*/ 128 w 138"/>
                <a:gd name="T15" fmla="*/ 59 h 138"/>
                <a:gd name="T16" fmla="*/ 122 w 138"/>
                <a:gd name="T17" fmla="*/ 59 h 138"/>
                <a:gd name="T18" fmla="*/ 128 w 138"/>
                <a:gd name="T19" fmla="*/ 65 h 138"/>
                <a:gd name="T20" fmla="*/ 128 w 138"/>
                <a:gd name="T21" fmla="*/ 65 h 138"/>
                <a:gd name="T22" fmla="*/ 117 w 138"/>
                <a:gd name="T23" fmla="*/ 65 h 138"/>
                <a:gd name="T24" fmla="*/ 95 w 138"/>
                <a:gd name="T25" fmla="*/ 75 h 138"/>
                <a:gd name="T26" fmla="*/ 89 w 138"/>
                <a:gd name="T27" fmla="*/ 75 h 138"/>
                <a:gd name="T28" fmla="*/ 89 w 138"/>
                <a:gd name="T29" fmla="*/ 75 h 138"/>
                <a:gd name="T30" fmla="*/ 89 w 138"/>
                <a:gd name="T31" fmla="*/ 81 h 138"/>
                <a:gd name="T32" fmla="*/ 83 w 138"/>
                <a:gd name="T33" fmla="*/ 81 h 138"/>
                <a:gd name="T34" fmla="*/ 72 w 138"/>
                <a:gd name="T35" fmla="*/ 86 h 138"/>
                <a:gd name="T36" fmla="*/ 56 w 138"/>
                <a:gd name="T37" fmla="*/ 92 h 138"/>
                <a:gd name="T38" fmla="*/ 50 w 138"/>
                <a:gd name="T39" fmla="*/ 92 h 138"/>
                <a:gd name="T40" fmla="*/ 45 w 138"/>
                <a:gd name="T41" fmla="*/ 102 h 138"/>
                <a:gd name="T42" fmla="*/ 17 w 138"/>
                <a:gd name="T43" fmla="*/ 119 h 138"/>
                <a:gd name="T44" fmla="*/ 6 w 138"/>
                <a:gd name="T45" fmla="*/ 124 h 138"/>
                <a:gd name="T46" fmla="*/ 0 w 138"/>
                <a:gd name="T47" fmla="*/ 119 h 138"/>
                <a:gd name="T48" fmla="*/ 11 w 138"/>
                <a:gd name="T49" fmla="*/ 108 h 138"/>
                <a:gd name="T50" fmla="*/ 11 w 138"/>
                <a:gd name="T51" fmla="*/ 102 h 138"/>
                <a:gd name="T52" fmla="*/ 6 w 138"/>
                <a:gd name="T53" fmla="*/ 97 h 138"/>
                <a:gd name="T54" fmla="*/ 0 w 138"/>
                <a:gd name="T55" fmla="*/ 27 h 138"/>
                <a:gd name="T56" fmla="*/ 0 w 138"/>
                <a:gd name="T57" fmla="*/ 27 h 13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8"/>
                <a:gd name="T88" fmla="*/ 0 h 138"/>
                <a:gd name="T89" fmla="*/ 138 w 138"/>
                <a:gd name="T90" fmla="*/ 138 h 13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8" h="138">
                  <a:moveTo>
                    <a:pt x="0" y="30"/>
                  </a:moveTo>
                  <a:lnTo>
                    <a:pt x="42" y="18"/>
                  </a:lnTo>
                  <a:lnTo>
                    <a:pt x="48" y="24"/>
                  </a:lnTo>
                  <a:lnTo>
                    <a:pt x="54" y="18"/>
                  </a:lnTo>
                  <a:lnTo>
                    <a:pt x="120" y="0"/>
                  </a:lnTo>
                  <a:lnTo>
                    <a:pt x="138" y="60"/>
                  </a:lnTo>
                  <a:lnTo>
                    <a:pt x="138" y="66"/>
                  </a:lnTo>
                  <a:lnTo>
                    <a:pt x="132" y="66"/>
                  </a:lnTo>
                  <a:lnTo>
                    <a:pt x="138" y="72"/>
                  </a:lnTo>
                  <a:lnTo>
                    <a:pt x="126" y="72"/>
                  </a:lnTo>
                  <a:lnTo>
                    <a:pt x="102" y="84"/>
                  </a:lnTo>
                  <a:lnTo>
                    <a:pt x="96" y="84"/>
                  </a:lnTo>
                  <a:lnTo>
                    <a:pt x="96" y="90"/>
                  </a:lnTo>
                  <a:lnTo>
                    <a:pt x="90" y="90"/>
                  </a:lnTo>
                  <a:lnTo>
                    <a:pt x="78" y="96"/>
                  </a:lnTo>
                  <a:lnTo>
                    <a:pt x="60" y="102"/>
                  </a:lnTo>
                  <a:lnTo>
                    <a:pt x="54" y="102"/>
                  </a:lnTo>
                  <a:lnTo>
                    <a:pt x="48" y="114"/>
                  </a:lnTo>
                  <a:lnTo>
                    <a:pt x="18" y="132"/>
                  </a:lnTo>
                  <a:lnTo>
                    <a:pt x="6" y="138"/>
                  </a:lnTo>
                  <a:lnTo>
                    <a:pt x="0" y="132"/>
                  </a:lnTo>
                  <a:lnTo>
                    <a:pt x="12" y="120"/>
                  </a:lnTo>
                  <a:lnTo>
                    <a:pt x="12" y="114"/>
                  </a:lnTo>
                  <a:lnTo>
                    <a:pt x="6" y="10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112"/>
            <p:cNvSpPr>
              <a:spLocks/>
            </p:cNvSpPr>
            <p:nvPr/>
          </p:nvSpPr>
          <p:spPr bwMode="auto">
            <a:xfrm>
              <a:off x="8056186" y="2357235"/>
              <a:ext cx="494285" cy="288943"/>
            </a:xfrm>
            <a:custGeom>
              <a:avLst/>
              <a:gdLst>
                <a:gd name="T0" fmla="*/ 50 w 269"/>
                <a:gd name="T1" fmla="*/ 43 h 143"/>
                <a:gd name="T2" fmla="*/ 134 w 269"/>
                <a:gd name="T3" fmla="*/ 22 h 143"/>
                <a:gd name="T4" fmla="*/ 139 w 269"/>
                <a:gd name="T5" fmla="*/ 22 h 143"/>
                <a:gd name="T6" fmla="*/ 139 w 269"/>
                <a:gd name="T7" fmla="*/ 16 h 143"/>
                <a:gd name="T8" fmla="*/ 151 w 269"/>
                <a:gd name="T9" fmla="*/ 0 h 143"/>
                <a:gd name="T10" fmla="*/ 162 w 269"/>
                <a:gd name="T11" fmla="*/ 0 h 143"/>
                <a:gd name="T12" fmla="*/ 173 w 269"/>
                <a:gd name="T13" fmla="*/ 22 h 143"/>
                <a:gd name="T14" fmla="*/ 178 w 269"/>
                <a:gd name="T15" fmla="*/ 27 h 143"/>
                <a:gd name="T16" fmla="*/ 167 w 269"/>
                <a:gd name="T17" fmla="*/ 38 h 143"/>
                <a:gd name="T18" fmla="*/ 162 w 269"/>
                <a:gd name="T19" fmla="*/ 54 h 143"/>
                <a:gd name="T20" fmla="*/ 184 w 269"/>
                <a:gd name="T21" fmla="*/ 60 h 143"/>
                <a:gd name="T22" fmla="*/ 201 w 269"/>
                <a:gd name="T23" fmla="*/ 80 h 143"/>
                <a:gd name="T24" fmla="*/ 228 w 269"/>
                <a:gd name="T25" fmla="*/ 91 h 143"/>
                <a:gd name="T26" fmla="*/ 244 w 269"/>
                <a:gd name="T27" fmla="*/ 75 h 143"/>
                <a:gd name="T28" fmla="*/ 233 w 269"/>
                <a:gd name="T29" fmla="*/ 70 h 143"/>
                <a:gd name="T30" fmla="*/ 223 w 269"/>
                <a:gd name="T31" fmla="*/ 60 h 143"/>
                <a:gd name="T32" fmla="*/ 233 w 269"/>
                <a:gd name="T33" fmla="*/ 60 h 143"/>
                <a:gd name="T34" fmla="*/ 250 w 269"/>
                <a:gd name="T35" fmla="*/ 91 h 143"/>
                <a:gd name="T36" fmla="*/ 244 w 269"/>
                <a:gd name="T37" fmla="*/ 91 h 143"/>
                <a:gd name="T38" fmla="*/ 223 w 269"/>
                <a:gd name="T39" fmla="*/ 107 h 143"/>
                <a:gd name="T40" fmla="*/ 206 w 269"/>
                <a:gd name="T41" fmla="*/ 113 h 143"/>
                <a:gd name="T42" fmla="*/ 206 w 269"/>
                <a:gd name="T43" fmla="*/ 107 h 143"/>
                <a:gd name="T44" fmla="*/ 201 w 269"/>
                <a:gd name="T45" fmla="*/ 102 h 143"/>
                <a:gd name="T46" fmla="*/ 190 w 269"/>
                <a:gd name="T47" fmla="*/ 124 h 143"/>
                <a:gd name="T48" fmla="*/ 178 w 269"/>
                <a:gd name="T49" fmla="*/ 118 h 143"/>
                <a:gd name="T50" fmla="*/ 178 w 269"/>
                <a:gd name="T51" fmla="*/ 118 h 143"/>
                <a:gd name="T52" fmla="*/ 167 w 269"/>
                <a:gd name="T53" fmla="*/ 113 h 143"/>
                <a:gd name="T54" fmla="*/ 156 w 269"/>
                <a:gd name="T55" fmla="*/ 107 h 143"/>
                <a:gd name="T56" fmla="*/ 151 w 269"/>
                <a:gd name="T57" fmla="*/ 97 h 143"/>
                <a:gd name="T58" fmla="*/ 117 w 269"/>
                <a:gd name="T59" fmla="*/ 91 h 143"/>
                <a:gd name="T60" fmla="*/ 50 w 269"/>
                <a:gd name="T61" fmla="*/ 113 h 143"/>
                <a:gd name="T62" fmla="*/ 45 w 269"/>
                <a:gd name="T63" fmla="*/ 107 h 143"/>
                <a:gd name="T64" fmla="*/ 0 w 269"/>
                <a:gd name="T65" fmla="*/ 118 h 143"/>
                <a:gd name="T66" fmla="*/ 0 w 269"/>
                <a:gd name="T67" fmla="*/ 54 h 1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9"/>
                <a:gd name="T103" fmla="*/ 0 h 143"/>
                <a:gd name="T104" fmla="*/ 269 w 269"/>
                <a:gd name="T105" fmla="*/ 143 h 14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9" h="143">
                  <a:moveTo>
                    <a:pt x="0" y="60"/>
                  </a:moveTo>
                  <a:lnTo>
                    <a:pt x="54" y="48"/>
                  </a:lnTo>
                  <a:lnTo>
                    <a:pt x="144" y="24"/>
                  </a:lnTo>
                  <a:lnTo>
                    <a:pt x="150" y="24"/>
                  </a:lnTo>
                  <a:lnTo>
                    <a:pt x="150" y="18"/>
                  </a:lnTo>
                  <a:lnTo>
                    <a:pt x="156" y="12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0" y="18"/>
                  </a:lnTo>
                  <a:lnTo>
                    <a:pt x="186" y="24"/>
                  </a:lnTo>
                  <a:lnTo>
                    <a:pt x="192" y="30"/>
                  </a:lnTo>
                  <a:lnTo>
                    <a:pt x="186" y="36"/>
                  </a:lnTo>
                  <a:lnTo>
                    <a:pt x="180" y="42"/>
                  </a:lnTo>
                  <a:lnTo>
                    <a:pt x="174" y="54"/>
                  </a:lnTo>
                  <a:lnTo>
                    <a:pt x="174" y="60"/>
                  </a:lnTo>
                  <a:lnTo>
                    <a:pt x="186" y="60"/>
                  </a:lnTo>
                  <a:lnTo>
                    <a:pt x="198" y="66"/>
                  </a:lnTo>
                  <a:lnTo>
                    <a:pt x="216" y="83"/>
                  </a:lnTo>
                  <a:lnTo>
                    <a:pt x="216" y="89"/>
                  </a:lnTo>
                  <a:lnTo>
                    <a:pt x="228" y="101"/>
                  </a:lnTo>
                  <a:lnTo>
                    <a:pt x="245" y="101"/>
                  </a:lnTo>
                  <a:lnTo>
                    <a:pt x="257" y="95"/>
                  </a:lnTo>
                  <a:lnTo>
                    <a:pt x="263" y="83"/>
                  </a:lnTo>
                  <a:lnTo>
                    <a:pt x="257" y="83"/>
                  </a:lnTo>
                  <a:lnTo>
                    <a:pt x="251" y="78"/>
                  </a:lnTo>
                  <a:lnTo>
                    <a:pt x="240" y="72"/>
                  </a:lnTo>
                  <a:lnTo>
                    <a:pt x="240" y="66"/>
                  </a:lnTo>
                  <a:lnTo>
                    <a:pt x="251" y="66"/>
                  </a:lnTo>
                  <a:lnTo>
                    <a:pt x="263" y="83"/>
                  </a:lnTo>
                  <a:lnTo>
                    <a:pt x="269" y="101"/>
                  </a:lnTo>
                  <a:lnTo>
                    <a:pt x="269" y="107"/>
                  </a:lnTo>
                  <a:lnTo>
                    <a:pt x="263" y="101"/>
                  </a:lnTo>
                  <a:lnTo>
                    <a:pt x="257" y="113"/>
                  </a:lnTo>
                  <a:lnTo>
                    <a:pt x="240" y="119"/>
                  </a:lnTo>
                  <a:lnTo>
                    <a:pt x="228" y="125"/>
                  </a:lnTo>
                  <a:lnTo>
                    <a:pt x="222" y="125"/>
                  </a:lnTo>
                  <a:lnTo>
                    <a:pt x="222" y="119"/>
                  </a:lnTo>
                  <a:lnTo>
                    <a:pt x="222" y="113"/>
                  </a:lnTo>
                  <a:lnTo>
                    <a:pt x="216" y="113"/>
                  </a:lnTo>
                  <a:lnTo>
                    <a:pt x="210" y="125"/>
                  </a:lnTo>
                  <a:lnTo>
                    <a:pt x="204" y="137"/>
                  </a:lnTo>
                  <a:lnTo>
                    <a:pt x="198" y="143"/>
                  </a:lnTo>
                  <a:lnTo>
                    <a:pt x="192" y="131"/>
                  </a:lnTo>
                  <a:lnTo>
                    <a:pt x="186" y="125"/>
                  </a:lnTo>
                  <a:lnTo>
                    <a:pt x="180" y="125"/>
                  </a:lnTo>
                  <a:lnTo>
                    <a:pt x="180" y="119"/>
                  </a:lnTo>
                  <a:lnTo>
                    <a:pt x="168" y="119"/>
                  </a:lnTo>
                  <a:lnTo>
                    <a:pt x="162" y="107"/>
                  </a:lnTo>
                  <a:lnTo>
                    <a:pt x="156" y="95"/>
                  </a:lnTo>
                  <a:lnTo>
                    <a:pt x="126" y="101"/>
                  </a:lnTo>
                  <a:lnTo>
                    <a:pt x="60" y="119"/>
                  </a:lnTo>
                  <a:lnTo>
                    <a:pt x="54" y="125"/>
                  </a:lnTo>
                  <a:lnTo>
                    <a:pt x="48" y="119"/>
                  </a:lnTo>
                  <a:lnTo>
                    <a:pt x="6" y="131"/>
                  </a:lnTo>
                  <a:lnTo>
                    <a:pt x="0" y="131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F00"/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113"/>
            <p:cNvSpPr>
              <a:spLocks/>
            </p:cNvSpPr>
            <p:nvPr/>
          </p:nvSpPr>
          <p:spPr bwMode="auto">
            <a:xfrm>
              <a:off x="8287512" y="2549856"/>
              <a:ext cx="132469" cy="159032"/>
            </a:xfrm>
            <a:custGeom>
              <a:avLst/>
              <a:gdLst>
                <a:gd name="T0" fmla="*/ 0 w 72"/>
                <a:gd name="T1" fmla="*/ 5 h 78"/>
                <a:gd name="T2" fmla="*/ 17 w 72"/>
                <a:gd name="T3" fmla="*/ 60 h 78"/>
                <a:gd name="T4" fmla="*/ 17 w 72"/>
                <a:gd name="T5" fmla="*/ 66 h 78"/>
                <a:gd name="T6" fmla="*/ 11 w 72"/>
                <a:gd name="T7" fmla="*/ 66 h 78"/>
                <a:gd name="T8" fmla="*/ 17 w 72"/>
                <a:gd name="T9" fmla="*/ 71 h 78"/>
                <a:gd name="T10" fmla="*/ 17 w 72"/>
                <a:gd name="T11" fmla="*/ 71 h 78"/>
                <a:gd name="T12" fmla="*/ 17 w 72"/>
                <a:gd name="T13" fmla="*/ 71 h 78"/>
                <a:gd name="T14" fmla="*/ 34 w 72"/>
                <a:gd name="T15" fmla="*/ 66 h 78"/>
                <a:gd name="T16" fmla="*/ 39 w 72"/>
                <a:gd name="T17" fmla="*/ 55 h 78"/>
                <a:gd name="T18" fmla="*/ 39 w 72"/>
                <a:gd name="T19" fmla="*/ 49 h 78"/>
                <a:gd name="T20" fmla="*/ 39 w 72"/>
                <a:gd name="T21" fmla="*/ 44 h 78"/>
                <a:gd name="T22" fmla="*/ 39 w 72"/>
                <a:gd name="T23" fmla="*/ 38 h 78"/>
                <a:gd name="T24" fmla="*/ 45 w 72"/>
                <a:gd name="T25" fmla="*/ 33 h 78"/>
                <a:gd name="T26" fmla="*/ 45 w 72"/>
                <a:gd name="T27" fmla="*/ 33 h 78"/>
                <a:gd name="T28" fmla="*/ 45 w 72"/>
                <a:gd name="T29" fmla="*/ 38 h 78"/>
                <a:gd name="T30" fmla="*/ 45 w 72"/>
                <a:gd name="T31" fmla="*/ 49 h 78"/>
                <a:gd name="T32" fmla="*/ 50 w 72"/>
                <a:gd name="T33" fmla="*/ 55 h 78"/>
                <a:gd name="T34" fmla="*/ 50 w 72"/>
                <a:gd name="T35" fmla="*/ 55 h 78"/>
                <a:gd name="T36" fmla="*/ 50 w 72"/>
                <a:gd name="T37" fmla="*/ 49 h 78"/>
                <a:gd name="T38" fmla="*/ 56 w 72"/>
                <a:gd name="T39" fmla="*/ 49 h 78"/>
                <a:gd name="T40" fmla="*/ 61 w 72"/>
                <a:gd name="T41" fmla="*/ 44 h 78"/>
                <a:gd name="T42" fmla="*/ 67 w 72"/>
                <a:gd name="T43" fmla="*/ 44 h 78"/>
                <a:gd name="T44" fmla="*/ 67 w 72"/>
                <a:gd name="T45" fmla="*/ 44 h 78"/>
                <a:gd name="T46" fmla="*/ 61 w 72"/>
                <a:gd name="T47" fmla="*/ 33 h 78"/>
                <a:gd name="T48" fmla="*/ 61 w 72"/>
                <a:gd name="T49" fmla="*/ 33 h 78"/>
                <a:gd name="T50" fmla="*/ 61 w 72"/>
                <a:gd name="T51" fmla="*/ 33 h 78"/>
                <a:gd name="T52" fmla="*/ 56 w 72"/>
                <a:gd name="T53" fmla="*/ 27 h 78"/>
                <a:gd name="T54" fmla="*/ 50 w 72"/>
                <a:gd name="T55" fmla="*/ 27 h 78"/>
                <a:gd name="T56" fmla="*/ 50 w 72"/>
                <a:gd name="T57" fmla="*/ 22 h 78"/>
                <a:gd name="T58" fmla="*/ 39 w 72"/>
                <a:gd name="T59" fmla="*/ 22 h 78"/>
                <a:gd name="T60" fmla="*/ 34 w 72"/>
                <a:gd name="T61" fmla="*/ 11 h 78"/>
                <a:gd name="T62" fmla="*/ 34 w 72"/>
                <a:gd name="T63" fmla="*/ 11 h 78"/>
                <a:gd name="T64" fmla="*/ 28 w 72"/>
                <a:gd name="T65" fmla="*/ 0 h 78"/>
                <a:gd name="T66" fmla="*/ 0 w 72"/>
                <a:gd name="T67" fmla="*/ 5 h 78"/>
                <a:gd name="T68" fmla="*/ 0 w 72"/>
                <a:gd name="T69" fmla="*/ 5 h 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"/>
                <a:gd name="T106" fmla="*/ 0 h 78"/>
                <a:gd name="T107" fmla="*/ 72 w 72"/>
                <a:gd name="T108" fmla="*/ 78 h 7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" h="78">
                  <a:moveTo>
                    <a:pt x="0" y="6"/>
                  </a:moveTo>
                  <a:lnTo>
                    <a:pt x="18" y="66"/>
                  </a:lnTo>
                  <a:lnTo>
                    <a:pt x="18" y="72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36" y="72"/>
                  </a:lnTo>
                  <a:lnTo>
                    <a:pt x="42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48" y="36"/>
                  </a:lnTo>
                  <a:lnTo>
                    <a:pt x="48" y="42"/>
                  </a:lnTo>
                  <a:lnTo>
                    <a:pt x="48" y="54"/>
                  </a:lnTo>
                  <a:lnTo>
                    <a:pt x="54" y="60"/>
                  </a:lnTo>
                  <a:lnTo>
                    <a:pt x="54" y="54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72" y="48"/>
                  </a:lnTo>
                  <a:lnTo>
                    <a:pt x="66" y="36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42" y="24"/>
                  </a:lnTo>
                  <a:lnTo>
                    <a:pt x="36" y="12"/>
                  </a:lnTo>
                  <a:lnTo>
                    <a:pt x="3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114"/>
            <p:cNvSpPr>
              <a:spLocks/>
            </p:cNvSpPr>
            <p:nvPr/>
          </p:nvSpPr>
          <p:spPr bwMode="auto">
            <a:xfrm>
              <a:off x="7945466" y="1963016"/>
              <a:ext cx="253075" cy="515170"/>
            </a:xfrm>
            <a:custGeom>
              <a:avLst/>
              <a:gdLst>
                <a:gd name="T0" fmla="*/ 0 w 138"/>
                <a:gd name="T1" fmla="*/ 27 h 257"/>
                <a:gd name="T2" fmla="*/ 0 w 138"/>
                <a:gd name="T3" fmla="*/ 38 h 257"/>
                <a:gd name="T4" fmla="*/ 0 w 138"/>
                <a:gd name="T5" fmla="*/ 43 h 257"/>
                <a:gd name="T6" fmla="*/ 6 w 138"/>
                <a:gd name="T7" fmla="*/ 48 h 257"/>
                <a:gd name="T8" fmla="*/ 6 w 138"/>
                <a:gd name="T9" fmla="*/ 48 h 257"/>
                <a:gd name="T10" fmla="*/ 17 w 138"/>
                <a:gd name="T11" fmla="*/ 74 h 257"/>
                <a:gd name="T12" fmla="*/ 17 w 138"/>
                <a:gd name="T13" fmla="*/ 96 h 257"/>
                <a:gd name="T14" fmla="*/ 11 w 138"/>
                <a:gd name="T15" fmla="*/ 106 h 257"/>
                <a:gd name="T16" fmla="*/ 17 w 138"/>
                <a:gd name="T17" fmla="*/ 112 h 257"/>
                <a:gd name="T18" fmla="*/ 28 w 138"/>
                <a:gd name="T19" fmla="*/ 139 h 257"/>
                <a:gd name="T20" fmla="*/ 22 w 138"/>
                <a:gd name="T21" fmla="*/ 149 h 257"/>
                <a:gd name="T22" fmla="*/ 28 w 138"/>
                <a:gd name="T23" fmla="*/ 155 h 257"/>
                <a:gd name="T24" fmla="*/ 28 w 138"/>
                <a:gd name="T25" fmla="*/ 155 h 257"/>
                <a:gd name="T26" fmla="*/ 28 w 138"/>
                <a:gd name="T27" fmla="*/ 155 h 257"/>
                <a:gd name="T28" fmla="*/ 33 w 138"/>
                <a:gd name="T29" fmla="*/ 149 h 257"/>
                <a:gd name="T30" fmla="*/ 39 w 138"/>
                <a:gd name="T31" fmla="*/ 160 h 257"/>
                <a:gd name="T32" fmla="*/ 45 w 138"/>
                <a:gd name="T33" fmla="*/ 187 h 257"/>
                <a:gd name="T34" fmla="*/ 45 w 138"/>
                <a:gd name="T35" fmla="*/ 198 h 257"/>
                <a:gd name="T36" fmla="*/ 50 w 138"/>
                <a:gd name="T37" fmla="*/ 214 h 257"/>
                <a:gd name="T38" fmla="*/ 56 w 138"/>
                <a:gd name="T39" fmla="*/ 230 h 257"/>
                <a:gd name="T40" fmla="*/ 106 w 138"/>
                <a:gd name="T41" fmla="*/ 219 h 257"/>
                <a:gd name="T42" fmla="*/ 106 w 138"/>
                <a:gd name="T43" fmla="*/ 214 h 257"/>
                <a:gd name="T44" fmla="*/ 100 w 138"/>
                <a:gd name="T45" fmla="*/ 209 h 257"/>
                <a:gd name="T46" fmla="*/ 100 w 138"/>
                <a:gd name="T47" fmla="*/ 198 h 257"/>
                <a:gd name="T48" fmla="*/ 106 w 138"/>
                <a:gd name="T49" fmla="*/ 192 h 257"/>
                <a:gd name="T50" fmla="*/ 100 w 138"/>
                <a:gd name="T51" fmla="*/ 187 h 257"/>
                <a:gd name="T52" fmla="*/ 95 w 138"/>
                <a:gd name="T53" fmla="*/ 149 h 257"/>
                <a:gd name="T54" fmla="*/ 95 w 138"/>
                <a:gd name="T55" fmla="*/ 139 h 257"/>
                <a:gd name="T56" fmla="*/ 100 w 138"/>
                <a:gd name="T57" fmla="*/ 117 h 257"/>
                <a:gd name="T58" fmla="*/ 106 w 138"/>
                <a:gd name="T59" fmla="*/ 101 h 257"/>
                <a:gd name="T60" fmla="*/ 106 w 138"/>
                <a:gd name="T61" fmla="*/ 90 h 257"/>
                <a:gd name="T62" fmla="*/ 100 w 138"/>
                <a:gd name="T63" fmla="*/ 85 h 257"/>
                <a:gd name="T64" fmla="*/ 100 w 138"/>
                <a:gd name="T65" fmla="*/ 74 h 257"/>
                <a:gd name="T66" fmla="*/ 106 w 138"/>
                <a:gd name="T67" fmla="*/ 69 h 257"/>
                <a:gd name="T68" fmla="*/ 122 w 138"/>
                <a:gd name="T69" fmla="*/ 59 h 257"/>
                <a:gd name="T70" fmla="*/ 128 w 138"/>
                <a:gd name="T71" fmla="*/ 38 h 257"/>
                <a:gd name="T72" fmla="*/ 122 w 138"/>
                <a:gd name="T73" fmla="*/ 27 h 257"/>
                <a:gd name="T74" fmla="*/ 117 w 138"/>
                <a:gd name="T75" fmla="*/ 21 h 257"/>
                <a:gd name="T76" fmla="*/ 122 w 138"/>
                <a:gd name="T77" fmla="*/ 16 h 257"/>
                <a:gd name="T78" fmla="*/ 122 w 138"/>
                <a:gd name="T79" fmla="*/ 11 h 257"/>
                <a:gd name="T80" fmla="*/ 117 w 138"/>
                <a:gd name="T81" fmla="*/ 0 h 257"/>
                <a:gd name="T82" fmla="*/ 0 w 138"/>
                <a:gd name="T83" fmla="*/ 27 h 257"/>
                <a:gd name="T84" fmla="*/ 0 w 138"/>
                <a:gd name="T85" fmla="*/ 27 h 2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8"/>
                <a:gd name="T130" fmla="*/ 0 h 257"/>
                <a:gd name="T131" fmla="*/ 138 w 138"/>
                <a:gd name="T132" fmla="*/ 257 h 25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8" h="257">
                  <a:moveTo>
                    <a:pt x="0" y="30"/>
                  </a:moveTo>
                  <a:lnTo>
                    <a:pt x="0" y="42"/>
                  </a:lnTo>
                  <a:lnTo>
                    <a:pt x="0" y="48"/>
                  </a:lnTo>
                  <a:lnTo>
                    <a:pt x="6" y="54"/>
                  </a:lnTo>
                  <a:lnTo>
                    <a:pt x="18" y="83"/>
                  </a:lnTo>
                  <a:lnTo>
                    <a:pt x="18" y="107"/>
                  </a:lnTo>
                  <a:lnTo>
                    <a:pt x="12" y="119"/>
                  </a:lnTo>
                  <a:lnTo>
                    <a:pt x="18" y="125"/>
                  </a:lnTo>
                  <a:lnTo>
                    <a:pt x="30" y="155"/>
                  </a:lnTo>
                  <a:lnTo>
                    <a:pt x="24" y="167"/>
                  </a:lnTo>
                  <a:lnTo>
                    <a:pt x="30" y="173"/>
                  </a:lnTo>
                  <a:lnTo>
                    <a:pt x="36" y="167"/>
                  </a:lnTo>
                  <a:lnTo>
                    <a:pt x="42" y="179"/>
                  </a:lnTo>
                  <a:lnTo>
                    <a:pt x="48" y="209"/>
                  </a:lnTo>
                  <a:lnTo>
                    <a:pt x="48" y="221"/>
                  </a:lnTo>
                  <a:lnTo>
                    <a:pt x="54" y="239"/>
                  </a:lnTo>
                  <a:lnTo>
                    <a:pt x="60" y="257"/>
                  </a:lnTo>
                  <a:lnTo>
                    <a:pt x="114" y="245"/>
                  </a:lnTo>
                  <a:lnTo>
                    <a:pt x="114" y="239"/>
                  </a:lnTo>
                  <a:lnTo>
                    <a:pt x="108" y="233"/>
                  </a:lnTo>
                  <a:lnTo>
                    <a:pt x="108" y="221"/>
                  </a:lnTo>
                  <a:lnTo>
                    <a:pt x="114" y="215"/>
                  </a:lnTo>
                  <a:lnTo>
                    <a:pt x="108" y="209"/>
                  </a:lnTo>
                  <a:lnTo>
                    <a:pt x="102" y="167"/>
                  </a:lnTo>
                  <a:lnTo>
                    <a:pt x="102" y="155"/>
                  </a:lnTo>
                  <a:lnTo>
                    <a:pt x="108" y="131"/>
                  </a:lnTo>
                  <a:lnTo>
                    <a:pt x="114" y="113"/>
                  </a:lnTo>
                  <a:lnTo>
                    <a:pt x="114" y="101"/>
                  </a:lnTo>
                  <a:lnTo>
                    <a:pt x="108" y="95"/>
                  </a:lnTo>
                  <a:lnTo>
                    <a:pt x="108" y="83"/>
                  </a:lnTo>
                  <a:lnTo>
                    <a:pt x="114" y="77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32" y="30"/>
                  </a:lnTo>
                  <a:lnTo>
                    <a:pt x="126" y="24"/>
                  </a:lnTo>
                  <a:lnTo>
                    <a:pt x="132" y="18"/>
                  </a:lnTo>
                  <a:lnTo>
                    <a:pt x="132" y="12"/>
                  </a:lnTo>
                  <a:lnTo>
                    <a:pt x="126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115"/>
            <p:cNvSpPr>
              <a:spLocks/>
            </p:cNvSpPr>
            <p:nvPr/>
          </p:nvSpPr>
          <p:spPr bwMode="auto">
            <a:xfrm>
              <a:off x="8131318" y="1877902"/>
              <a:ext cx="243189" cy="580128"/>
            </a:xfrm>
            <a:custGeom>
              <a:avLst/>
              <a:gdLst>
                <a:gd name="T0" fmla="*/ 123 w 132"/>
                <a:gd name="T1" fmla="*/ 216 h 287"/>
                <a:gd name="T2" fmla="*/ 117 w 132"/>
                <a:gd name="T3" fmla="*/ 216 h 287"/>
                <a:gd name="T4" fmla="*/ 112 w 132"/>
                <a:gd name="T5" fmla="*/ 216 h 287"/>
                <a:gd name="T6" fmla="*/ 106 w 132"/>
                <a:gd name="T7" fmla="*/ 227 h 287"/>
                <a:gd name="T8" fmla="*/ 101 w 132"/>
                <a:gd name="T9" fmla="*/ 232 h 287"/>
                <a:gd name="T10" fmla="*/ 101 w 132"/>
                <a:gd name="T11" fmla="*/ 237 h 287"/>
                <a:gd name="T12" fmla="*/ 101 w 132"/>
                <a:gd name="T13" fmla="*/ 237 h 287"/>
                <a:gd name="T14" fmla="*/ 101 w 132"/>
                <a:gd name="T15" fmla="*/ 237 h 287"/>
                <a:gd name="T16" fmla="*/ 95 w 132"/>
                <a:gd name="T17" fmla="*/ 237 h 287"/>
                <a:gd name="T18" fmla="*/ 95 w 132"/>
                <a:gd name="T19" fmla="*/ 237 h 287"/>
                <a:gd name="T20" fmla="*/ 11 w 132"/>
                <a:gd name="T21" fmla="*/ 259 h 287"/>
                <a:gd name="T22" fmla="*/ 11 w 132"/>
                <a:gd name="T23" fmla="*/ 254 h 287"/>
                <a:gd name="T24" fmla="*/ 6 w 132"/>
                <a:gd name="T25" fmla="*/ 248 h 287"/>
                <a:gd name="T26" fmla="*/ 6 w 132"/>
                <a:gd name="T27" fmla="*/ 237 h 287"/>
                <a:gd name="T28" fmla="*/ 11 w 132"/>
                <a:gd name="T29" fmla="*/ 232 h 287"/>
                <a:gd name="T30" fmla="*/ 6 w 132"/>
                <a:gd name="T31" fmla="*/ 227 h 287"/>
                <a:gd name="T32" fmla="*/ 0 w 132"/>
                <a:gd name="T33" fmla="*/ 189 h 287"/>
                <a:gd name="T34" fmla="*/ 0 w 132"/>
                <a:gd name="T35" fmla="*/ 178 h 287"/>
                <a:gd name="T36" fmla="*/ 6 w 132"/>
                <a:gd name="T37" fmla="*/ 156 h 287"/>
                <a:gd name="T38" fmla="*/ 11 w 132"/>
                <a:gd name="T39" fmla="*/ 140 h 287"/>
                <a:gd name="T40" fmla="*/ 11 w 132"/>
                <a:gd name="T41" fmla="*/ 129 h 287"/>
                <a:gd name="T42" fmla="*/ 6 w 132"/>
                <a:gd name="T43" fmla="*/ 124 h 287"/>
                <a:gd name="T44" fmla="*/ 6 w 132"/>
                <a:gd name="T45" fmla="*/ 113 h 287"/>
                <a:gd name="T46" fmla="*/ 11 w 132"/>
                <a:gd name="T47" fmla="*/ 107 h 287"/>
                <a:gd name="T48" fmla="*/ 28 w 132"/>
                <a:gd name="T49" fmla="*/ 97 h 287"/>
                <a:gd name="T50" fmla="*/ 34 w 132"/>
                <a:gd name="T51" fmla="*/ 76 h 287"/>
                <a:gd name="T52" fmla="*/ 28 w 132"/>
                <a:gd name="T53" fmla="*/ 65 h 287"/>
                <a:gd name="T54" fmla="*/ 22 w 132"/>
                <a:gd name="T55" fmla="*/ 60 h 287"/>
                <a:gd name="T56" fmla="*/ 28 w 132"/>
                <a:gd name="T57" fmla="*/ 54 h 287"/>
                <a:gd name="T58" fmla="*/ 28 w 132"/>
                <a:gd name="T59" fmla="*/ 49 h 287"/>
                <a:gd name="T60" fmla="*/ 22 w 132"/>
                <a:gd name="T61" fmla="*/ 38 h 287"/>
                <a:gd name="T62" fmla="*/ 28 w 132"/>
                <a:gd name="T63" fmla="*/ 22 h 287"/>
                <a:gd name="T64" fmla="*/ 22 w 132"/>
                <a:gd name="T65" fmla="*/ 16 h 287"/>
                <a:gd name="T66" fmla="*/ 22 w 132"/>
                <a:gd name="T67" fmla="*/ 11 h 287"/>
                <a:gd name="T68" fmla="*/ 28 w 132"/>
                <a:gd name="T69" fmla="*/ 11 h 287"/>
                <a:gd name="T70" fmla="*/ 34 w 132"/>
                <a:gd name="T71" fmla="*/ 5 h 287"/>
                <a:gd name="T72" fmla="*/ 34 w 132"/>
                <a:gd name="T73" fmla="*/ 5 h 287"/>
                <a:gd name="T74" fmla="*/ 39 w 132"/>
                <a:gd name="T75" fmla="*/ 5 h 287"/>
                <a:gd name="T76" fmla="*/ 45 w 132"/>
                <a:gd name="T77" fmla="*/ 0 h 287"/>
                <a:gd name="T78" fmla="*/ 101 w 132"/>
                <a:gd name="T79" fmla="*/ 162 h 287"/>
                <a:gd name="T80" fmla="*/ 101 w 132"/>
                <a:gd name="T81" fmla="*/ 162 h 287"/>
                <a:gd name="T82" fmla="*/ 101 w 132"/>
                <a:gd name="T83" fmla="*/ 167 h 287"/>
                <a:gd name="T84" fmla="*/ 101 w 132"/>
                <a:gd name="T85" fmla="*/ 172 h 287"/>
                <a:gd name="T86" fmla="*/ 112 w 132"/>
                <a:gd name="T87" fmla="*/ 183 h 287"/>
                <a:gd name="T88" fmla="*/ 117 w 132"/>
                <a:gd name="T89" fmla="*/ 183 h 287"/>
                <a:gd name="T90" fmla="*/ 117 w 132"/>
                <a:gd name="T91" fmla="*/ 189 h 287"/>
                <a:gd name="T92" fmla="*/ 117 w 132"/>
                <a:gd name="T93" fmla="*/ 189 h 287"/>
                <a:gd name="T94" fmla="*/ 123 w 132"/>
                <a:gd name="T95" fmla="*/ 205 h 287"/>
                <a:gd name="T96" fmla="*/ 123 w 132"/>
                <a:gd name="T97" fmla="*/ 205 h 287"/>
                <a:gd name="T98" fmla="*/ 123 w 132"/>
                <a:gd name="T99" fmla="*/ 216 h 287"/>
                <a:gd name="T100" fmla="*/ 123 w 132"/>
                <a:gd name="T101" fmla="*/ 216 h 287"/>
                <a:gd name="T102" fmla="*/ 123 w 132"/>
                <a:gd name="T103" fmla="*/ 216 h 2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2"/>
                <a:gd name="T157" fmla="*/ 0 h 287"/>
                <a:gd name="T158" fmla="*/ 132 w 132"/>
                <a:gd name="T159" fmla="*/ 287 h 28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2" h="287">
                  <a:moveTo>
                    <a:pt x="132" y="239"/>
                  </a:moveTo>
                  <a:lnTo>
                    <a:pt x="126" y="239"/>
                  </a:lnTo>
                  <a:lnTo>
                    <a:pt x="120" y="239"/>
                  </a:lnTo>
                  <a:lnTo>
                    <a:pt x="114" y="251"/>
                  </a:lnTo>
                  <a:lnTo>
                    <a:pt x="108" y="257"/>
                  </a:lnTo>
                  <a:lnTo>
                    <a:pt x="108" y="263"/>
                  </a:lnTo>
                  <a:lnTo>
                    <a:pt x="102" y="263"/>
                  </a:lnTo>
                  <a:lnTo>
                    <a:pt x="12" y="287"/>
                  </a:lnTo>
                  <a:lnTo>
                    <a:pt x="12" y="281"/>
                  </a:lnTo>
                  <a:lnTo>
                    <a:pt x="6" y="275"/>
                  </a:lnTo>
                  <a:lnTo>
                    <a:pt x="6" y="263"/>
                  </a:lnTo>
                  <a:lnTo>
                    <a:pt x="12" y="257"/>
                  </a:lnTo>
                  <a:lnTo>
                    <a:pt x="6" y="251"/>
                  </a:lnTo>
                  <a:lnTo>
                    <a:pt x="0" y="209"/>
                  </a:lnTo>
                  <a:lnTo>
                    <a:pt x="0" y="197"/>
                  </a:lnTo>
                  <a:lnTo>
                    <a:pt x="6" y="173"/>
                  </a:lnTo>
                  <a:lnTo>
                    <a:pt x="12" y="155"/>
                  </a:lnTo>
                  <a:lnTo>
                    <a:pt x="12" y="143"/>
                  </a:lnTo>
                  <a:lnTo>
                    <a:pt x="6" y="137"/>
                  </a:lnTo>
                  <a:lnTo>
                    <a:pt x="6" y="125"/>
                  </a:lnTo>
                  <a:lnTo>
                    <a:pt x="12" y="119"/>
                  </a:lnTo>
                  <a:lnTo>
                    <a:pt x="30" y="108"/>
                  </a:lnTo>
                  <a:lnTo>
                    <a:pt x="36" y="84"/>
                  </a:lnTo>
                  <a:lnTo>
                    <a:pt x="30" y="72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54"/>
                  </a:lnTo>
                  <a:lnTo>
                    <a:pt x="24" y="42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8" y="0"/>
                  </a:lnTo>
                  <a:lnTo>
                    <a:pt x="108" y="179"/>
                  </a:lnTo>
                  <a:lnTo>
                    <a:pt x="108" y="185"/>
                  </a:lnTo>
                  <a:lnTo>
                    <a:pt x="108" y="191"/>
                  </a:lnTo>
                  <a:lnTo>
                    <a:pt x="120" y="203"/>
                  </a:lnTo>
                  <a:lnTo>
                    <a:pt x="126" y="203"/>
                  </a:lnTo>
                  <a:lnTo>
                    <a:pt x="126" y="209"/>
                  </a:lnTo>
                  <a:lnTo>
                    <a:pt x="132" y="227"/>
                  </a:lnTo>
                  <a:lnTo>
                    <a:pt x="132" y="239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116"/>
            <p:cNvSpPr>
              <a:spLocks/>
            </p:cNvSpPr>
            <p:nvPr/>
          </p:nvSpPr>
          <p:spPr bwMode="auto">
            <a:xfrm>
              <a:off x="8131318" y="1877902"/>
              <a:ext cx="243189" cy="580128"/>
            </a:xfrm>
            <a:custGeom>
              <a:avLst/>
              <a:gdLst>
                <a:gd name="T0" fmla="*/ 123 w 132"/>
                <a:gd name="T1" fmla="*/ 216 h 287"/>
                <a:gd name="T2" fmla="*/ 117 w 132"/>
                <a:gd name="T3" fmla="*/ 216 h 287"/>
                <a:gd name="T4" fmla="*/ 112 w 132"/>
                <a:gd name="T5" fmla="*/ 216 h 287"/>
                <a:gd name="T6" fmla="*/ 106 w 132"/>
                <a:gd name="T7" fmla="*/ 227 h 287"/>
                <a:gd name="T8" fmla="*/ 101 w 132"/>
                <a:gd name="T9" fmla="*/ 232 h 287"/>
                <a:gd name="T10" fmla="*/ 101 w 132"/>
                <a:gd name="T11" fmla="*/ 237 h 287"/>
                <a:gd name="T12" fmla="*/ 101 w 132"/>
                <a:gd name="T13" fmla="*/ 237 h 287"/>
                <a:gd name="T14" fmla="*/ 101 w 132"/>
                <a:gd name="T15" fmla="*/ 237 h 287"/>
                <a:gd name="T16" fmla="*/ 95 w 132"/>
                <a:gd name="T17" fmla="*/ 237 h 287"/>
                <a:gd name="T18" fmla="*/ 95 w 132"/>
                <a:gd name="T19" fmla="*/ 237 h 287"/>
                <a:gd name="T20" fmla="*/ 11 w 132"/>
                <a:gd name="T21" fmla="*/ 259 h 287"/>
                <a:gd name="T22" fmla="*/ 11 w 132"/>
                <a:gd name="T23" fmla="*/ 254 h 287"/>
                <a:gd name="T24" fmla="*/ 6 w 132"/>
                <a:gd name="T25" fmla="*/ 248 h 287"/>
                <a:gd name="T26" fmla="*/ 6 w 132"/>
                <a:gd name="T27" fmla="*/ 237 h 287"/>
                <a:gd name="T28" fmla="*/ 11 w 132"/>
                <a:gd name="T29" fmla="*/ 232 h 287"/>
                <a:gd name="T30" fmla="*/ 6 w 132"/>
                <a:gd name="T31" fmla="*/ 227 h 287"/>
                <a:gd name="T32" fmla="*/ 0 w 132"/>
                <a:gd name="T33" fmla="*/ 189 h 287"/>
                <a:gd name="T34" fmla="*/ 0 w 132"/>
                <a:gd name="T35" fmla="*/ 178 h 287"/>
                <a:gd name="T36" fmla="*/ 6 w 132"/>
                <a:gd name="T37" fmla="*/ 156 h 287"/>
                <a:gd name="T38" fmla="*/ 11 w 132"/>
                <a:gd name="T39" fmla="*/ 140 h 287"/>
                <a:gd name="T40" fmla="*/ 11 w 132"/>
                <a:gd name="T41" fmla="*/ 129 h 287"/>
                <a:gd name="T42" fmla="*/ 6 w 132"/>
                <a:gd name="T43" fmla="*/ 124 h 287"/>
                <a:gd name="T44" fmla="*/ 6 w 132"/>
                <a:gd name="T45" fmla="*/ 113 h 287"/>
                <a:gd name="T46" fmla="*/ 11 w 132"/>
                <a:gd name="T47" fmla="*/ 107 h 287"/>
                <a:gd name="T48" fmla="*/ 28 w 132"/>
                <a:gd name="T49" fmla="*/ 97 h 287"/>
                <a:gd name="T50" fmla="*/ 34 w 132"/>
                <a:gd name="T51" fmla="*/ 76 h 287"/>
                <a:gd name="T52" fmla="*/ 28 w 132"/>
                <a:gd name="T53" fmla="*/ 65 h 287"/>
                <a:gd name="T54" fmla="*/ 22 w 132"/>
                <a:gd name="T55" fmla="*/ 60 h 287"/>
                <a:gd name="T56" fmla="*/ 28 w 132"/>
                <a:gd name="T57" fmla="*/ 54 h 287"/>
                <a:gd name="T58" fmla="*/ 28 w 132"/>
                <a:gd name="T59" fmla="*/ 49 h 287"/>
                <a:gd name="T60" fmla="*/ 22 w 132"/>
                <a:gd name="T61" fmla="*/ 38 h 287"/>
                <a:gd name="T62" fmla="*/ 28 w 132"/>
                <a:gd name="T63" fmla="*/ 22 h 287"/>
                <a:gd name="T64" fmla="*/ 22 w 132"/>
                <a:gd name="T65" fmla="*/ 16 h 287"/>
                <a:gd name="T66" fmla="*/ 22 w 132"/>
                <a:gd name="T67" fmla="*/ 11 h 287"/>
                <a:gd name="T68" fmla="*/ 28 w 132"/>
                <a:gd name="T69" fmla="*/ 11 h 287"/>
                <a:gd name="T70" fmla="*/ 34 w 132"/>
                <a:gd name="T71" fmla="*/ 5 h 287"/>
                <a:gd name="T72" fmla="*/ 34 w 132"/>
                <a:gd name="T73" fmla="*/ 5 h 287"/>
                <a:gd name="T74" fmla="*/ 39 w 132"/>
                <a:gd name="T75" fmla="*/ 5 h 287"/>
                <a:gd name="T76" fmla="*/ 45 w 132"/>
                <a:gd name="T77" fmla="*/ 0 h 287"/>
                <a:gd name="T78" fmla="*/ 101 w 132"/>
                <a:gd name="T79" fmla="*/ 162 h 287"/>
                <a:gd name="T80" fmla="*/ 101 w 132"/>
                <a:gd name="T81" fmla="*/ 162 h 287"/>
                <a:gd name="T82" fmla="*/ 101 w 132"/>
                <a:gd name="T83" fmla="*/ 167 h 287"/>
                <a:gd name="T84" fmla="*/ 101 w 132"/>
                <a:gd name="T85" fmla="*/ 172 h 287"/>
                <a:gd name="T86" fmla="*/ 112 w 132"/>
                <a:gd name="T87" fmla="*/ 183 h 287"/>
                <a:gd name="T88" fmla="*/ 117 w 132"/>
                <a:gd name="T89" fmla="*/ 183 h 287"/>
                <a:gd name="T90" fmla="*/ 117 w 132"/>
                <a:gd name="T91" fmla="*/ 189 h 287"/>
                <a:gd name="T92" fmla="*/ 117 w 132"/>
                <a:gd name="T93" fmla="*/ 189 h 287"/>
                <a:gd name="T94" fmla="*/ 123 w 132"/>
                <a:gd name="T95" fmla="*/ 205 h 287"/>
                <a:gd name="T96" fmla="*/ 123 w 132"/>
                <a:gd name="T97" fmla="*/ 205 h 287"/>
                <a:gd name="T98" fmla="*/ 123 w 132"/>
                <a:gd name="T99" fmla="*/ 216 h 287"/>
                <a:gd name="T100" fmla="*/ 123 w 132"/>
                <a:gd name="T101" fmla="*/ 216 h 28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2"/>
                <a:gd name="T154" fmla="*/ 0 h 287"/>
                <a:gd name="T155" fmla="*/ 132 w 132"/>
                <a:gd name="T156" fmla="*/ 287 h 28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2" h="287">
                  <a:moveTo>
                    <a:pt x="132" y="239"/>
                  </a:moveTo>
                  <a:lnTo>
                    <a:pt x="126" y="239"/>
                  </a:lnTo>
                  <a:lnTo>
                    <a:pt x="120" y="239"/>
                  </a:lnTo>
                  <a:lnTo>
                    <a:pt x="114" y="251"/>
                  </a:lnTo>
                  <a:lnTo>
                    <a:pt x="108" y="257"/>
                  </a:lnTo>
                  <a:lnTo>
                    <a:pt x="108" y="263"/>
                  </a:lnTo>
                  <a:lnTo>
                    <a:pt x="102" y="263"/>
                  </a:lnTo>
                  <a:lnTo>
                    <a:pt x="12" y="287"/>
                  </a:lnTo>
                  <a:lnTo>
                    <a:pt x="12" y="281"/>
                  </a:lnTo>
                  <a:lnTo>
                    <a:pt x="6" y="275"/>
                  </a:lnTo>
                  <a:lnTo>
                    <a:pt x="6" y="263"/>
                  </a:lnTo>
                  <a:lnTo>
                    <a:pt x="12" y="257"/>
                  </a:lnTo>
                  <a:lnTo>
                    <a:pt x="6" y="251"/>
                  </a:lnTo>
                  <a:lnTo>
                    <a:pt x="0" y="209"/>
                  </a:lnTo>
                  <a:lnTo>
                    <a:pt x="0" y="197"/>
                  </a:lnTo>
                  <a:lnTo>
                    <a:pt x="6" y="173"/>
                  </a:lnTo>
                  <a:lnTo>
                    <a:pt x="12" y="155"/>
                  </a:lnTo>
                  <a:lnTo>
                    <a:pt x="12" y="143"/>
                  </a:lnTo>
                  <a:lnTo>
                    <a:pt x="6" y="137"/>
                  </a:lnTo>
                  <a:lnTo>
                    <a:pt x="6" y="125"/>
                  </a:lnTo>
                  <a:lnTo>
                    <a:pt x="12" y="119"/>
                  </a:lnTo>
                  <a:lnTo>
                    <a:pt x="30" y="108"/>
                  </a:lnTo>
                  <a:lnTo>
                    <a:pt x="36" y="84"/>
                  </a:lnTo>
                  <a:lnTo>
                    <a:pt x="30" y="72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54"/>
                  </a:lnTo>
                  <a:lnTo>
                    <a:pt x="24" y="42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8" y="0"/>
                  </a:lnTo>
                  <a:lnTo>
                    <a:pt x="108" y="179"/>
                  </a:lnTo>
                  <a:lnTo>
                    <a:pt x="108" y="185"/>
                  </a:lnTo>
                  <a:lnTo>
                    <a:pt x="108" y="191"/>
                  </a:lnTo>
                  <a:lnTo>
                    <a:pt x="120" y="203"/>
                  </a:lnTo>
                  <a:lnTo>
                    <a:pt x="126" y="203"/>
                  </a:lnTo>
                  <a:lnTo>
                    <a:pt x="126" y="209"/>
                  </a:lnTo>
                  <a:lnTo>
                    <a:pt x="132" y="227"/>
                  </a:lnTo>
                  <a:lnTo>
                    <a:pt x="132" y="239"/>
                  </a:lnTo>
                </a:path>
              </a:pathLst>
            </a:custGeom>
            <a:solidFill>
              <a:srgbClr val="FFFF00"/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117"/>
            <p:cNvSpPr>
              <a:spLocks/>
            </p:cNvSpPr>
            <p:nvPr/>
          </p:nvSpPr>
          <p:spPr bwMode="auto">
            <a:xfrm>
              <a:off x="8210671" y="1345116"/>
              <a:ext cx="545691" cy="974345"/>
            </a:xfrm>
            <a:custGeom>
              <a:avLst/>
              <a:gdLst>
                <a:gd name="T0" fmla="*/ 55 w 299"/>
                <a:gd name="T1" fmla="*/ 392 h 484"/>
                <a:gd name="T2" fmla="*/ 55 w 299"/>
                <a:gd name="T3" fmla="*/ 397 h 484"/>
                <a:gd name="T4" fmla="*/ 66 w 299"/>
                <a:gd name="T5" fmla="*/ 413 h 484"/>
                <a:gd name="T6" fmla="*/ 72 w 299"/>
                <a:gd name="T7" fmla="*/ 419 h 484"/>
                <a:gd name="T8" fmla="*/ 78 w 299"/>
                <a:gd name="T9" fmla="*/ 435 h 484"/>
                <a:gd name="T10" fmla="*/ 83 w 299"/>
                <a:gd name="T11" fmla="*/ 419 h 484"/>
                <a:gd name="T12" fmla="*/ 89 w 299"/>
                <a:gd name="T13" fmla="*/ 397 h 484"/>
                <a:gd name="T14" fmla="*/ 100 w 299"/>
                <a:gd name="T15" fmla="*/ 376 h 484"/>
                <a:gd name="T16" fmla="*/ 100 w 299"/>
                <a:gd name="T17" fmla="*/ 370 h 484"/>
                <a:gd name="T18" fmla="*/ 111 w 299"/>
                <a:gd name="T19" fmla="*/ 343 h 484"/>
                <a:gd name="T20" fmla="*/ 116 w 299"/>
                <a:gd name="T21" fmla="*/ 354 h 484"/>
                <a:gd name="T22" fmla="*/ 122 w 299"/>
                <a:gd name="T23" fmla="*/ 349 h 484"/>
                <a:gd name="T24" fmla="*/ 122 w 299"/>
                <a:gd name="T25" fmla="*/ 338 h 484"/>
                <a:gd name="T26" fmla="*/ 143 w 299"/>
                <a:gd name="T27" fmla="*/ 333 h 484"/>
                <a:gd name="T28" fmla="*/ 143 w 299"/>
                <a:gd name="T29" fmla="*/ 323 h 484"/>
                <a:gd name="T30" fmla="*/ 154 w 299"/>
                <a:gd name="T31" fmla="*/ 323 h 484"/>
                <a:gd name="T32" fmla="*/ 160 w 299"/>
                <a:gd name="T33" fmla="*/ 306 h 484"/>
                <a:gd name="T34" fmla="*/ 171 w 299"/>
                <a:gd name="T35" fmla="*/ 290 h 484"/>
                <a:gd name="T36" fmla="*/ 171 w 299"/>
                <a:gd name="T37" fmla="*/ 285 h 484"/>
                <a:gd name="T38" fmla="*/ 187 w 299"/>
                <a:gd name="T39" fmla="*/ 280 h 484"/>
                <a:gd name="T40" fmla="*/ 193 w 299"/>
                <a:gd name="T41" fmla="*/ 269 h 484"/>
                <a:gd name="T42" fmla="*/ 204 w 299"/>
                <a:gd name="T43" fmla="*/ 258 h 484"/>
                <a:gd name="T44" fmla="*/ 221 w 299"/>
                <a:gd name="T45" fmla="*/ 263 h 484"/>
                <a:gd name="T46" fmla="*/ 237 w 299"/>
                <a:gd name="T47" fmla="*/ 242 h 484"/>
                <a:gd name="T48" fmla="*/ 259 w 299"/>
                <a:gd name="T49" fmla="*/ 226 h 484"/>
                <a:gd name="T50" fmla="*/ 265 w 299"/>
                <a:gd name="T51" fmla="*/ 220 h 484"/>
                <a:gd name="T52" fmla="*/ 276 w 299"/>
                <a:gd name="T53" fmla="*/ 209 h 484"/>
                <a:gd name="T54" fmla="*/ 265 w 299"/>
                <a:gd name="T55" fmla="*/ 204 h 484"/>
                <a:gd name="T56" fmla="*/ 265 w 299"/>
                <a:gd name="T57" fmla="*/ 199 h 484"/>
                <a:gd name="T58" fmla="*/ 265 w 299"/>
                <a:gd name="T59" fmla="*/ 193 h 484"/>
                <a:gd name="T60" fmla="*/ 259 w 299"/>
                <a:gd name="T61" fmla="*/ 177 h 484"/>
                <a:gd name="T62" fmla="*/ 248 w 299"/>
                <a:gd name="T63" fmla="*/ 172 h 484"/>
                <a:gd name="T64" fmla="*/ 243 w 299"/>
                <a:gd name="T65" fmla="*/ 177 h 484"/>
                <a:gd name="T66" fmla="*/ 226 w 299"/>
                <a:gd name="T67" fmla="*/ 151 h 484"/>
                <a:gd name="T68" fmla="*/ 232 w 299"/>
                <a:gd name="T69" fmla="*/ 146 h 484"/>
                <a:gd name="T70" fmla="*/ 221 w 299"/>
                <a:gd name="T71" fmla="*/ 146 h 484"/>
                <a:gd name="T72" fmla="*/ 210 w 299"/>
                <a:gd name="T73" fmla="*/ 140 h 484"/>
                <a:gd name="T74" fmla="*/ 204 w 299"/>
                <a:gd name="T75" fmla="*/ 140 h 484"/>
                <a:gd name="T76" fmla="*/ 198 w 299"/>
                <a:gd name="T77" fmla="*/ 124 h 484"/>
                <a:gd name="T78" fmla="*/ 133 w 299"/>
                <a:gd name="T79" fmla="*/ 5 h 484"/>
                <a:gd name="T80" fmla="*/ 122 w 299"/>
                <a:gd name="T81" fmla="*/ 5 h 484"/>
                <a:gd name="T82" fmla="*/ 116 w 299"/>
                <a:gd name="T83" fmla="*/ 11 h 484"/>
                <a:gd name="T84" fmla="*/ 100 w 299"/>
                <a:gd name="T85" fmla="*/ 16 h 484"/>
                <a:gd name="T86" fmla="*/ 83 w 299"/>
                <a:gd name="T87" fmla="*/ 32 h 484"/>
                <a:gd name="T88" fmla="*/ 78 w 299"/>
                <a:gd name="T89" fmla="*/ 11 h 484"/>
                <a:gd name="T90" fmla="*/ 72 w 299"/>
                <a:gd name="T91" fmla="*/ 11 h 484"/>
                <a:gd name="T92" fmla="*/ 33 w 299"/>
                <a:gd name="T93" fmla="*/ 92 h 484"/>
                <a:gd name="T94" fmla="*/ 39 w 299"/>
                <a:gd name="T95" fmla="*/ 108 h 484"/>
                <a:gd name="T96" fmla="*/ 39 w 299"/>
                <a:gd name="T97" fmla="*/ 124 h 484"/>
                <a:gd name="T98" fmla="*/ 28 w 299"/>
                <a:gd name="T99" fmla="*/ 135 h 484"/>
                <a:gd name="T100" fmla="*/ 33 w 299"/>
                <a:gd name="T101" fmla="*/ 177 h 484"/>
                <a:gd name="T102" fmla="*/ 22 w 299"/>
                <a:gd name="T103" fmla="*/ 199 h 484"/>
                <a:gd name="T104" fmla="*/ 22 w 299"/>
                <a:gd name="T105" fmla="*/ 215 h 484"/>
                <a:gd name="T106" fmla="*/ 17 w 299"/>
                <a:gd name="T107" fmla="*/ 220 h 484"/>
                <a:gd name="T108" fmla="*/ 17 w 299"/>
                <a:gd name="T109" fmla="*/ 231 h 484"/>
                <a:gd name="T110" fmla="*/ 6 w 299"/>
                <a:gd name="T111" fmla="*/ 231 h 484"/>
                <a:gd name="T112" fmla="*/ 0 w 299"/>
                <a:gd name="T113" fmla="*/ 231 h 4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"/>
                <a:gd name="T172" fmla="*/ 0 h 484"/>
                <a:gd name="T173" fmla="*/ 299 w 299"/>
                <a:gd name="T174" fmla="*/ 484 h 4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" h="484">
                  <a:moveTo>
                    <a:pt x="0" y="257"/>
                  </a:moveTo>
                  <a:lnTo>
                    <a:pt x="60" y="436"/>
                  </a:lnTo>
                  <a:lnTo>
                    <a:pt x="60" y="442"/>
                  </a:lnTo>
                  <a:lnTo>
                    <a:pt x="60" y="448"/>
                  </a:lnTo>
                  <a:lnTo>
                    <a:pt x="72" y="460"/>
                  </a:lnTo>
                  <a:lnTo>
                    <a:pt x="78" y="460"/>
                  </a:lnTo>
                  <a:lnTo>
                    <a:pt x="78" y="466"/>
                  </a:lnTo>
                  <a:lnTo>
                    <a:pt x="84" y="484"/>
                  </a:lnTo>
                  <a:lnTo>
                    <a:pt x="90" y="478"/>
                  </a:lnTo>
                  <a:lnTo>
                    <a:pt x="90" y="466"/>
                  </a:lnTo>
                  <a:lnTo>
                    <a:pt x="90" y="454"/>
                  </a:lnTo>
                  <a:lnTo>
                    <a:pt x="96" y="442"/>
                  </a:lnTo>
                  <a:lnTo>
                    <a:pt x="102" y="424"/>
                  </a:lnTo>
                  <a:lnTo>
                    <a:pt x="108" y="418"/>
                  </a:lnTo>
                  <a:lnTo>
                    <a:pt x="108" y="412"/>
                  </a:lnTo>
                  <a:lnTo>
                    <a:pt x="102" y="400"/>
                  </a:lnTo>
                  <a:lnTo>
                    <a:pt x="120" y="382"/>
                  </a:lnTo>
                  <a:lnTo>
                    <a:pt x="126" y="382"/>
                  </a:lnTo>
                  <a:lnTo>
                    <a:pt x="126" y="394"/>
                  </a:lnTo>
                  <a:lnTo>
                    <a:pt x="132" y="394"/>
                  </a:lnTo>
                  <a:lnTo>
                    <a:pt x="132" y="388"/>
                  </a:lnTo>
                  <a:lnTo>
                    <a:pt x="132" y="382"/>
                  </a:lnTo>
                  <a:lnTo>
                    <a:pt x="132" y="376"/>
                  </a:lnTo>
                  <a:lnTo>
                    <a:pt x="150" y="376"/>
                  </a:lnTo>
                  <a:lnTo>
                    <a:pt x="155" y="371"/>
                  </a:lnTo>
                  <a:lnTo>
                    <a:pt x="155" y="365"/>
                  </a:lnTo>
                  <a:lnTo>
                    <a:pt x="155" y="359"/>
                  </a:lnTo>
                  <a:lnTo>
                    <a:pt x="161" y="359"/>
                  </a:lnTo>
                  <a:lnTo>
                    <a:pt x="167" y="359"/>
                  </a:lnTo>
                  <a:lnTo>
                    <a:pt x="173" y="353"/>
                  </a:lnTo>
                  <a:lnTo>
                    <a:pt x="173" y="341"/>
                  </a:lnTo>
                  <a:lnTo>
                    <a:pt x="173" y="329"/>
                  </a:lnTo>
                  <a:lnTo>
                    <a:pt x="185" y="323"/>
                  </a:lnTo>
                  <a:lnTo>
                    <a:pt x="185" y="317"/>
                  </a:lnTo>
                  <a:lnTo>
                    <a:pt x="197" y="317"/>
                  </a:lnTo>
                  <a:lnTo>
                    <a:pt x="203" y="311"/>
                  </a:lnTo>
                  <a:lnTo>
                    <a:pt x="203" y="305"/>
                  </a:lnTo>
                  <a:lnTo>
                    <a:pt x="209" y="299"/>
                  </a:lnTo>
                  <a:lnTo>
                    <a:pt x="215" y="299"/>
                  </a:lnTo>
                  <a:lnTo>
                    <a:pt x="221" y="287"/>
                  </a:lnTo>
                  <a:lnTo>
                    <a:pt x="233" y="287"/>
                  </a:lnTo>
                  <a:lnTo>
                    <a:pt x="239" y="293"/>
                  </a:lnTo>
                  <a:lnTo>
                    <a:pt x="251" y="275"/>
                  </a:lnTo>
                  <a:lnTo>
                    <a:pt x="257" y="269"/>
                  </a:lnTo>
                  <a:lnTo>
                    <a:pt x="275" y="257"/>
                  </a:lnTo>
                  <a:lnTo>
                    <a:pt x="281" y="251"/>
                  </a:lnTo>
                  <a:lnTo>
                    <a:pt x="281" y="245"/>
                  </a:lnTo>
                  <a:lnTo>
                    <a:pt x="287" y="245"/>
                  </a:lnTo>
                  <a:lnTo>
                    <a:pt x="293" y="245"/>
                  </a:lnTo>
                  <a:lnTo>
                    <a:pt x="299" y="233"/>
                  </a:lnTo>
                  <a:lnTo>
                    <a:pt x="293" y="227"/>
                  </a:lnTo>
                  <a:lnTo>
                    <a:pt x="287" y="227"/>
                  </a:lnTo>
                  <a:lnTo>
                    <a:pt x="287" y="221"/>
                  </a:lnTo>
                  <a:lnTo>
                    <a:pt x="287" y="215"/>
                  </a:lnTo>
                  <a:lnTo>
                    <a:pt x="287" y="209"/>
                  </a:lnTo>
                  <a:lnTo>
                    <a:pt x="281" y="197"/>
                  </a:lnTo>
                  <a:lnTo>
                    <a:pt x="275" y="191"/>
                  </a:lnTo>
                  <a:lnTo>
                    <a:pt x="269" y="191"/>
                  </a:lnTo>
                  <a:lnTo>
                    <a:pt x="269" y="197"/>
                  </a:lnTo>
                  <a:lnTo>
                    <a:pt x="263" y="197"/>
                  </a:lnTo>
                  <a:lnTo>
                    <a:pt x="257" y="197"/>
                  </a:lnTo>
                  <a:lnTo>
                    <a:pt x="245" y="168"/>
                  </a:lnTo>
                  <a:lnTo>
                    <a:pt x="251" y="168"/>
                  </a:lnTo>
                  <a:lnTo>
                    <a:pt x="251" y="162"/>
                  </a:lnTo>
                  <a:lnTo>
                    <a:pt x="245" y="162"/>
                  </a:lnTo>
                  <a:lnTo>
                    <a:pt x="239" y="162"/>
                  </a:lnTo>
                  <a:lnTo>
                    <a:pt x="227" y="156"/>
                  </a:lnTo>
                  <a:lnTo>
                    <a:pt x="221" y="156"/>
                  </a:lnTo>
                  <a:lnTo>
                    <a:pt x="215" y="138"/>
                  </a:lnTo>
                  <a:lnTo>
                    <a:pt x="179" y="24"/>
                  </a:lnTo>
                  <a:lnTo>
                    <a:pt x="144" y="6"/>
                  </a:lnTo>
                  <a:lnTo>
                    <a:pt x="138" y="0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6" y="12"/>
                  </a:lnTo>
                  <a:lnTo>
                    <a:pt x="120" y="12"/>
                  </a:lnTo>
                  <a:lnTo>
                    <a:pt x="108" y="18"/>
                  </a:lnTo>
                  <a:lnTo>
                    <a:pt x="96" y="30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66" y="12"/>
                  </a:lnTo>
                  <a:lnTo>
                    <a:pt x="36" y="102"/>
                  </a:lnTo>
                  <a:lnTo>
                    <a:pt x="36" y="114"/>
                  </a:lnTo>
                  <a:lnTo>
                    <a:pt x="42" y="120"/>
                  </a:lnTo>
                  <a:lnTo>
                    <a:pt x="42" y="132"/>
                  </a:lnTo>
                  <a:lnTo>
                    <a:pt x="42" y="138"/>
                  </a:lnTo>
                  <a:lnTo>
                    <a:pt x="36" y="144"/>
                  </a:lnTo>
                  <a:lnTo>
                    <a:pt x="30" y="150"/>
                  </a:lnTo>
                  <a:lnTo>
                    <a:pt x="42" y="185"/>
                  </a:lnTo>
                  <a:lnTo>
                    <a:pt x="36" y="197"/>
                  </a:lnTo>
                  <a:lnTo>
                    <a:pt x="36" y="203"/>
                  </a:lnTo>
                  <a:lnTo>
                    <a:pt x="24" y="221"/>
                  </a:lnTo>
                  <a:lnTo>
                    <a:pt x="24" y="227"/>
                  </a:lnTo>
                  <a:lnTo>
                    <a:pt x="24" y="239"/>
                  </a:lnTo>
                  <a:lnTo>
                    <a:pt x="24" y="245"/>
                  </a:lnTo>
                  <a:lnTo>
                    <a:pt x="18" y="245"/>
                  </a:lnTo>
                  <a:lnTo>
                    <a:pt x="18" y="251"/>
                  </a:lnTo>
                  <a:lnTo>
                    <a:pt x="18" y="257"/>
                  </a:lnTo>
                  <a:lnTo>
                    <a:pt x="12" y="257"/>
                  </a:lnTo>
                  <a:lnTo>
                    <a:pt x="6" y="257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118"/>
            <p:cNvSpPr>
              <a:spLocks/>
            </p:cNvSpPr>
            <p:nvPr/>
          </p:nvSpPr>
          <p:spPr bwMode="auto">
            <a:xfrm>
              <a:off x="6915377" y="3127749"/>
              <a:ext cx="668275" cy="736919"/>
            </a:xfrm>
            <a:custGeom>
              <a:avLst/>
              <a:gdLst>
                <a:gd name="T0" fmla="*/ 111 w 365"/>
                <a:gd name="T1" fmla="*/ 0 h 364"/>
                <a:gd name="T2" fmla="*/ 111 w 365"/>
                <a:gd name="T3" fmla="*/ 16 h 364"/>
                <a:gd name="T4" fmla="*/ 117 w 365"/>
                <a:gd name="T5" fmla="*/ 33 h 364"/>
                <a:gd name="T6" fmla="*/ 106 w 365"/>
                <a:gd name="T7" fmla="*/ 71 h 364"/>
                <a:gd name="T8" fmla="*/ 111 w 365"/>
                <a:gd name="T9" fmla="*/ 87 h 364"/>
                <a:gd name="T10" fmla="*/ 100 w 365"/>
                <a:gd name="T11" fmla="*/ 102 h 364"/>
                <a:gd name="T12" fmla="*/ 83 w 365"/>
                <a:gd name="T13" fmla="*/ 118 h 364"/>
                <a:gd name="T14" fmla="*/ 72 w 365"/>
                <a:gd name="T15" fmla="*/ 124 h 364"/>
                <a:gd name="T16" fmla="*/ 61 w 365"/>
                <a:gd name="T17" fmla="*/ 129 h 364"/>
                <a:gd name="T18" fmla="*/ 56 w 365"/>
                <a:gd name="T19" fmla="*/ 140 h 364"/>
                <a:gd name="T20" fmla="*/ 50 w 365"/>
                <a:gd name="T21" fmla="*/ 167 h 364"/>
                <a:gd name="T22" fmla="*/ 33 w 365"/>
                <a:gd name="T23" fmla="*/ 167 h 364"/>
                <a:gd name="T24" fmla="*/ 22 w 365"/>
                <a:gd name="T25" fmla="*/ 189 h 364"/>
                <a:gd name="T26" fmla="*/ 22 w 365"/>
                <a:gd name="T27" fmla="*/ 211 h 364"/>
                <a:gd name="T28" fmla="*/ 11 w 365"/>
                <a:gd name="T29" fmla="*/ 227 h 364"/>
                <a:gd name="T30" fmla="*/ 0 w 365"/>
                <a:gd name="T31" fmla="*/ 238 h 364"/>
                <a:gd name="T32" fmla="*/ 0 w 365"/>
                <a:gd name="T33" fmla="*/ 254 h 364"/>
                <a:gd name="T34" fmla="*/ 22 w 365"/>
                <a:gd name="T35" fmla="*/ 276 h 364"/>
                <a:gd name="T36" fmla="*/ 33 w 365"/>
                <a:gd name="T37" fmla="*/ 291 h 364"/>
                <a:gd name="T38" fmla="*/ 44 w 365"/>
                <a:gd name="T39" fmla="*/ 296 h 364"/>
                <a:gd name="T40" fmla="*/ 44 w 365"/>
                <a:gd name="T41" fmla="*/ 296 h 364"/>
                <a:gd name="T42" fmla="*/ 56 w 365"/>
                <a:gd name="T43" fmla="*/ 302 h 364"/>
                <a:gd name="T44" fmla="*/ 56 w 365"/>
                <a:gd name="T45" fmla="*/ 313 h 364"/>
                <a:gd name="T46" fmla="*/ 83 w 365"/>
                <a:gd name="T47" fmla="*/ 329 h 364"/>
                <a:gd name="T48" fmla="*/ 100 w 365"/>
                <a:gd name="T49" fmla="*/ 324 h 364"/>
                <a:gd name="T50" fmla="*/ 111 w 365"/>
                <a:gd name="T51" fmla="*/ 313 h 364"/>
                <a:gd name="T52" fmla="*/ 117 w 365"/>
                <a:gd name="T53" fmla="*/ 318 h 364"/>
                <a:gd name="T54" fmla="*/ 144 w 365"/>
                <a:gd name="T55" fmla="*/ 313 h 364"/>
                <a:gd name="T56" fmla="*/ 150 w 365"/>
                <a:gd name="T57" fmla="*/ 302 h 364"/>
                <a:gd name="T58" fmla="*/ 167 w 365"/>
                <a:gd name="T59" fmla="*/ 291 h 364"/>
                <a:gd name="T60" fmla="*/ 183 w 365"/>
                <a:gd name="T61" fmla="*/ 276 h 364"/>
                <a:gd name="T62" fmla="*/ 183 w 365"/>
                <a:gd name="T63" fmla="*/ 259 h 364"/>
                <a:gd name="T64" fmla="*/ 211 w 365"/>
                <a:gd name="T65" fmla="*/ 178 h 364"/>
                <a:gd name="T66" fmla="*/ 222 w 365"/>
                <a:gd name="T67" fmla="*/ 183 h 364"/>
                <a:gd name="T68" fmla="*/ 228 w 365"/>
                <a:gd name="T69" fmla="*/ 189 h 364"/>
                <a:gd name="T70" fmla="*/ 244 w 365"/>
                <a:gd name="T71" fmla="*/ 178 h 364"/>
                <a:gd name="T72" fmla="*/ 255 w 365"/>
                <a:gd name="T73" fmla="*/ 146 h 364"/>
                <a:gd name="T74" fmla="*/ 271 w 365"/>
                <a:gd name="T75" fmla="*/ 135 h 364"/>
                <a:gd name="T76" fmla="*/ 282 w 365"/>
                <a:gd name="T77" fmla="*/ 129 h 364"/>
                <a:gd name="T78" fmla="*/ 288 w 365"/>
                <a:gd name="T79" fmla="*/ 113 h 364"/>
                <a:gd name="T80" fmla="*/ 288 w 365"/>
                <a:gd name="T81" fmla="*/ 108 h 364"/>
                <a:gd name="T82" fmla="*/ 294 w 365"/>
                <a:gd name="T83" fmla="*/ 87 h 364"/>
                <a:gd name="T84" fmla="*/ 327 w 365"/>
                <a:gd name="T85" fmla="*/ 102 h 364"/>
                <a:gd name="T86" fmla="*/ 338 w 365"/>
                <a:gd name="T87" fmla="*/ 102 h 364"/>
                <a:gd name="T88" fmla="*/ 332 w 365"/>
                <a:gd name="T89" fmla="*/ 71 h 364"/>
                <a:gd name="T90" fmla="*/ 327 w 365"/>
                <a:gd name="T91" fmla="*/ 60 h 364"/>
                <a:gd name="T92" fmla="*/ 310 w 365"/>
                <a:gd name="T93" fmla="*/ 65 h 364"/>
                <a:gd name="T94" fmla="*/ 282 w 365"/>
                <a:gd name="T95" fmla="*/ 71 h 364"/>
                <a:gd name="T96" fmla="*/ 271 w 365"/>
                <a:gd name="T97" fmla="*/ 76 h 364"/>
                <a:gd name="T98" fmla="*/ 260 w 365"/>
                <a:gd name="T99" fmla="*/ 71 h 364"/>
                <a:gd name="T100" fmla="*/ 249 w 365"/>
                <a:gd name="T101" fmla="*/ 81 h 364"/>
                <a:gd name="T102" fmla="*/ 239 w 365"/>
                <a:gd name="T103" fmla="*/ 92 h 364"/>
                <a:gd name="T104" fmla="*/ 217 w 365"/>
                <a:gd name="T105" fmla="*/ 113 h 364"/>
                <a:gd name="T106" fmla="*/ 206 w 365"/>
                <a:gd name="T107" fmla="*/ 71 h 364"/>
                <a:gd name="T108" fmla="*/ 117 w 365"/>
                <a:gd name="T109" fmla="*/ 0 h 3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65"/>
                <a:gd name="T166" fmla="*/ 0 h 364"/>
                <a:gd name="T167" fmla="*/ 365 w 365"/>
                <a:gd name="T168" fmla="*/ 364 h 3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65" h="364">
                  <a:moveTo>
                    <a:pt x="126" y="0"/>
                  </a:moveTo>
                  <a:lnTo>
                    <a:pt x="120" y="0"/>
                  </a:lnTo>
                  <a:lnTo>
                    <a:pt x="120" y="6"/>
                  </a:lnTo>
                  <a:lnTo>
                    <a:pt x="120" y="18"/>
                  </a:lnTo>
                  <a:lnTo>
                    <a:pt x="108" y="24"/>
                  </a:lnTo>
                  <a:lnTo>
                    <a:pt x="126" y="36"/>
                  </a:lnTo>
                  <a:lnTo>
                    <a:pt x="120" y="72"/>
                  </a:lnTo>
                  <a:lnTo>
                    <a:pt x="114" y="78"/>
                  </a:lnTo>
                  <a:lnTo>
                    <a:pt x="114" y="90"/>
                  </a:lnTo>
                  <a:lnTo>
                    <a:pt x="120" y="96"/>
                  </a:lnTo>
                  <a:lnTo>
                    <a:pt x="120" y="107"/>
                  </a:lnTo>
                  <a:lnTo>
                    <a:pt x="108" y="113"/>
                  </a:lnTo>
                  <a:lnTo>
                    <a:pt x="90" y="131"/>
                  </a:lnTo>
                  <a:lnTo>
                    <a:pt x="90" y="137"/>
                  </a:lnTo>
                  <a:lnTo>
                    <a:pt x="78" y="137"/>
                  </a:lnTo>
                  <a:lnTo>
                    <a:pt x="72" y="137"/>
                  </a:lnTo>
                  <a:lnTo>
                    <a:pt x="66" y="143"/>
                  </a:lnTo>
                  <a:lnTo>
                    <a:pt x="66" y="149"/>
                  </a:lnTo>
                  <a:lnTo>
                    <a:pt x="60" y="155"/>
                  </a:lnTo>
                  <a:lnTo>
                    <a:pt x="54" y="173"/>
                  </a:lnTo>
                  <a:lnTo>
                    <a:pt x="54" y="185"/>
                  </a:lnTo>
                  <a:lnTo>
                    <a:pt x="48" y="197"/>
                  </a:lnTo>
                  <a:lnTo>
                    <a:pt x="36" y="185"/>
                  </a:lnTo>
                  <a:lnTo>
                    <a:pt x="30" y="185"/>
                  </a:lnTo>
                  <a:lnTo>
                    <a:pt x="24" y="209"/>
                  </a:lnTo>
                  <a:lnTo>
                    <a:pt x="24" y="221"/>
                  </a:lnTo>
                  <a:lnTo>
                    <a:pt x="24" y="233"/>
                  </a:lnTo>
                  <a:lnTo>
                    <a:pt x="18" y="233"/>
                  </a:lnTo>
                  <a:lnTo>
                    <a:pt x="12" y="251"/>
                  </a:lnTo>
                  <a:lnTo>
                    <a:pt x="0" y="251"/>
                  </a:lnTo>
                  <a:lnTo>
                    <a:pt x="0" y="263"/>
                  </a:lnTo>
                  <a:lnTo>
                    <a:pt x="0" y="269"/>
                  </a:lnTo>
                  <a:lnTo>
                    <a:pt x="0" y="281"/>
                  </a:lnTo>
                  <a:lnTo>
                    <a:pt x="6" y="287"/>
                  </a:lnTo>
                  <a:lnTo>
                    <a:pt x="24" y="305"/>
                  </a:lnTo>
                  <a:lnTo>
                    <a:pt x="30" y="322"/>
                  </a:lnTo>
                  <a:lnTo>
                    <a:pt x="36" y="322"/>
                  </a:lnTo>
                  <a:lnTo>
                    <a:pt x="48" y="328"/>
                  </a:lnTo>
                  <a:lnTo>
                    <a:pt x="54" y="334"/>
                  </a:lnTo>
                  <a:lnTo>
                    <a:pt x="60" y="334"/>
                  </a:lnTo>
                  <a:lnTo>
                    <a:pt x="66" y="334"/>
                  </a:lnTo>
                  <a:lnTo>
                    <a:pt x="60" y="346"/>
                  </a:lnTo>
                  <a:lnTo>
                    <a:pt x="72" y="358"/>
                  </a:lnTo>
                  <a:lnTo>
                    <a:pt x="90" y="364"/>
                  </a:lnTo>
                  <a:lnTo>
                    <a:pt x="102" y="364"/>
                  </a:lnTo>
                  <a:lnTo>
                    <a:pt x="108" y="358"/>
                  </a:lnTo>
                  <a:lnTo>
                    <a:pt x="108" y="352"/>
                  </a:lnTo>
                  <a:lnTo>
                    <a:pt x="120" y="346"/>
                  </a:lnTo>
                  <a:lnTo>
                    <a:pt x="126" y="352"/>
                  </a:lnTo>
                  <a:lnTo>
                    <a:pt x="132" y="352"/>
                  </a:lnTo>
                  <a:lnTo>
                    <a:pt x="156" y="346"/>
                  </a:lnTo>
                  <a:lnTo>
                    <a:pt x="156" y="334"/>
                  </a:lnTo>
                  <a:lnTo>
                    <a:pt x="162" y="334"/>
                  </a:lnTo>
                  <a:lnTo>
                    <a:pt x="180" y="322"/>
                  </a:lnTo>
                  <a:lnTo>
                    <a:pt x="186" y="322"/>
                  </a:lnTo>
                  <a:lnTo>
                    <a:pt x="198" y="305"/>
                  </a:lnTo>
                  <a:lnTo>
                    <a:pt x="198" y="299"/>
                  </a:lnTo>
                  <a:lnTo>
                    <a:pt x="198" y="287"/>
                  </a:lnTo>
                  <a:lnTo>
                    <a:pt x="210" y="263"/>
                  </a:lnTo>
                  <a:lnTo>
                    <a:pt x="228" y="197"/>
                  </a:lnTo>
                  <a:lnTo>
                    <a:pt x="234" y="197"/>
                  </a:lnTo>
                  <a:lnTo>
                    <a:pt x="240" y="203"/>
                  </a:lnTo>
                  <a:lnTo>
                    <a:pt x="246" y="209"/>
                  </a:lnTo>
                  <a:lnTo>
                    <a:pt x="258" y="209"/>
                  </a:lnTo>
                  <a:lnTo>
                    <a:pt x="263" y="197"/>
                  </a:lnTo>
                  <a:lnTo>
                    <a:pt x="269" y="173"/>
                  </a:lnTo>
                  <a:lnTo>
                    <a:pt x="275" y="161"/>
                  </a:lnTo>
                  <a:lnTo>
                    <a:pt x="287" y="167"/>
                  </a:lnTo>
                  <a:lnTo>
                    <a:pt x="293" y="149"/>
                  </a:lnTo>
                  <a:lnTo>
                    <a:pt x="299" y="149"/>
                  </a:lnTo>
                  <a:lnTo>
                    <a:pt x="305" y="143"/>
                  </a:lnTo>
                  <a:lnTo>
                    <a:pt x="311" y="125"/>
                  </a:lnTo>
                  <a:lnTo>
                    <a:pt x="317" y="119"/>
                  </a:lnTo>
                  <a:lnTo>
                    <a:pt x="311" y="119"/>
                  </a:lnTo>
                  <a:lnTo>
                    <a:pt x="311" y="96"/>
                  </a:lnTo>
                  <a:lnTo>
                    <a:pt x="317" y="96"/>
                  </a:lnTo>
                  <a:lnTo>
                    <a:pt x="317" y="90"/>
                  </a:lnTo>
                  <a:lnTo>
                    <a:pt x="353" y="113"/>
                  </a:lnTo>
                  <a:lnTo>
                    <a:pt x="359" y="119"/>
                  </a:lnTo>
                  <a:lnTo>
                    <a:pt x="365" y="113"/>
                  </a:lnTo>
                  <a:lnTo>
                    <a:pt x="365" y="96"/>
                  </a:lnTo>
                  <a:lnTo>
                    <a:pt x="359" y="78"/>
                  </a:lnTo>
                  <a:lnTo>
                    <a:pt x="353" y="78"/>
                  </a:lnTo>
                  <a:lnTo>
                    <a:pt x="353" y="66"/>
                  </a:lnTo>
                  <a:lnTo>
                    <a:pt x="341" y="72"/>
                  </a:lnTo>
                  <a:lnTo>
                    <a:pt x="335" y="72"/>
                  </a:lnTo>
                  <a:lnTo>
                    <a:pt x="329" y="66"/>
                  </a:lnTo>
                  <a:lnTo>
                    <a:pt x="305" y="78"/>
                  </a:lnTo>
                  <a:lnTo>
                    <a:pt x="305" y="84"/>
                  </a:lnTo>
                  <a:lnTo>
                    <a:pt x="293" y="84"/>
                  </a:lnTo>
                  <a:lnTo>
                    <a:pt x="281" y="84"/>
                  </a:lnTo>
                  <a:lnTo>
                    <a:pt x="281" y="78"/>
                  </a:lnTo>
                  <a:lnTo>
                    <a:pt x="275" y="90"/>
                  </a:lnTo>
                  <a:lnTo>
                    <a:pt x="269" y="90"/>
                  </a:lnTo>
                  <a:lnTo>
                    <a:pt x="263" y="102"/>
                  </a:lnTo>
                  <a:lnTo>
                    <a:pt x="258" y="102"/>
                  </a:lnTo>
                  <a:lnTo>
                    <a:pt x="240" y="119"/>
                  </a:lnTo>
                  <a:lnTo>
                    <a:pt x="234" y="125"/>
                  </a:lnTo>
                  <a:lnTo>
                    <a:pt x="234" y="131"/>
                  </a:lnTo>
                  <a:lnTo>
                    <a:pt x="222" y="78"/>
                  </a:lnTo>
                  <a:lnTo>
                    <a:pt x="138" y="9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120"/>
            <p:cNvSpPr>
              <a:spLocks/>
            </p:cNvSpPr>
            <p:nvPr/>
          </p:nvSpPr>
          <p:spPr bwMode="auto">
            <a:xfrm>
              <a:off x="5157700" y="4153608"/>
              <a:ext cx="747359" cy="763796"/>
            </a:xfrm>
            <a:custGeom>
              <a:avLst/>
              <a:gdLst>
                <a:gd name="T0" fmla="*/ 0 w 407"/>
                <a:gd name="T1" fmla="*/ 15 h 376"/>
                <a:gd name="T2" fmla="*/ 339 w 407"/>
                <a:gd name="T3" fmla="*/ 0 h 376"/>
                <a:gd name="T4" fmla="*/ 339 w 407"/>
                <a:gd name="T5" fmla="*/ 5 h 376"/>
                <a:gd name="T6" fmla="*/ 345 w 407"/>
                <a:gd name="T7" fmla="*/ 10 h 376"/>
                <a:gd name="T8" fmla="*/ 350 w 407"/>
                <a:gd name="T9" fmla="*/ 15 h 376"/>
                <a:gd name="T10" fmla="*/ 350 w 407"/>
                <a:gd name="T11" fmla="*/ 26 h 376"/>
                <a:gd name="T12" fmla="*/ 339 w 407"/>
                <a:gd name="T13" fmla="*/ 32 h 376"/>
                <a:gd name="T14" fmla="*/ 328 w 407"/>
                <a:gd name="T15" fmla="*/ 43 h 376"/>
                <a:gd name="T16" fmla="*/ 328 w 407"/>
                <a:gd name="T17" fmla="*/ 48 h 376"/>
                <a:gd name="T18" fmla="*/ 378 w 407"/>
                <a:gd name="T19" fmla="*/ 48 h 376"/>
                <a:gd name="T20" fmla="*/ 378 w 407"/>
                <a:gd name="T21" fmla="*/ 54 h 376"/>
                <a:gd name="T22" fmla="*/ 378 w 407"/>
                <a:gd name="T23" fmla="*/ 54 h 376"/>
                <a:gd name="T24" fmla="*/ 372 w 407"/>
                <a:gd name="T25" fmla="*/ 64 h 376"/>
                <a:gd name="T26" fmla="*/ 367 w 407"/>
                <a:gd name="T27" fmla="*/ 75 h 376"/>
                <a:gd name="T28" fmla="*/ 361 w 407"/>
                <a:gd name="T29" fmla="*/ 92 h 376"/>
                <a:gd name="T30" fmla="*/ 350 w 407"/>
                <a:gd name="T31" fmla="*/ 108 h 376"/>
                <a:gd name="T32" fmla="*/ 356 w 407"/>
                <a:gd name="T33" fmla="*/ 119 h 376"/>
                <a:gd name="T34" fmla="*/ 350 w 407"/>
                <a:gd name="T35" fmla="*/ 135 h 376"/>
                <a:gd name="T36" fmla="*/ 350 w 407"/>
                <a:gd name="T37" fmla="*/ 135 h 376"/>
                <a:gd name="T38" fmla="*/ 345 w 407"/>
                <a:gd name="T39" fmla="*/ 141 h 376"/>
                <a:gd name="T40" fmla="*/ 339 w 407"/>
                <a:gd name="T41" fmla="*/ 146 h 376"/>
                <a:gd name="T42" fmla="*/ 328 w 407"/>
                <a:gd name="T43" fmla="*/ 162 h 376"/>
                <a:gd name="T44" fmla="*/ 322 w 407"/>
                <a:gd name="T45" fmla="*/ 179 h 376"/>
                <a:gd name="T46" fmla="*/ 322 w 407"/>
                <a:gd name="T47" fmla="*/ 189 h 376"/>
                <a:gd name="T48" fmla="*/ 322 w 407"/>
                <a:gd name="T49" fmla="*/ 200 h 376"/>
                <a:gd name="T50" fmla="*/ 306 w 407"/>
                <a:gd name="T51" fmla="*/ 205 h 376"/>
                <a:gd name="T52" fmla="*/ 294 w 407"/>
                <a:gd name="T53" fmla="*/ 221 h 376"/>
                <a:gd name="T54" fmla="*/ 294 w 407"/>
                <a:gd name="T55" fmla="*/ 227 h 376"/>
                <a:gd name="T56" fmla="*/ 294 w 407"/>
                <a:gd name="T57" fmla="*/ 238 h 376"/>
                <a:gd name="T58" fmla="*/ 283 w 407"/>
                <a:gd name="T59" fmla="*/ 243 h 376"/>
                <a:gd name="T60" fmla="*/ 283 w 407"/>
                <a:gd name="T61" fmla="*/ 254 h 376"/>
                <a:gd name="T62" fmla="*/ 283 w 407"/>
                <a:gd name="T63" fmla="*/ 265 h 376"/>
                <a:gd name="T64" fmla="*/ 273 w 407"/>
                <a:gd name="T65" fmla="*/ 281 h 376"/>
                <a:gd name="T66" fmla="*/ 279 w 407"/>
                <a:gd name="T67" fmla="*/ 292 h 376"/>
                <a:gd name="T68" fmla="*/ 283 w 407"/>
                <a:gd name="T69" fmla="*/ 303 h 376"/>
                <a:gd name="T70" fmla="*/ 283 w 407"/>
                <a:gd name="T71" fmla="*/ 308 h 376"/>
                <a:gd name="T72" fmla="*/ 289 w 407"/>
                <a:gd name="T73" fmla="*/ 314 h 376"/>
                <a:gd name="T74" fmla="*/ 289 w 407"/>
                <a:gd name="T75" fmla="*/ 319 h 376"/>
                <a:gd name="T76" fmla="*/ 283 w 407"/>
                <a:gd name="T77" fmla="*/ 319 h 376"/>
                <a:gd name="T78" fmla="*/ 283 w 407"/>
                <a:gd name="T79" fmla="*/ 330 h 376"/>
                <a:gd name="T80" fmla="*/ 283 w 407"/>
                <a:gd name="T81" fmla="*/ 336 h 376"/>
                <a:gd name="T82" fmla="*/ 50 w 407"/>
                <a:gd name="T83" fmla="*/ 341 h 376"/>
                <a:gd name="T84" fmla="*/ 50 w 407"/>
                <a:gd name="T85" fmla="*/ 292 h 376"/>
                <a:gd name="T86" fmla="*/ 39 w 407"/>
                <a:gd name="T87" fmla="*/ 287 h 376"/>
                <a:gd name="T88" fmla="*/ 28 w 407"/>
                <a:gd name="T89" fmla="*/ 292 h 376"/>
                <a:gd name="T90" fmla="*/ 28 w 407"/>
                <a:gd name="T91" fmla="*/ 292 h 376"/>
                <a:gd name="T92" fmla="*/ 17 w 407"/>
                <a:gd name="T93" fmla="*/ 281 h 376"/>
                <a:gd name="T94" fmla="*/ 17 w 407"/>
                <a:gd name="T95" fmla="*/ 119 h 376"/>
                <a:gd name="T96" fmla="*/ 0 w 407"/>
                <a:gd name="T97" fmla="*/ 15 h 376"/>
                <a:gd name="T98" fmla="*/ 0 w 407"/>
                <a:gd name="T99" fmla="*/ 15 h 37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07"/>
                <a:gd name="T151" fmla="*/ 0 h 376"/>
                <a:gd name="T152" fmla="*/ 407 w 407"/>
                <a:gd name="T153" fmla="*/ 376 h 37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07" h="376">
                  <a:moveTo>
                    <a:pt x="0" y="17"/>
                  </a:moveTo>
                  <a:lnTo>
                    <a:pt x="365" y="0"/>
                  </a:lnTo>
                  <a:lnTo>
                    <a:pt x="365" y="5"/>
                  </a:lnTo>
                  <a:lnTo>
                    <a:pt x="371" y="11"/>
                  </a:lnTo>
                  <a:lnTo>
                    <a:pt x="377" y="17"/>
                  </a:lnTo>
                  <a:lnTo>
                    <a:pt x="377" y="29"/>
                  </a:lnTo>
                  <a:lnTo>
                    <a:pt x="365" y="35"/>
                  </a:lnTo>
                  <a:lnTo>
                    <a:pt x="353" y="47"/>
                  </a:lnTo>
                  <a:lnTo>
                    <a:pt x="353" y="53"/>
                  </a:lnTo>
                  <a:lnTo>
                    <a:pt x="407" y="53"/>
                  </a:lnTo>
                  <a:lnTo>
                    <a:pt x="407" y="59"/>
                  </a:lnTo>
                  <a:lnTo>
                    <a:pt x="401" y="71"/>
                  </a:lnTo>
                  <a:lnTo>
                    <a:pt x="395" y="83"/>
                  </a:lnTo>
                  <a:lnTo>
                    <a:pt x="389" y="101"/>
                  </a:lnTo>
                  <a:lnTo>
                    <a:pt x="377" y="119"/>
                  </a:lnTo>
                  <a:lnTo>
                    <a:pt x="383" y="131"/>
                  </a:lnTo>
                  <a:lnTo>
                    <a:pt x="377" y="149"/>
                  </a:lnTo>
                  <a:lnTo>
                    <a:pt x="371" y="155"/>
                  </a:lnTo>
                  <a:lnTo>
                    <a:pt x="365" y="161"/>
                  </a:lnTo>
                  <a:lnTo>
                    <a:pt x="353" y="179"/>
                  </a:lnTo>
                  <a:lnTo>
                    <a:pt x="347" y="197"/>
                  </a:lnTo>
                  <a:lnTo>
                    <a:pt x="347" y="208"/>
                  </a:lnTo>
                  <a:lnTo>
                    <a:pt x="347" y="220"/>
                  </a:lnTo>
                  <a:lnTo>
                    <a:pt x="329" y="226"/>
                  </a:lnTo>
                  <a:lnTo>
                    <a:pt x="317" y="244"/>
                  </a:lnTo>
                  <a:lnTo>
                    <a:pt x="317" y="250"/>
                  </a:lnTo>
                  <a:lnTo>
                    <a:pt x="317" y="262"/>
                  </a:lnTo>
                  <a:lnTo>
                    <a:pt x="305" y="268"/>
                  </a:lnTo>
                  <a:lnTo>
                    <a:pt x="305" y="280"/>
                  </a:lnTo>
                  <a:lnTo>
                    <a:pt x="305" y="292"/>
                  </a:lnTo>
                  <a:lnTo>
                    <a:pt x="294" y="310"/>
                  </a:lnTo>
                  <a:lnTo>
                    <a:pt x="300" y="322"/>
                  </a:lnTo>
                  <a:lnTo>
                    <a:pt x="305" y="334"/>
                  </a:lnTo>
                  <a:lnTo>
                    <a:pt x="305" y="340"/>
                  </a:lnTo>
                  <a:lnTo>
                    <a:pt x="311" y="346"/>
                  </a:lnTo>
                  <a:lnTo>
                    <a:pt x="311" y="352"/>
                  </a:lnTo>
                  <a:lnTo>
                    <a:pt x="305" y="352"/>
                  </a:lnTo>
                  <a:lnTo>
                    <a:pt x="305" y="364"/>
                  </a:lnTo>
                  <a:lnTo>
                    <a:pt x="305" y="370"/>
                  </a:lnTo>
                  <a:lnTo>
                    <a:pt x="54" y="376"/>
                  </a:lnTo>
                  <a:lnTo>
                    <a:pt x="54" y="322"/>
                  </a:lnTo>
                  <a:lnTo>
                    <a:pt x="42" y="316"/>
                  </a:lnTo>
                  <a:lnTo>
                    <a:pt x="30" y="322"/>
                  </a:lnTo>
                  <a:lnTo>
                    <a:pt x="18" y="310"/>
                  </a:lnTo>
                  <a:lnTo>
                    <a:pt x="18" y="13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 121"/>
            <p:cNvSpPr>
              <a:spLocks/>
            </p:cNvSpPr>
            <p:nvPr/>
          </p:nvSpPr>
          <p:spPr bwMode="auto">
            <a:xfrm>
              <a:off x="2286891" y="2791768"/>
              <a:ext cx="832377" cy="1144574"/>
            </a:xfrm>
            <a:custGeom>
              <a:avLst/>
              <a:gdLst>
                <a:gd name="T0" fmla="*/ 371 w 454"/>
                <a:gd name="T1" fmla="*/ 511 h 567"/>
                <a:gd name="T2" fmla="*/ 421 w 454"/>
                <a:gd name="T3" fmla="*/ 145 h 567"/>
                <a:gd name="T4" fmla="*/ 283 w 454"/>
                <a:gd name="T5" fmla="*/ 123 h 567"/>
                <a:gd name="T6" fmla="*/ 300 w 454"/>
                <a:gd name="T7" fmla="*/ 32 h 567"/>
                <a:gd name="T8" fmla="*/ 88 w 454"/>
                <a:gd name="T9" fmla="*/ 0 h 567"/>
                <a:gd name="T10" fmla="*/ 0 w 454"/>
                <a:gd name="T11" fmla="*/ 457 h 567"/>
                <a:gd name="T12" fmla="*/ 371 w 454"/>
                <a:gd name="T13" fmla="*/ 511 h 567"/>
                <a:gd name="T14" fmla="*/ 371 w 454"/>
                <a:gd name="T15" fmla="*/ 511 h 5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567"/>
                <a:gd name="T26" fmla="*/ 454 w 454"/>
                <a:gd name="T27" fmla="*/ 567 h 5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567">
                  <a:moveTo>
                    <a:pt x="400" y="567"/>
                  </a:moveTo>
                  <a:lnTo>
                    <a:pt x="454" y="161"/>
                  </a:lnTo>
                  <a:lnTo>
                    <a:pt x="305" y="137"/>
                  </a:lnTo>
                  <a:lnTo>
                    <a:pt x="323" y="36"/>
                  </a:lnTo>
                  <a:lnTo>
                    <a:pt x="95" y="0"/>
                  </a:lnTo>
                  <a:lnTo>
                    <a:pt x="0" y="507"/>
                  </a:lnTo>
                  <a:lnTo>
                    <a:pt x="400" y="56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82" name="Group 167"/>
            <p:cNvGrpSpPr>
              <a:grpSpLocks/>
            </p:cNvGrpSpPr>
            <p:nvPr/>
          </p:nvGrpSpPr>
          <p:grpSpPr bwMode="auto">
            <a:xfrm>
              <a:off x="2073358" y="5273546"/>
              <a:ext cx="1059747" cy="774993"/>
              <a:chOff x="325" y="2191"/>
              <a:chExt cx="683" cy="443"/>
            </a:xfrm>
            <a:solidFill>
              <a:srgbClr val="FFFF00"/>
            </a:solidFill>
          </p:grpSpPr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858" y="2457"/>
                <a:ext cx="150" cy="177"/>
              </a:xfrm>
              <a:custGeom>
                <a:avLst/>
                <a:gdLst>
                  <a:gd name="T0" fmla="*/ 0 w 194"/>
                  <a:gd name="T1" fmla="*/ 59 h 229"/>
                  <a:gd name="T2" fmla="*/ 15 w 194"/>
                  <a:gd name="T3" fmla="*/ 118 h 229"/>
                  <a:gd name="T4" fmla="*/ 15 w 194"/>
                  <a:gd name="T5" fmla="*/ 148 h 229"/>
                  <a:gd name="T6" fmla="*/ 60 w 194"/>
                  <a:gd name="T7" fmla="*/ 177 h 229"/>
                  <a:gd name="T8" fmla="*/ 74 w 194"/>
                  <a:gd name="T9" fmla="*/ 148 h 229"/>
                  <a:gd name="T10" fmla="*/ 150 w 194"/>
                  <a:gd name="T11" fmla="*/ 104 h 229"/>
                  <a:gd name="T12" fmla="*/ 120 w 194"/>
                  <a:gd name="T13" fmla="*/ 45 h 229"/>
                  <a:gd name="T14" fmla="*/ 29 w 194"/>
                  <a:gd name="T15" fmla="*/ 0 h 229"/>
                  <a:gd name="T16" fmla="*/ 29 w 194"/>
                  <a:gd name="T17" fmla="*/ 45 h 229"/>
                  <a:gd name="T18" fmla="*/ 0 w 194"/>
                  <a:gd name="T19" fmla="*/ 59 h 2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4"/>
                  <a:gd name="T31" fmla="*/ 0 h 229"/>
                  <a:gd name="T32" fmla="*/ 194 w 194"/>
                  <a:gd name="T33" fmla="*/ 229 h 2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4" h="229">
                    <a:moveTo>
                      <a:pt x="0" y="76"/>
                    </a:moveTo>
                    <a:lnTo>
                      <a:pt x="20" y="153"/>
                    </a:lnTo>
                    <a:lnTo>
                      <a:pt x="20" y="191"/>
                    </a:lnTo>
                    <a:lnTo>
                      <a:pt x="78" y="229"/>
                    </a:lnTo>
                    <a:lnTo>
                      <a:pt x="96" y="191"/>
                    </a:lnTo>
                    <a:lnTo>
                      <a:pt x="194" y="134"/>
                    </a:lnTo>
                    <a:lnTo>
                      <a:pt x="155" y="58"/>
                    </a:lnTo>
                    <a:lnTo>
                      <a:pt x="38" y="0"/>
                    </a:lnTo>
                    <a:lnTo>
                      <a:pt x="38" y="58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858" y="2457"/>
                <a:ext cx="150" cy="177"/>
              </a:xfrm>
              <a:custGeom>
                <a:avLst/>
                <a:gdLst>
                  <a:gd name="T0" fmla="*/ 0 w 194"/>
                  <a:gd name="T1" fmla="*/ 59 h 229"/>
                  <a:gd name="T2" fmla="*/ 15 w 194"/>
                  <a:gd name="T3" fmla="*/ 118 h 229"/>
                  <a:gd name="T4" fmla="*/ 15 w 194"/>
                  <a:gd name="T5" fmla="*/ 148 h 229"/>
                  <a:gd name="T6" fmla="*/ 60 w 194"/>
                  <a:gd name="T7" fmla="*/ 177 h 229"/>
                  <a:gd name="T8" fmla="*/ 74 w 194"/>
                  <a:gd name="T9" fmla="*/ 148 h 229"/>
                  <a:gd name="T10" fmla="*/ 150 w 194"/>
                  <a:gd name="T11" fmla="*/ 104 h 229"/>
                  <a:gd name="T12" fmla="*/ 120 w 194"/>
                  <a:gd name="T13" fmla="*/ 45 h 229"/>
                  <a:gd name="T14" fmla="*/ 29 w 194"/>
                  <a:gd name="T15" fmla="*/ 0 h 229"/>
                  <a:gd name="T16" fmla="*/ 29 w 194"/>
                  <a:gd name="T17" fmla="*/ 45 h 229"/>
                  <a:gd name="T18" fmla="*/ 0 w 194"/>
                  <a:gd name="T19" fmla="*/ 59 h 2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4"/>
                  <a:gd name="T31" fmla="*/ 0 h 229"/>
                  <a:gd name="T32" fmla="*/ 194 w 194"/>
                  <a:gd name="T33" fmla="*/ 229 h 2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4" h="229">
                    <a:moveTo>
                      <a:pt x="0" y="76"/>
                    </a:moveTo>
                    <a:lnTo>
                      <a:pt x="20" y="153"/>
                    </a:lnTo>
                    <a:lnTo>
                      <a:pt x="20" y="191"/>
                    </a:lnTo>
                    <a:lnTo>
                      <a:pt x="78" y="229"/>
                    </a:lnTo>
                    <a:lnTo>
                      <a:pt x="96" y="191"/>
                    </a:lnTo>
                    <a:lnTo>
                      <a:pt x="194" y="134"/>
                    </a:lnTo>
                    <a:lnTo>
                      <a:pt x="155" y="58"/>
                    </a:lnTo>
                    <a:lnTo>
                      <a:pt x="38" y="0"/>
                    </a:lnTo>
                    <a:lnTo>
                      <a:pt x="38" y="58"/>
                    </a:lnTo>
                    <a:lnTo>
                      <a:pt x="0" y="76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784" y="2354"/>
                <a:ext cx="90" cy="59"/>
              </a:xfrm>
              <a:custGeom>
                <a:avLst/>
                <a:gdLst>
                  <a:gd name="T0" fmla="*/ 31 w 115"/>
                  <a:gd name="T1" fmla="*/ 59 h 77"/>
                  <a:gd name="T2" fmla="*/ 74 w 115"/>
                  <a:gd name="T3" fmla="*/ 59 h 77"/>
                  <a:gd name="T4" fmla="*/ 90 w 115"/>
                  <a:gd name="T5" fmla="*/ 30 h 77"/>
                  <a:gd name="T6" fmla="*/ 45 w 115"/>
                  <a:gd name="T7" fmla="*/ 15 h 77"/>
                  <a:gd name="T8" fmla="*/ 31 w 115"/>
                  <a:gd name="T9" fmla="*/ 15 h 77"/>
                  <a:gd name="T10" fmla="*/ 14 w 115"/>
                  <a:gd name="T11" fmla="*/ 0 h 77"/>
                  <a:gd name="T12" fmla="*/ 0 w 115"/>
                  <a:gd name="T13" fmla="*/ 15 h 77"/>
                  <a:gd name="T14" fmla="*/ 14 w 115"/>
                  <a:gd name="T15" fmla="*/ 44 h 77"/>
                  <a:gd name="T16" fmla="*/ 31 w 115"/>
                  <a:gd name="T17" fmla="*/ 59 h 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5"/>
                  <a:gd name="T28" fmla="*/ 0 h 77"/>
                  <a:gd name="T29" fmla="*/ 115 w 115"/>
                  <a:gd name="T30" fmla="*/ 77 h 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5" h="77">
                    <a:moveTo>
                      <a:pt x="39" y="77"/>
                    </a:moveTo>
                    <a:lnTo>
                      <a:pt x="95" y="77"/>
                    </a:lnTo>
                    <a:lnTo>
                      <a:pt x="115" y="39"/>
                    </a:lnTo>
                    <a:lnTo>
                      <a:pt x="57" y="19"/>
                    </a:lnTo>
                    <a:lnTo>
                      <a:pt x="39" y="19"/>
                    </a:lnTo>
                    <a:lnTo>
                      <a:pt x="18" y="0"/>
                    </a:lnTo>
                    <a:lnTo>
                      <a:pt x="0" y="19"/>
                    </a:lnTo>
                    <a:lnTo>
                      <a:pt x="18" y="58"/>
                    </a:lnTo>
                    <a:lnTo>
                      <a:pt x="39" y="77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Freeform 85"/>
              <p:cNvSpPr>
                <a:spLocks/>
              </p:cNvSpPr>
              <p:nvPr/>
            </p:nvSpPr>
            <p:spPr bwMode="auto">
              <a:xfrm>
                <a:off x="784" y="2354"/>
                <a:ext cx="90" cy="59"/>
              </a:xfrm>
              <a:custGeom>
                <a:avLst/>
                <a:gdLst>
                  <a:gd name="T0" fmla="*/ 31 w 115"/>
                  <a:gd name="T1" fmla="*/ 59 h 77"/>
                  <a:gd name="T2" fmla="*/ 74 w 115"/>
                  <a:gd name="T3" fmla="*/ 59 h 77"/>
                  <a:gd name="T4" fmla="*/ 90 w 115"/>
                  <a:gd name="T5" fmla="*/ 30 h 77"/>
                  <a:gd name="T6" fmla="*/ 45 w 115"/>
                  <a:gd name="T7" fmla="*/ 15 h 77"/>
                  <a:gd name="T8" fmla="*/ 31 w 115"/>
                  <a:gd name="T9" fmla="*/ 15 h 77"/>
                  <a:gd name="T10" fmla="*/ 14 w 115"/>
                  <a:gd name="T11" fmla="*/ 0 h 77"/>
                  <a:gd name="T12" fmla="*/ 0 w 115"/>
                  <a:gd name="T13" fmla="*/ 15 h 77"/>
                  <a:gd name="T14" fmla="*/ 14 w 115"/>
                  <a:gd name="T15" fmla="*/ 44 h 77"/>
                  <a:gd name="T16" fmla="*/ 31 w 115"/>
                  <a:gd name="T17" fmla="*/ 59 h 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5"/>
                  <a:gd name="T28" fmla="*/ 0 h 77"/>
                  <a:gd name="T29" fmla="*/ 115 w 115"/>
                  <a:gd name="T30" fmla="*/ 77 h 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5" h="77">
                    <a:moveTo>
                      <a:pt x="39" y="77"/>
                    </a:moveTo>
                    <a:lnTo>
                      <a:pt x="95" y="77"/>
                    </a:lnTo>
                    <a:lnTo>
                      <a:pt x="115" y="39"/>
                    </a:lnTo>
                    <a:lnTo>
                      <a:pt x="57" y="19"/>
                    </a:lnTo>
                    <a:lnTo>
                      <a:pt x="39" y="19"/>
                    </a:lnTo>
                    <a:lnTo>
                      <a:pt x="18" y="0"/>
                    </a:lnTo>
                    <a:lnTo>
                      <a:pt x="0" y="19"/>
                    </a:lnTo>
                    <a:lnTo>
                      <a:pt x="18" y="58"/>
                    </a:lnTo>
                    <a:lnTo>
                      <a:pt x="39" y="77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>
                <a:off x="770" y="2413"/>
                <a:ext cx="29" cy="13"/>
              </a:xfrm>
              <a:custGeom>
                <a:avLst/>
                <a:gdLst>
                  <a:gd name="T0" fmla="*/ 0 w 38"/>
                  <a:gd name="T1" fmla="*/ 13 h 19"/>
                  <a:gd name="T2" fmla="*/ 29 w 38"/>
                  <a:gd name="T3" fmla="*/ 0 h 19"/>
                  <a:gd name="T4" fmla="*/ 29 w 38"/>
                  <a:gd name="T5" fmla="*/ 13 h 19"/>
                  <a:gd name="T6" fmla="*/ 0 w 38"/>
                  <a:gd name="T7" fmla="*/ 13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19"/>
                  <a:gd name="T14" fmla="*/ 38 w 38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19">
                    <a:moveTo>
                      <a:pt x="0" y="19"/>
                    </a:moveTo>
                    <a:lnTo>
                      <a:pt x="38" y="0"/>
                    </a:lnTo>
                    <a:lnTo>
                      <a:pt x="38" y="19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770" y="2413"/>
                <a:ext cx="29" cy="13"/>
              </a:xfrm>
              <a:custGeom>
                <a:avLst/>
                <a:gdLst>
                  <a:gd name="T0" fmla="*/ 0 w 38"/>
                  <a:gd name="T1" fmla="*/ 13 h 19"/>
                  <a:gd name="T2" fmla="*/ 29 w 38"/>
                  <a:gd name="T3" fmla="*/ 0 h 19"/>
                  <a:gd name="T4" fmla="*/ 29 w 38"/>
                  <a:gd name="T5" fmla="*/ 13 h 19"/>
                  <a:gd name="T6" fmla="*/ 0 w 38"/>
                  <a:gd name="T7" fmla="*/ 13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19"/>
                  <a:gd name="T14" fmla="*/ 38 w 38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19">
                    <a:moveTo>
                      <a:pt x="0" y="19"/>
                    </a:moveTo>
                    <a:lnTo>
                      <a:pt x="38" y="0"/>
                    </a:lnTo>
                    <a:lnTo>
                      <a:pt x="38" y="19"/>
                    </a:lnTo>
                    <a:lnTo>
                      <a:pt x="0" y="19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742" y="2371"/>
                <a:ext cx="30" cy="29"/>
              </a:xfrm>
              <a:custGeom>
                <a:avLst/>
                <a:gdLst>
                  <a:gd name="T0" fmla="*/ 15 w 38"/>
                  <a:gd name="T1" fmla="*/ 0 h 37"/>
                  <a:gd name="T2" fmla="*/ 21 w 38"/>
                  <a:gd name="T3" fmla="*/ 1 h 37"/>
                  <a:gd name="T4" fmla="*/ 25 w 38"/>
                  <a:gd name="T5" fmla="*/ 5 h 37"/>
                  <a:gd name="T6" fmla="*/ 28 w 38"/>
                  <a:gd name="T7" fmla="*/ 9 h 37"/>
                  <a:gd name="T8" fmla="*/ 30 w 38"/>
                  <a:gd name="T9" fmla="*/ 15 h 37"/>
                  <a:gd name="T10" fmla="*/ 28 w 38"/>
                  <a:gd name="T11" fmla="*/ 21 h 37"/>
                  <a:gd name="T12" fmla="*/ 25 w 38"/>
                  <a:gd name="T13" fmla="*/ 26 h 37"/>
                  <a:gd name="T14" fmla="*/ 21 w 38"/>
                  <a:gd name="T15" fmla="*/ 28 h 37"/>
                  <a:gd name="T16" fmla="*/ 15 w 38"/>
                  <a:gd name="T17" fmla="*/ 29 h 37"/>
                  <a:gd name="T18" fmla="*/ 9 w 38"/>
                  <a:gd name="T19" fmla="*/ 28 h 37"/>
                  <a:gd name="T20" fmla="*/ 4 w 38"/>
                  <a:gd name="T21" fmla="*/ 26 h 37"/>
                  <a:gd name="T22" fmla="*/ 1 w 38"/>
                  <a:gd name="T23" fmla="*/ 21 h 37"/>
                  <a:gd name="T24" fmla="*/ 0 w 38"/>
                  <a:gd name="T25" fmla="*/ 15 h 37"/>
                  <a:gd name="T26" fmla="*/ 1 w 38"/>
                  <a:gd name="T27" fmla="*/ 9 h 37"/>
                  <a:gd name="T28" fmla="*/ 4 w 38"/>
                  <a:gd name="T29" fmla="*/ 5 h 37"/>
                  <a:gd name="T30" fmla="*/ 9 w 38"/>
                  <a:gd name="T31" fmla="*/ 1 h 37"/>
                  <a:gd name="T32" fmla="*/ 15 w 38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37"/>
                  <a:gd name="T53" fmla="*/ 38 w 38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37">
                    <a:moveTo>
                      <a:pt x="19" y="0"/>
                    </a:moveTo>
                    <a:lnTo>
                      <a:pt x="26" y="1"/>
                    </a:lnTo>
                    <a:lnTo>
                      <a:pt x="32" y="6"/>
                    </a:lnTo>
                    <a:lnTo>
                      <a:pt x="36" y="12"/>
                    </a:lnTo>
                    <a:lnTo>
                      <a:pt x="38" y="19"/>
                    </a:lnTo>
                    <a:lnTo>
                      <a:pt x="36" y="27"/>
                    </a:lnTo>
                    <a:lnTo>
                      <a:pt x="32" y="33"/>
                    </a:lnTo>
                    <a:lnTo>
                      <a:pt x="26" y="36"/>
                    </a:lnTo>
                    <a:lnTo>
                      <a:pt x="19" y="37"/>
                    </a:lnTo>
                    <a:lnTo>
                      <a:pt x="11" y="36"/>
                    </a:lnTo>
                    <a:lnTo>
                      <a:pt x="5" y="33"/>
                    </a:lnTo>
                    <a:lnTo>
                      <a:pt x="1" y="27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742" y="2371"/>
                <a:ext cx="30" cy="29"/>
              </a:xfrm>
              <a:custGeom>
                <a:avLst/>
                <a:gdLst>
                  <a:gd name="T0" fmla="*/ 15 w 38"/>
                  <a:gd name="T1" fmla="*/ 0 h 37"/>
                  <a:gd name="T2" fmla="*/ 15 w 38"/>
                  <a:gd name="T3" fmla="*/ 0 h 37"/>
                  <a:gd name="T4" fmla="*/ 21 w 38"/>
                  <a:gd name="T5" fmla="*/ 1 h 37"/>
                  <a:gd name="T6" fmla="*/ 25 w 38"/>
                  <a:gd name="T7" fmla="*/ 5 h 37"/>
                  <a:gd name="T8" fmla="*/ 28 w 38"/>
                  <a:gd name="T9" fmla="*/ 9 h 37"/>
                  <a:gd name="T10" fmla="*/ 30 w 38"/>
                  <a:gd name="T11" fmla="*/ 15 h 37"/>
                  <a:gd name="T12" fmla="*/ 30 w 38"/>
                  <a:gd name="T13" fmla="*/ 15 h 37"/>
                  <a:gd name="T14" fmla="*/ 28 w 38"/>
                  <a:gd name="T15" fmla="*/ 21 h 37"/>
                  <a:gd name="T16" fmla="*/ 25 w 38"/>
                  <a:gd name="T17" fmla="*/ 26 h 37"/>
                  <a:gd name="T18" fmla="*/ 21 w 38"/>
                  <a:gd name="T19" fmla="*/ 28 h 37"/>
                  <a:gd name="T20" fmla="*/ 15 w 38"/>
                  <a:gd name="T21" fmla="*/ 29 h 37"/>
                  <a:gd name="T22" fmla="*/ 15 w 38"/>
                  <a:gd name="T23" fmla="*/ 29 h 37"/>
                  <a:gd name="T24" fmla="*/ 9 w 38"/>
                  <a:gd name="T25" fmla="*/ 28 h 37"/>
                  <a:gd name="T26" fmla="*/ 4 w 38"/>
                  <a:gd name="T27" fmla="*/ 26 h 37"/>
                  <a:gd name="T28" fmla="*/ 1 w 38"/>
                  <a:gd name="T29" fmla="*/ 21 h 37"/>
                  <a:gd name="T30" fmla="*/ 0 w 38"/>
                  <a:gd name="T31" fmla="*/ 15 h 37"/>
                  <a:gd name="T32" fmla="*/ 0 w 38"/>
                  <a:gd name="T33" fmla="*/ 15 h 37"/>
                  <a:gd name="T34" fmla="*/ 1 w 38"/>
                  <a:gd name="T35" fmla="*/ 9 h 37"/>
                  <a:gd name="T36" fmla="*/ 4 w 38"/>
                  <a:gd name="T37" fmla="*/ 5 h 37"/>
                  <a:gd name="T38" fmla="*/ 9 w 38"/>
                  <a:gd name="T39" fmla="*/ 1 h 37"/>
                  <a:gd name="T40" fmla="*/ 15 w 38"/>
                  <a:gd name="T41" fmla="*/ 0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"/>
                  <a:gd name="T64" fmla="*/ 0 h 37"/>
                  <a:gd name="T65" fmla="*/ 38 w 38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" h="37">
                    <a:moveTo>
                      <a:pt x="19" y="0"/>
                    </a:moveTo>
                    <a:lnTo>
                      <a:pt x="19" y="0"/>
                    </a:lnTo>
                    <a:lnTo>
                      <a:pt x="26" y="1"/>
                    </a:lnTo>
                    <a:lnTo>
                      <a:pt x="32" y="6"/>
                    </a:lnTo>
                    <a:lnTo>
                      <a:pt x="36" y="12"/>
                    </a:lnTo>
                    <a:lnTo>
                      <a:pt x="38" y="19"/>
                    </a:lnTo>
                    <a:lnTo>
                      <a:pt x="36" y="27"/>
                    </a:lnTo>
                    <a:lnTo>
                      <a:pt x="32" y="33"/>
                    </a:lnTo>
                    <a:lnTo>
                      <a:pt x="26" y="36"/>
                    </a:lnTo>
                    <a:lnTo>
                      <a:pt x="19" y="37"/>
                    </a:lnTo>
                    <a:lnTo>
                      <a:pt x="11" y="36"/>
                    </a:lnTo>
                    <a:lnTo>
                      <a:pt x="5" y="33"/>
                    </a:lnTo>
                    <a:lnTo>
                      <a:pt x="1" y="27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9" y="0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696" y="2325"/>
                <a:ext cx="74" cy="29"/>
              </a:xfrm>
              <a:custGeom>
                <a:avLst/>
                <a:gdLst>
                  <a:gd name="T0" fmla="*/ 0 w 95"/>
                  <a:gd name="T1" fmla="*/ 29 h 38"/>
                  <a:gd name="T2" fmla="*/ 60 w 95"/>
                  <a:gd name="T3" fmla="*/ 29 h 38"/>
                  <a:gd name="T4" fmla="*/ 74 w 95"/>
                  <a:gd name="T5" fmla="*/ 0 h 38"/>
                  <a:gd name="T6" fmla="*/ 15 w 95"/>
                  <a:gd name="T7" fmla="*/ 0 h 38"/>
                  <a:gd name="T8" fmla="*/ 0 w 95"/>
                  <a:gd name="T9" fmla="*/ 29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38"/>
                  <a:gd name="T17" fmla="*/ 95 w 95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38">
                    <a:moveTo>
                      <a:pt x="0" y="38"/>
                    </a:moveTo>
                    <a:lnTo>
                      <a:pt x="77" y="38"/>
                    </a:lnTo>
                    <a:lnTo>
                      <a:pt x="95" y="0"/>
                    </a:lnTo>
                    <a:lnTo>
                      <a:pt x="19" y="0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696" y="2325"/>
                <a:ext cx="74" cy="29"/>
              </a:xfrm>
              <a:custGeom>
                <a:avLst/>
                <a:gdLst>
                  <a:gd name="T0" fmla="*/ 0 w 95"/>
                  <a:gd name="T1" fmla="*/ 29 h 38"/>
                  <a:gd name="T2" fmla="*/ 60 w 95"/>
                  <a:gd name="T3" fmla="*/ 29 h 38"/>
                  <a:gd name="T4" fmla="*/ 74 w 95"/>
                  <a:gd name="T5" fmla="*/ 0 h 38"/>
                  <a:gd name="T6" fmla="*/ 15 w 95"/>
                  <a:gd name="T7" fmla="*/ 0 h 38"/>
                  <a:gd name="T8" fmla="*/ 0 w 95"/>
                  <a:gd name="T9" fmla="*/ 29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38"/>
                  <a:gd name="T17" fmla="*/ 95 w 95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38">
                    <a:moveTo>
                      <a:pt x="0" y="38"/>
                    </a:moveTo>
                    <a:lnTo>
                      <a:pt x="77" y="38"/>
                    </a:lnTo>
                    <a:lnTo>
                      <a:pt x="95" y="0"/>
                    </a:lnTo>
                    <a:lnTo>
                      <a:pt x="19" y="0"/>
                    </a:lnTo>
                    <a:lnTo>
                      <a:pt x="0" y="38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385" y="2191"/>
                <a:ext cx="74" cy="46"/>
              </a:xfrm>
              <a:custGeom>
                <a:avLst/>
                <a:gdLst>
                  <a:gd name="T0" fmla="*/ 0 w 96"/>
                  <a:gd name="T1" fmla="*/ 30 h 59"/>
                  <a:gd name="T2" fmla="*/ 29 w 96"/>
                  <a:gd name="T3" fmla="*/ 46 h 59"/>
                  <a:gd name="T4" fmla="*/ 59 w 96"/>
                  <a:gd name="T5" fmla="*/ 46 h 59"/>
                  <a:gd name="T6" fmla="*/ 74 w 96"/>
                  <a:gd name="T7" fmla="*/ 16 h 59"/>
                  <a:gd name="T8" fmla="*/ 44 w 96"/>
                  <a:gd name="T9" fmla="*/ 0 h 59"/>
                  <a:gd name="T10" fmla="*/ 15 w 96"/>
                  <a:gd name="T11" fmla="*/ 16 h 59"/>
                  <a:gd name="T12" fmla="*/ 0 w 96"/>
                  <a:gd name="T13" fmla="*/ 30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"/>
                  <a:gd name="T22" fmla="*/ 0 h 59"/>
                  <a:gd name="T23" fmla="*/ 96 w 96"/>
                  <a:gd name="T24" fmla="*/ 59 h 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" h="59">
                    <a:moveTo>
                      <a:pt x="0" y="38"/>
                    </a:moveTo>
                    <a:lnTo>
                      <a:pt x="38" y="59"/>
                    </a:lnTo>
                    <a:lnTo>
                      <a:pt x="76" y="59"/>
                    </a:lnTo>
                    <a:lnTo>
                      <a:pt x="96" y="20"/>
                    </a:lnTo>
                    <a:lnTo>
                      <a:pt x="57" y="0"/>
                    </a:lnTo>
                    <a:lnTo>
                      <a:pt x="19" y="20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385" y="2191"/>
                <a:ext cx="74" cy="46"/>
              </a:xfrm>
              <a:custGeom>
                <a:avLst/>
                <a:gdLst>
                  <a:gd name="T0" fmla="*/ 0 w 96"/>
                  <a:gd name="T1" fmla="*/ 30 h 59"/>
                  <a:gd name="T2" fmla="*/ 29 w 96"/>
                  <a:gd name="T3" fmla="*/ 46 h 59"/>
                  <a:gd name="T4" fmla="*/ 59 w 96"/>
                  <a:gd name="T5" fmla="*/ 46 h 59"/>
                  <a:gd name="T6" fmla="*/ 74 w 96"/>
                  <a:gd name="T7" fmla="*/ 16 h 59"/>
                  <a:gd name="T8" fmla="*/ 44 w 96"/>
                  <a:gd name="T9" fmla="*/ 0 h 59"/>
                  <a:gd name="T10" fmla="*/ 15 w 96"/>
                  <a:gd name="T11" fmla="*/ 16 h 59"/>
                  <a:gd name="T12" fmla="*/ 0 w 96"/>
                  <a:gd name="T13" fmla="*/ 30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"/>
                  <a:gd name="T22" fmla="*/ 0 h 59"/>
                  <a:gd name="T23" fmla="*/ 96 w 96"/>
                  <a:gd name="T24" fmla="*/ 59 h 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" h="59">
                    <a:moveTo>
                      <a:pt x="0" y="38"/>
                    </a:moveTo>
                    <a:lnTo>
                      <a:pt x="38" y="59"/>
                    </a:lnTo>
                    <a:lnTo>
                      <a:pt x="76" y="59"/>
                    </a:lnTo>
                    <a:lnTo>
                      <a:pt x="96" y="20"/>
                    </a:lnTo>
                    <a:lnTo>
                      <a:pt x="57" y="0"/>
                    </a:lnTo>
                    <a:lnTo>
                      <a:pt x="19" y="20"/>
                    </a:lnTo>
                    <a:lnTo>
                      <a:pt x="0" y="38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325" y="2191"/>
                <a:ext cx="31" cy="46"/>
              </a:xfrm>
              <a:custGeom>
                <a:avLst/>
                <a:gdLst>
                  <a:gd name="T0" fmla="*/ 0 w 39"/>
                  <a:gd name="T1" fmla="*/ 46 h 59"/>
                  <a:gd name="T2" fmla="*/ 31 w 39"/>
                  <a:gd name="T3" fmla="*/ 16 h 59"/>
                  <a:gd name="T4" fmla="*/ 31 w 39"/>
                  <a:gd name="T5" fmla="*/ 0 h 59"/>
                  <a:gd name="T6" fmla="*/ 0 w 39"/>
                  <a:gd name="T7" fmla="*/ 30 h 59"/>
                  <a:gd name="T8" fmla="*/ 0 w 39"/>
                  <a:gd name="T9" fmla="*/ 46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59"/>
                  <a:gd name="T17" fmla="*/ 39 w 3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59">
                    <a:moveTo>
                      <a:pt x="0" y="59"/>
                    </a:moveTo>
                    <a:lnTo>
                      <a:pt x="39" y="20"/>
                    </a:lnTo>
                    <a:lnTo>
                      <a:pt x="39" y="0"/>
                    </a:lnTo>
                    <a:lnTo>
                      <a:pt x="0" y="38"/>
                    </a:lnTo>
                    <a:lnTo>
                      <a:pt x="0" y="59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325" y="2191"/>
                <a:ext cx="31" cy="46"/>
              </a:xfrm>
              <a:custGeom>
                <a:avLst/>
                <a:gdLst>
                  <a:gd name="T0" fmla="*/ 0 w 39"/>
                  <a:gd name="T1" fmla="*/ 46 h 59"/>
                  <a:gd name="T2" fmla="*/ 31 w 39"/>
                  <a:gd name="T3" fmla="*/ 16 h 59"/>
                  <a:gd name="T4" fmla="*/ 31 w 39"/>
                  <a:gd name="T5" fmla="*/ 0 h 59"/>
                  <a:gd name="T6" fmla="*/ 0 w 39"/>
                  <a:gd name="T7" fmla="*/ 30 h 59"/>
                  <a:gd name="T8" fmla="*/ 0 w 39"/>
                  <a:gd name="T9" fmla="*/ 46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59"/>
                  <a:gd name="T17" fmla="*/ 39 w 3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59">
                    <a:moveTo>
                      <a:pt x="0" y="59"/>
                    </a:moveTo>
                    <a:lnTo>
                      <a:pt x="39" y="20"/>
                    </a:lnTo>
                    <a:lnTo>
                      <a:pt x="39" y="0"/>
                    </a:lnTo>
                    <a:lnTo>
                      <a:pt x="0" y="38"/>
                    </a:lnTo>
                    <a:lnTo>
                      <a:pt x="0" y="59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577" y="2265"/>
                <a:ext cx="76" cy="60"/>
              </a:xfrm>
              <a:custGeom>
                <a:avLst/>
                <a:gdLst>
                  <a:gd name="T0" fmla="*/ 31 w 97"/>
                  <a:gd name="T1" fmla="*/ 60 h 77"/>
                  <a:gd name="T2" fmla="*/ 76 w 97"/>
                  <a:gd name="T3" fmla="*/ 60 h 77"/>
                  <a:gd name="T4" fmla="*/ 76 w 97"/>
                  <a:gd name="T5" fmla="*/ 30 h 77"/>
                  <a:gd name="T6" fmla="*/ 45 w 97"/>
                  <a:gd name="T7" fmla="*/ 0 h 77"/>
                  <a:gd name="T8" fmla="*/ 0 w 97"/>
                  <a:gd name="T9" fmla="*/ 14 h 77"/>
                  <a:gd name="T10" fmla="*/ 31 w 97"/>
                  <a:gd name="T11" fmla="*/ 6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7"/>
                  <a:gd name="T19" fmla="*/ 0 h 77"/>
                  <a:gd name="T20" fmla="*/ 97 w 97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7" h="77">
                    <a:moveTo>
                      <a:pt x="39" y="77"/>
                    </a:moveTo>
                    <a:lnTo>
                      <a:pt x="97" y="77"/>
                    </a:lnTo>
                    <a:lnTo>
                      <a:pt x="97" y="39"/>
                    </a:lnTo>
                    <a:lnTo>
                      <a:pt x="58" y="0"/>
                    </a:lnTo>
                    <a:lnTo>
                      <a:pt x="0" y="18"/>
                    </a:lnTo>
                    <a:lnTo>
                      <a:pt x="39" y="77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577" y="2265"/>
                <a:ext cx="76" cy="60"/>
              </a:xfrm>
              <a:custGeom>
                <a:avLst/>
                <a:gdLst>
                  <a:gd name="T0" fmla="*/ 31 w 97"/>
                  <a:gd name="T1" fmla="*/ 60 h 77"/>
                  <a:gd name="T2" fmla="*/ 76 w 97"/>
                  <a:gd name="T3" fmla="*/ 60 h 77"/>
                  <a:gd name="T4" fmla="*/ 76 w 97"/>
                  <a:gd name="T5" fmla="*/ 30 h 77"/>
                  <a:gd name="T6" fmla="*/ 45 w 97"/>
                  <a:gd name="T7" fmla="*/ 0 h 77"/>
                  <a:gd name="T8" fmla="*/ 0 w 97"/>
                  <a:gd name="T9" fmla="*/ 14 h 77"/>
                  <a:gd name="T10" fmla="*/ 31 w 97"/>
                  <a:gd name="T11" fmla="*/ 6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7"/>
                  <a:gd name="T19" fmla="*/ 0 h 77"/>
                  <a:gd name="T20" fmla="*/ 97 w 97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7" h="77">
                    <a:moveTo>
                      <a:pt x="39" y="77"/>
                    </a:moveTo>
                    <a:lnTo>
                      <a:pt x="97" y="77"/>
                    </a:lnTo>
                    <a:lnTo>
                      <a:pt x="97" y="39"/>
                    </a:lnTo>
                    <a:lnTo>
                      <a:pt x="58" y="0"/>
                    </a:lnTo>
                    <a:lnTo>
                      <a:pt x="0" y="18"/>
                    </a:lnTo>
                    <a:lnTo>
                      <a:pt x="39" y="77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9" name="Freeform 189"/>
            <p:cNvSpPr>
              <a:spLocks/>
            </p:cNvSpPr>
            <p:nvPr/>
          </p:nvSpPr>
          <p:spPr bwMode="auto">
            <a:xfrm>
              <a:off x="6310371" y="5179475"/>
              <a:ext cx="1362251" cy="1131136"/>
            </a:xfrm>
            <a:custGeom>
              <a:avLst/>
              <a:gdLst>
                <a:gd name="T0" fmla="*/ 0 w 742"/>
                <a:gd name="T1" fmla="*/ 43 h 561"/>
                <a:gd name="T2" fmla="*/ 0 w 742"/>
                <a:gd name="T3" fmla="*/ 54 h 561"/>
                <a:gd name="T4" fmla="*/ 11 w 742"/>
                <a:gd name="T5" fmla="*/ 65 h 561"/>
                <a:gd name="T6" fmla="*/ 17 w 742"/>
                <a:gd name="T7" fmla="*/ 81 h 561"/>
                <a:gd name="T8" fmla="*/ 22 w 742"/>
                <a:gd name="T9" fmla="*/ 92 h 561"/>
                <a:gd name="T10" fmla="*/ 17 w 742"/>
                <a:gd name="T11" fmla="*/ 102 h 561"/>
                <a:gd name="T12" fmla="*/ 33 w 742"/>
                <a:gd name="T13" fmla="*/ 96 h 561"/>
                <a:gd name="T14" fmla="*/ 45 w 742"/>
                <a:gd name="T15" fmla="*/ 81 h 561"/>
                <a:gd name="T16" fmla="*/ 56 w 742"/>
                <a:gd name="T17" fmla="*/ 81 h 561"/>
                <a:gd name="T18" fmla="*/ 50 w 742"/>
                <a:gd name="T19" fmla="*/ 92 h 561"/>
                <a:gd name="T20" fmla="*/ 100 w 742"/>
                <a:gd name="T21" fmla="*/ 81 h 561"/>
                <a:gd name="T22" fmla="*/ 100 w 742"/>
                <a:gd name="T23" fmla="*/ 86 h 561"/>
                <a:gd name="T24" fmla="*/ 139 w 742"/>
                <a:gd name="T25" fmla="*/ 96 h 561"/>
                <a:gd name="T26" fmla="*/ 156 w 742"/>
                <a:gd name="T27" fmla="*/ 96 h 561"/>
                <a:gd name="T28" fmla="*/ 173 w 742"/>
                <a:gd name="T29" fmla="*/ 102 h 561"/>
                <a:gd name="T30" fmla="*/ 173 w 742"/>
                <a:gd name="T31" fmla="*/ 107 h 561"/>
                <a:gd name="T32" fmla="*/ 201 w 742"/>
                <a:gd name="T33" fmla="*/ 134 h 561"/>
                <a:gd name="T34" fmla="*/ 195 w 742"/>
                <a:gd name="T35" fmla="*/ 140 h 561"/>
                <a:gd name="T36" fmla="*/ 189 w 742"/>
                <a:gd name="T37" fmla="*/ 140 h 561"/>
                <a:gd name="T38" fmla="*/ 228 w 742"/>
                <a:gd name="T39" fmla="*/ 134 h 561"/>
                <a:gd name="T40" fmla="*/ 278 w 742"/>
                <a:gd name="T41" fmla="*/ 113 h 561"/>
                <a:gd name="T42" fmla="*/ 278 w 742"/>
                <a:gd name="T43" fmla="*/ 96 h 561"/>
                <a:gd name="T44" fmla="*/ 345 w 742"/>
                <a:gd name="T45" fmla="*/ 118 h 561"/>
                <a:gd name="T46" fmla="*/ 383 w 742"/>
                <a:gd name="T47" fmla="*/ 150 h 561"/>
                <a:gd name="T48" fmla="*/ 411 w 742"/>
                <a:gd name="T49" fmla="*/ 167 h 561"/>
                <a:gd name="T50" fmla="*/ 428 w 742"/>
                <a:gd name="T51" fmla="*/ 194 h 561"/>
                <a:gd name="T52" fmla="*/ 428 w 742"/>
                <a:gd name="T53" fmla="*/ 258 h 561"/>
                <a:gd name="T54" fmla="*/ 445 w 742"/>
                <a:gd name="T55" fmla="*/ 295 h 561"/>
                <a:gd name="T56" fmla="*/ 439 w 742"/>
                <a:gd name="T57" fmla="*/ 269 h 561"/>
                <a:gd name="T58" fmla="*/ 456 w 742"/>
                <a:gd name="T59" fmla="*/ 279 h 561"/>
                <a:gd name="T60" fmla="*/ 461 w 742"/>
                <a:gd name="T61" fmla="*/ 275 h 561"/>
                <a:gd name="T62" fmla="*/ 461 w 742"/>
                <a:gd name="T63" fmla="*/ 284 h 561"/>
                <a:gd name="T64" fmla="*/ 450 w 742"/>
                <a:gd name="T65" fmla="*/ 311 h 561"/>
                <a:gd name="T66" fmla="*/ 461 w 742"/>
                <a:gd name="T67" fmla="*/ 328 h 561"/>
                <a:gd name="T68" fmla="*/ 495 w 742"/>
                <a:gd name="T69" fmla="*/ 371 h 561"/>
                <a:gd name="T70" fmla="*/ 506 w 742"/>
                <a:gd name="T71" fmla="*/ 376 h 561"/>
                <a:gd name="T72" fmla="*/ 523 w 742"/>
                <a:gd name="T73" fmla="*/ 403 h 561"/>
                <a:gd name="T74" fmla="*/ 550 w 742"/>
                <a:gd name="T75" fmla="*/ 446 h 561"/>
                <a:gd name="T76" fmla="*/ 600 w 742"/>
                <a:gd name="T77" fmla="*/ 478 h 561"/>
                <a:gd name="T78" fmla="*/ 622 w 742"/>
                <a:gd name="T79" fmla="*/ 489 h 561"/>
                <a:gd name="T80" fmla="*/ 611 w 742"/>
                <a:gd name="T81" fmla="*/ 494 h 561"/>
                <a:gd name="T82" fmla="*/ 605 w 742"/>
                <a:gd name="T83" fmla="*/ 500 h 561"/>
                <a:gd name="T84" fmla="*/ 628 w 742"/>
                <a:gd name="T85" fmla="*/ 505 h 561"/>
                <a:gd name="T86" fmla="*/ 678 w 742"/>
                <a:gd name="T87" fmla="*/ 478 h 561"/>
                <a:gd name="T88" fmla="*/ 672 w 742"/>
                <a:gd name="T89" fmla="*/ 446 h 561"/>
                <a:gd name="T90" fmla="*/ 678 w 742"/>
                <a:gd name="T91" fmla="*/ 403 h 561"/>
                <a:gd name="T92" fmla="*/ 672 w 742"/>
                <a:gd name="T93" fmla="*/ 333 h 561"/>
                <a:gd name="T94" fmla="*/ 633 w 742"/>
                <a:gd name="T95" fmla="*/ 264 h 561"/>
                <a:gd name="T96" fmla="*/ 611 w 742"/>
                <a:gd name="T97" fmla="*/ 231 h 561"/>
                <a:gd name="T98" fmla="*/ 611 w 742"/>
                <a:gd name="T99" fmla="*/ 204 h 561"/>
                <a:gd name="T100" fmla="*/ 578 w 742"/>
                <a:gd name="T101" fmla="*/ 156 h 561"/>
                <a:gd name="T102" fmla="*/ 550 w 742"/>
                <a:gd name="T103" fmla="*/ 129 h 561"/>
                <a:gd name="T104" fmla="*/ 512 w 742"/>
                <a:gd name="T105" fmla="*/ 43 h 561"/>
                <a:gd name="T106" fmla="*/ 506 w 742"/>
                <a:gd name="T107" fmla="*/ 32 h 561"/>
                <a:gd name="T108" fmla="*/ 495 w 742"/>
                <a:gd name="T109" fmla="*/ 11 h 561"/>
                <a:gd name="T110" fmla="*/ 456 w 742"/>
                <a:gd name="T111" fmla="*/ 5 h 561"/>
                <a:gd name="T112" fmla="*/ 461 w 742"/>
                <a:gd name="T113" fmla="*/ 38 h 561"/>
                <a:gd name="T114" fmla="*/ 445 w 742"/>
                <a:gd name="T115" fmla="*/ 43 h 561"/>
                <a:gd name="T116" fmla="*/ 217 w 742"/>
                <a:gd name="T117" fmla="*/ 38 h 561"/>
                <a:gd name="T118" fmla="*/ 212 w 742"/>
                <a:gd name="T119" fmla="*/ 22 h 5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42"/>
                <a:gd name="T181" fmla="*/ 0 h 561"/>
                <a:gd name="T182" fmla="*/ 742 w 742"/>
                <a:gd name="T183" fmla="*/ 561 h 5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42" h="561">
                  <a:moveTo>
                    <a:pt x="228" y="24"/>
                  </a:moveTo>
                  <a:lnTo>
                    <a:pt x="0" y="42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72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84"/>
                  </a:lnTo>
                  <a:lnTo>
                    <a:pt x="18" y="90"/>
                  </a:lnTo>
                  <a:lnTo>
                    <a:pt x="18" y="96"/>
                  </a:lnTo>
                  <a:lnTo>
                    <a:pt x="24" y="96"/>
                  </a:lnTo>
                  <a:lnTo>
                    <a:pt x="24" y="102"/>
                  </a:lnTo>
                  <a:lnTo>
                    <a:pt x="18" y="107"/>
                  </a:lnTo>
                  <a:lnTo>
                    <a:pt x="18" y="113"/>
                  </a:lnTo>
                  <a:lnTo>
                    <a:pt x="36" y="107"/>
                  </a:lnTo>
                  <a:lnTo>
                    <a:pt x="42" y="96"/>
                  </a:lnTo>
                  <a:lnTo>
                    <a:pt x="42" y="90"/>
                  </a:lnTo>
                  <a:lnTo>
                    <a:pt x="48" y="90"/>
                  </a:lnTo>
                  <a:lnTo>
                    <a:pt x="54" y="90"/>
                  </a:lnTo>
                  <a:lnTo>
                    <a:pt x="60" y="90"/>
                  </a:lnTo>
                  <a:lnTo>
                    <a:pt x="60" y="96"/>
                  </a:lnTo>
                  <a:lnTo>
                    <a:pt x="54" y="102"/>
                  </a:lnTo>
                  <a:lnTo>
                    <a:pt x="60" y="102"/>
                  </a:lnTo>
                  <a:lnTo>
                    <a:pt x="72" y="102"/>
                  </a:lnTo>
                  <a:lnTo>
                    <a:pt x="108" y="90"/>
                  </a:lnTo>
                  <a:lnTo>
                    <a:pt x="120" y="84"/>
                  </a:lnTo>
                  <a:lnTo>
                    <a:pt x="120" y="90"/>
                  </a:lnTo>
                  <a:lnTo>
                    <a:pt x="108" y="96"/>
                  </a:lnTo>
                  <a:lnTo>
                    <a:pt x="114" y="96"/>
                  </a:lnTo>
                  <a:lnTo>
                    <a:pt x="132" y="102"/>
                  </a:lnTo>
                  <a:lnTo>
                    <a:pt x="150" y="107"/>
                  </a:lnTo>
                  <a:lnTo>
                    <a:pt x="168" y="113"/>
                  </a:lnTo>
                  <a:lnTo>
                    <a:pt x="168" y="107"/>
                  </a:lnTo>
                  <a:lnTo>
                    <a:pt x="174" y="107"/>
                  </a:lnTo>
                  <a:lnTo>
                    <a:pt x="180" y="113"/>
                  </a:lnTo>
                  <a:lnTo>
                    <a:pt x="186" y="113"/>
                  </a:lnTo>
                  <a:lnTo>
                    <a:pt x="192" y="113"/>
                  </a:lnTo>
                  <a:lnTo>
                    <a:pt x="192" y="119"/>
                  </a:lnTo>
                  <a:lnTo>
                    <a:pt x="186" y="119"/>
                  </a:lnTo>
                  <a:lnTo>
                    <a:pt x="192" y="125"/>
                  </a:lnTo>
                  <a:lnTo>
                    <a:pt x="210" y="143"/>
                  </a:lnTo>
                  <a:lnTo>
                    <a:pt x="216" y="149"/>
                  </a:lnTo>
                  <a:lnTo>
                    <a:pt x="210" y="155"/>
                  </a:lnTo>
                  <a:lnTo>
                    <a:pt x="204" y="149"/>
                  </a:lnTo>
                  <a:lnTo>
                    <a:pt x="204" y="155"/>
                  </a:lnTo>
                  <a:lnTo>
                    <a:pt x="210" y="161"/>
                  </a:lnTo>
                  <a:lnTo>
                    <a:pt x="240" y="149"/>
                  </a:lnTo>
                  <a:lnTo>
                    <a:pt x="246" y="149"/>
                  </a:lnTo>
                  <a:lnTo>
                    <a:pt x="252" y="143"/>
                  </a:lnTo>
                  <a:lnTo>
                    <a:pt x="282" y="125"/>
                  </a:lnTo>
                  <a:lnTo>
                    <a:pt x="299" y="125"/>
                  </a:lnTo>
                  <a:lnTo>
                    <a:pt x="299" y="119"/>
                  </a:lnTo>
                  <a:lnTo>
                    <a:pt x="293" y="119"/>
                  </a:lnTo>
                  <a:lnTo>
                    <a:pt x="299" y="107"/>
                  </a:lnTo>
                  <a:lnTo>
                    <a:pt x="329" y="102"/>
                  </a:lnTo>
                  <a:lnTo>
                    <a:pt x="365" y="125"/>
                  </a:lnTo>
                  <a:lnTo>
                    <a:pt x="371" y="131"/>
                  </a:lnTo>
                  <a:lnTo>
                    <a:pt x="377" y="137"/>
                  </a:lnTo>
                  <a:lnTo>
                    <a:pt x="389" y="149"/>
                  </a:lnTo>
                  <a:lnTo>
                    <a:pt x="413" y="167"/>
                  </a:lnTo>
                  <a:lnTo>
                    <a:pt x="413" y="179"/>
                  </a:lnTo>
                  <a:lnTo>
                    <a:pt x="425" y="185"/>
                  </a:lnTo>
                  <a:lnTo>
                    <a:pt x="443" y="185"/>
                  </a:lnTo>
                  <a:lnTo>
                    <a:pt x="455" y="203"/>
                  </a:lnTo>
                  <a:lnTo>
                    <a:pt x="461" y="209"/>
                  </a:lnTo>
                  <a:lnTo>
                    <a:pt x="461" y="215"/>
                  </a:lnTo>
                  <a:lnTo>
                    <a:pt x="467" y="239"/>
                  </a:lnTo>
                  <a:lnTo>
                    <a:pt x="461" y="263"/>
                  </a:lnTo>
                  <a:lnTo>
                    <a:pt x="461" y="287"/>
                  </a:lnTo>
                  <a:lnTo>
                    <a:pt x="461" y="310"/>
                  </a:lnTo>
                  <a:lnTo>
                    <a:pt x="461" y="316"/>
                  </a:lnTo>
                  <a:lnTo>
                    <a:pt x="479" y="328"/>
                  </a:lnTo>
                  <a:lnTo>
                    <a:pt x="485" y="316"/>
                  </a:lnTo>
                  <a:lnTo>
                    <a:pt x="479" y="316"/>
                  </a:lnTo>
                  <a:lnTo>
                    <a:pt x="473" y="299"/>
                  </a:lnTo>
                  <a:lnTo>
                    <a:pt x="485" y="299"/>
                  </a:lnTo>
                  <a:lnTo>
                    <a:pt x="491" y="310"/>
                  </a:lnTo>
                  <a:lnTo>
                    <a:pt x="497" y="305"/>
                  </a:lnTo>
                  <a:lnTo>
                    <a:pt x="503" y="305"/>
                  </a:lnTo>
                  <a:lnTo>
                    <a:pt x="503" y="310"/>
                  </a:lnTo>
                  <a:lnTo>
                    <a:pt x="497" y="316"/>
                  </a:lnTo>
                  <a:lnTo>
                    <a:pt x="491" y="322"/>
                  </a:lnTo>
                  <a:lnTo>
                    <a:pt x="485" y="340"/>
                  </a:lnTo>
                  <a:lnTo>
                    <a:pt x="485" y="346"/>
                  </a:lnTo>
                  <a:lnTo>
                    <a:pt x="479" y="352"/>
                  </a:lnTo>
                  <a:lnTo>
                    <a:pt x="491" y="358"/>
                  </a:lnTo>
                  <a:lnTo>
                    <a:pt x="497" y="364"/>
                  </a:lnTo>
                  <a:lnTo>
                    <a:pt x="509" y="400"/>
                  </a:lnTo>
                  <a:lnTo>
                    <a:pt x="533" y="412"/>
                  </a:lnTo>
                  <a:lnTo>
                    <a:pt x="533" y="406"/>
                  </a:lnTo>
                  <a:lnTo>
                    <a:pt x="545" y="406"/>
                  </a:lnTo>
                  <a:lnTo>
                    <a:pt x="545" y="418"/>
                  </a:lnTo>
                  <a:lnTo>
                    <a:pt x="545" y="424"/>
                  </a:lnTo>
                  <a:lnTo>
                    <a:pt x="557" y="442"/>
                  </a:lnTo>
                  <a:lnTo>
                    <a:pt x="563" y="448"/>
                  </a:lnTo>
                  <a:lnTo>
                    <a:pt x="575" y="448"/>
                  </a:lnTo>
                  <a:lnTo>
                    <a:pt x="587" y="490"/>
                  </a:lnTo>
                  <a:lnTo>
                    <a:pt x="592" y="496"/>
                  </a:lnTo>
                  <a:lnTo>
                    <a:pt x="616" y="496"/>
                  </a:lnTo>
                  <a:lnTo>
                    <a:pt x="622" y="502"/>
                  </a:lnTo>
                  <a:lnTo>
                    <a:pt x="646" y="531"/>
                  </a:lnTo>
                  <a:lnTo>
                    <a:pt x="658" y="543"/>
                  </a:lnTo>
                  <a:lnTo>
                    <a:pt x="664" y="543"/>
                  </a:lnTo>
                  <a:lnTo>
                    <a:pt x="670" y="543"/>
                  </a:lnTo>
                  <a:lnTo>
                    <a:pt x="670" y="549"/>
                  </a:lnTo>
                  <a:lnTo>
                    <a:pt x="664" y="549"/>
                  </a:lnTo>
                  <a:lnTo>
                    <a:pt x="658" y="549"/>
                  </a:lnTo>
                  <a:lnTo>
                    <a:pt x="652" y="549"/>
                  </a:lnTo>
                  <a:lnTo>
                    <a:pt x="652" y="555"/>
                  </a:lnTo>
                  <a:lnTo>
                    <a:pt x="658" y="561"/>
                  </a:lnTo>
                  <a:lnTo>
                    <a:pt x="670" y="561"/>
                  </a:lnTo>
                  <a:lnTo>
                    <a:pt x="676" y="561"/>
                  </a:lnTo>
                  <a:lnTo>
                    <a:pt x="688" y="555"/>
                  </a:lnTo>
                  <a:lnTo>
                    <a:pt x="724" y="543"/>
                  </a:lnTo>
                  <a:lnTo>
                    <a:pt x="730" y="531"/>
                  </a:lnTo>
                  <a:lnTo>
                    <a:pt x="730" y="525"/>
                  </a:lnTo>
                  <a:lnTo>
                    <a:pt x="724" y="508"/>
                  </a:lnTo>
                  <a:lnTo>
                    <a:pt x="724" y="496"/>
                  </a:lnTo>
                  <a:lnTo>
                    <a:pt x="730" y="478"/>
                  </a:lnTo>
                  <a:lnTo>
                    <a:pt x="742" y="484"/>
                  </a:lnTo>
                  <a:lnTo>
                    <a:pt x="730" y="448"/>
                  </a:lnTo>
                  <a:lnTo>
                    <a:pt x="736" y="430"/>
                  </a:lnTo>
                  <a:lnTo>
                    <a:pt x="730" y="394"/>
                  </a:lnTo>
                  <a:lnTo>
                    <a:pt x="724" y="370"/>
                  </a:lnTo>
                  <a:lnTo>
                    <a:pt x="718" y="358"/>
                  </a:lnTo>
                  <a:lnTo>
                    <a:pt x="694" y="328"/>
                  </a:lnTo>
                  <a:lnTo>
                    <a:pt x="682" y="293"/>
                  </a:lnTo>
                  <a:lnTo>
                    <a:pt x="658" y="263"/>
                  </a:lnTo>
                  <a:lnTo>
                    <a:pt x="664" y="263"/>
                  </a:lnTo>
                  <a:lnTo>
                    <a:pt x="658" y="257"/>
                  </a:lnTo>
                  <a:lnTo>
                    <a:pt x="652" y="245"/>
                  </a:lnTo>
                  <a:lnTo>
                    <a:pt x="652" y="233"/>
                  </a:lnTo>
                  <a:lnTo>
                    <a:pt x="658" y="227"/>
                  </a:lnTo>
                  <a:lnTo>
                    <a:pt x="658" y="221"/>
                  </a:lnTo>
                  <a:lnTo>
                    <a:pt x="634" y="191"/>
                  </a:lnTo>
                  <a:lnTo>
                    <a:pt x="622" y="173"/>
                  </a:lnTo>
                  <a:lnTo>
                    <a:pt x="610" y="167"/>
                  </a:lnTo>
                  <a:lnTo>
                    <a:pt x="592" y="143"/>
                  </a:lnTo>
                  <a:lnTo>
                    <a:pt x="569" y="107"/>
                  </a:lnTo>
                  <a:lnTo>
                    <a:pt x="569" y="84"/>
                  </a:lnTo>
                  <a:lnTo>
                    <a:pt x="551" y="48"/>
                  </a:lnTo>
                  <a:lnTo>
                    <a:pt x="545" y="42"/>
                  </a:lnTo>
                  <a:lnTo>
                    <a:pt x="545" y="36"/>
                  </a:lnTo>
                  <a:lnTo>
                    <a:pt x="539" y="12"/>
                  </a:lnTo>
                  <a:lnTo>
                    <a:pt x="539" y="6"/>
                  </a:lnTo>
                  <a:lnTo>
                    <a:pt x="533" y="12"/>
                  </a:lnTo>
                  <a:lnTo>
                    <a:pt x="515" y="6"/>
                  </a:lnTo>
                  <a:lnTo>
                    <a:pt x="497" y="0"/>
                  </a:lnTo>
                  <a:lnTo>
                    <a:pt x="491" y="6"/>
                  </a:lnTo>
                  <a:lnTo>
                    <a:pt x="491" y="12"/>
                  </a:lnTo>
                  <a:lnTo>
                    <a:pt x="491" y="18"/>
                  </a:lnTo>
                  <a:lnTo>
                    <a:pt x="497" y="42"/>
                  </a:lnTo>
                  <a:lnTo>
                    <a:pt x="491" y="54"/>
                  </a:lnTo>
                  <a:lnTo>
                    <a:pt x="479" y="48"/>
                  </a:lnTo>
                  <a:lnTo>
                    <a:pt x="473" y="36"/>
                  </a:lnTo>
                  <a:lnTo>
                    <a:pt x="240" y="48"/>
                  </a:lnTo>
                  <a:lnTo>
                    <a:pt x="234" y="42"/>
                  </a:lnTo>
                  <a:lnTo>
                    <a:pt x="234" y="36"/>
                  </a:lnTo>
                  <a:lnTo>
                    <a:pt x="228" y="24"/>
                  </a:lnTo>
                </a:path>
              </a:pathLst>
            </a:custGeom>
            <a:solidFill>
              <a:srgbClr val="FFFF00"/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116" name="Group 6"/>
            <p:cNvGrpSpPr>
              <a:grpSpLocks/>
            </p:cNvGrpSpPr>
            <p:nvPr/>
          </p:nvGrpSpPr>
          <p:grpSpPr bwMode="auto">
            <a:xfrm>
              <a:off x="113052" y="4534388"/>
              <a:ext cx="2113564" cy="1646305"/>
              <a:chOff x="864" y="2462"/>
              <a:chExt cx="1366" cy="940"/>
            </a:xfrm>
            <a:solidFill>
              <a:srgbClr val="FFFF00"/>
            </a:solidFill>
          </p:grpSpPr>
          <p:sp>
            <p:nvSpPr>
              <p:cNvPr id="117" name="Freeform 7"/>
              <p:cNvSpPr>
                <a:spLocks/>
              </p:cNvSpPr>
              <p:nvPr/>
            </p:nvSpPr>
            <p:spPr bwMode="auto">
              <a:xfrm>
                <a:off x="1272" y="2462"/>
                <a:ext cx="958" cy="839"/>
              </a:xfrm>
              <a:custGeom>
                <a:avLst/>
                <a:gdLst>
                  <a:gd name="T0" fmla="*/ 73 w 2262"/>
                  <a:gd name="T1" fmla="*/ 159 h 1918"/>
                  <a:gd name="T2" fmla="*/ 130 w 2262"/>
                  <a:gd name="T3" fmla="*/ 210 h 1918"/>
                  <a:gd name="T4" fmla="*/ 89 w 2262"/>
                  <a:gd name="T5" fmla="*/ 261 h 1918"/>
                  <a:gd name="T6" fmla="*/ 81 w 2262"/>
                  <a:gd name="T7" fmla="*/ 227 h 1918"/>
                  <a:gd name="T8" fmla="*/ 25 w 2262"/>
                  <a:gd name="T9" fmla="*/ 286 h 1918"/>
                  <a:gd name="T10" fmla="*/ 57 w 2262"/>
                  <a:gd name="T11" fmla="*/ 336 h 1918"/>
                  <a:gd name="T12" fmla="*/ 138 w 2262"/>
                  <a:gd name="T13" fmla="*/ 319 h 1918"/>
                  <a:gd name="T14" fmla="*/ 114 w 2262"/>
                  <a:gd name="T15" fmla="*/ 386 h 1918"/>
                  <a:gd name="T16" fmla="*/ 89 w 2262"/>
                  <a:gd name="T17" fmla="*/ 411 h 1918"/>
                  <a:gd name="T18" fmla="*/ 49 w 2262"/>
                  <a:gd name="T19" fmla="*/ 429 h 1918"/>
                  <a:gd name="T20" fmla="*/ 33 w 2262"/>
                  <a:gd name="T21" fmla="*/ 512 h 1918"/>
                  <a:gd name="T22" fmla="*/ 57 w 2262"/>
                  <a:gd name="T23" fmla="*/ 562 h 1918"/>
                  <a:gd name="T24" fmla="*/ 114 w 2262"/>
                  <a:gd name="T25" fmla="*/ 587 h 1918"/>
                  <a:gd name="T26" fmla="*/ 114 w 2262"/>
                  <a:gd name="T27" fmla="*/ 629 h 1918"/>
                  <a:gd name="T28" fmla="*/ 178 w 2262"/>
                  <a:gd name="T29" fmla="*/ 647 h 1918"/>
                  <a:gd name="T30" fmla="*/ 211 w 2262"/>
                  <a:gd name="T31" fmla="*/ 655 h 1918"/>
                  <a:gd name="T32" fmla="*/ 146 w 2262"/>
                  <a:gd name="T33" fmla="*/ 739 h 1918"/>
                  <a:gd name="T34" fmla="*/ 97 w 2262"/>
                  <a:gd name="T35" fmla="*/ 772 h 1918"/>
                  <a:gd name="T36" fmla="*/ 17 w 2262"/>
                  <a:gd name="T37" fmla="*/ 814 h 1918"/>
                  <a:gd name="T38" fmla="*/ 17 w 2262"/>
                  <a:gd name="T39" fmla="*/ 839 h 1918"/>
                  <a:gd name="T40" fmla="*/ 146 w 2262"/>
                  <a:gd name="T41" fmla="*/ 781 h 1918"/>
                  <a:gd name="T42" fmla="*/ 317 w 2262"/>
                  <a:gd name="T43" fmla="*/ 629 h 1918"/>
                  <a:gd name="T44" fmla="*/ 301 w 2262"/>
                  <a:gd name="T45" fmla="*/ 612 h 1918"/>
                  <a:gd name="T46" fmla="*/ 390 w 2262"/>
                  <a:gd name="T47" fmla="*/ 496 h 1918"/>
                  <a:gd name="T48" fmla="*/ 365 w 2262"/>
                  <a:gd name="T49" fmla="*/ 529 h 1918"/>
                  <a:gd name="T50" fmla="*/ 374 w 2262"/>
                  <a:gd name="T51" fmla="*/ 571 h 1918"/>
                  <a:gd name="T52" fmla="*/ 365 w 2262"/>
                  <a:gd name="T53" fmla="*/ 596 h 1918"/>
                  <a:gd name="T54" fmla="*/ 438 w 2262"/>
                  <a:gd name="T55" fmla="*/ 554 h 1918"/>
                  <a:gd name="T56" fmla="*/ 438 w 2262"/>
                  <a:gd name="T57" fmla="*/ 512 h 1918"/>
                  <a:gd name="T58" fmla="*/ 544 w 2262"/>
                  <a:gd name="T59" fmla="*/ 538 h 1918"/>
                  <a:gd name="T60" fmla="*/ 617 w 2262"/>
                  <a:gd name="T61" fmla="*/ 529 h 1918"/>
                  <a:gd name="T62" fmla="*/ 739 w 2262"/>
                  <a:gd name="T63" fmla="*/ 571 h 1918"/>
                  <a:gd name="T64" fmla="*/ 780 w 2262"/>
                  <a:gd name="T65" fmla="*/ 621 h 1918"/>
                  <a:gd name="T66" fmla="*/ 845 w 2262"/>
                  <a:gd name="T67" fmla="*/ 671 h 1918"/>
                  <a:gd name="T68" fmla="*/ 958 w 2262"/>
                  <a:gd name="T69" fmla="*/ 680 h 1918"/>
                  <a:gd name="T70" fmla="*/ 942 w 2262"/>
                  <a:gd name="T71" fmla="*/ 612 h 1918"/>
                  <a:gd name="T72" fmla="*/ 894 w 2262"/>
                  <a:gd name="T73" fmla="*/ 604 h 1918"/>
                  <a:gd name="T74" fmla="*/ 828 w 2262"/>
                  <a:gd name="T75" fmla="*/ 554 h 1918"/>
                  <a:gd name="T76" fmla="*/ 748 w 2262"/>
                  <a:gd name="T77" fmla="*/ 496 h 1918"/>
                  <a:gd name="T78" fmla="*/ 714 w 2262"/>
                  <a:gd name="T79" fmla="*/ 538 h 1918"/>
                  <a:gd name="T80" fmla="*/ 658 w 2262"/>
                  <a:gd name="T81" fmla="*/ 487 h 1918"/>
                  <a:gd name="T82" fmla="*/ 593 w 2262"/>
                  <a:gd name="T83" fmla="*/ 420 h 1918"/>
                  <a:gd name="T84" fmla="*/ 519 w 2262"/>
                  <a:gd name="T85" fmla="*/ 109 h 1918"/>
                  <a:gd name="T86" fmla="*/ 455 w 2262"/>
                  <a:gd name="T87" fmla="*/ 26 h 1918"/>
                  <a:gd name="T88" fmla="*/ 349 w 2262"/>
                  <a:gd name="T89" fmla="*/ 26 h 1918"/>
                  <a:gd name="T90" fmla="*/ 301 w 2262"/>
                  <a:gd name="T91" fmla="*/ 26 h 1918"/>
                  <a:gd name="T92" fmla="*/ 227 w 2262"/>
                  <a:gd name="T93" fmla="*/ 0 h 1918"/>
                  <a:gd name="T94" fmla="*/ 178 w 2262"/>
                  <a:gd name="T95" fmla="*/ 18 h 1918"/>
                  <a:gd name="T96" fmla="*/ 122 w 2262"/>
                  <a:gd name="T97" fmla="*/ 68 h 1918"/>
                  <a:gd name="T98" fmla="*/ 97 w 2262"/>
                  <a:gd name="T99" fmla="*/ 109 h 1918"/>
                  <a:gd name="T100" fmla="*/ 49 w 2262"/>
                  <a:gd name="T101" fmla="*/ 135 h 191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262"/>
                  <a:gd name="T154" fmla="*/ 0 h 1918"/>
                  <a:gd name="T155" fmla="*/ 2262 w 2262"/>
                  <a:gd name="T156" fmla="*/ 1918 h 191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262" h="1918">
                    <a:moveTo>
                      <a:pt x="115" y="309"/>
                    </a:moveTo>
                    <a:lnTo>
                      <a:pt x="173" y="364"/>
                    </a:lnTo>
                    <a:lnTo>
                      <a:pt x="230" y="461"/>
                    </a:lnTo>
                    <a:lnTo>
                      <a:pt x="306" y="480"/>
                    </a:lnTo>
                    <a:lnTo>
                      <a:pt x="306" y="596"/>
                    </a:lnTo>
                    <a:lnTo>
                      <a:pt x="211" y="596"/>
                    </a:lnTo>
                    <a:lnTo>
                      <a:pt x="211" y="520"/>
                    </a:lnTo>
                    <a:lnTo>
                      <a:pt x="192" y="520"/>
                    </a:lnTo>
                    <a:lnTo>
                      <a:pt x="0" y="596"/>
                    </a:lnTo>
                    <a:lnTo>
                      <a:pt x="58" y="654"/>
                    </a:lnTo>
                    <a:lnTo>
                      <a:pt x="58" y="730"/>
                    </a:lnTo>
                    <a:lnTo>
                      <a:pt x="134" y="769"/>
                    </a:lnTo>
                    <a:lnTo>
                      <a:pt x="250" y="788"/>
                    </a:lnTo>
                    <a:lnTo>
                      <a:pt x="327" y="730"/>
                    </a:lnTo>
                    <a:lnTo>
                      <a:pt x="345" y="864"/>
                    </a:lnTo>
                    <a:lnTo>
                      <a:pt x="269" y="883"/>
                    </a:lnTo>
                    <a:lnTo>
                      <a:pt x="250" y="921"/>
                    </a:lnTo>
                    <a:lnTo>
                      <a:pt x="211" y="940"/>
                    </a:lnTo>
                    <a:lnTo>
                      <a:pt x="154" y="903"/>
                    </a:lnTo>
                    <a:lnTo>
                      <a:pt x="115" y="980"/>
                    </a:lnTo>
                    <a:lnTo>
                      <a:pt x="19" y="1075"/>
                    </a:lnTo>
                    <a:lnTo>
                      <a:pt x="77" y="1171"/>
                    </a:lnTo>
                    <a:lnTo>
                      <a:pt x="58" y="1209"/>
                    </a:lnTo>
                    <a:lnTo>
                      <a:pt x="134" y="1285"/>
                    </a:lnTo>
                    <a:lnTo>
                      <a:pt x="230" y="1285"/>
                    </a:lnTo>
                    <a:lnTo>
                      <a:pt x="269" y="1343"/>
                    </a:lnTo>
                    <a:lnTo>
                      <a:pt x="250" y="1381"/>
                    </a:lnTo>
                    <a:lnTo>
                      <a:pt x="269" y="1439"/>
                    </a:lnTo>
                    <a:lnTo>
                      <a:pt x="345" y="1400"/>
                    </a:lnTo>
                    <a:lnTo>
                      <a:pt x="421" y="1478"/>
                    </a:lnTo>
                    <a:lnTo>
                      <a:pt x="536" y="1419"/>
                    </a:lnTo>
                    <a:lnTo>
                      <a:pt x="498" y="1497"/>
                    </a:lnTo>
                    <a:lnTo>
                      <a:pt x="498" y="1574"/>
                    </a:lnTo>
                    <a:lnTo>
                      <a:pt x="345" y="1689"/>
                    </a:lnTo>
                    <a:lnTo>
                      <a:pt x="288" y="1765"/>
                    </a:lnTo>
                    <a:lnTo>
                      <a:pt x="230" y="1765"/>
                    </a:lnTo>
                    <a:lnTo>
                      <a:pt x="134" y="1841"/>
                    </a:lnTo>
                    <a:lnTo>
                      <a:pt x="39" y="1861"/>
                    </a:lnTo>
                    <a:lnTo>
                      <a:pt x="0" y="1900"/>
                    </a:lnTo>
                    <a:lnTo>
                      <a:pt x="39" y="1918"/>
                    </a:lnTo>
                    <a:lnTo>
                      <a:pt x="230" y="1841"/>
                    </a:lnTo>
                    <a:lnTo>
                      <a:pt x="345" y="1785"/>
                    </a:lnTo>
                    <a:lnTo>
                      <a:pt x="574" y="1631"/>
                    </a:lnTo>
                    <a:lnTo>
                      <a:pt x="748" y="1439"/>
                    </a:lnTo>
                    <a:lnTo>
                      <a:pt x="767" y="1400"/>
                    </a:lnTo>
                    <a:lnTo>
                      <a:pt x="710" y="1400"/>
                    </a:lnTo>
                    <a:lnTo>
                      <a:pt x="882" y="1151"/>
                    </a:lnTo>
                    <a:lnTo>
                      <a:pt x="921" y="1133"/>
                    </a:lnTo>
                    <a:lnTo>
                      <a:pt x="921" y="1171"/>
                    </a:lnTo>
                    <a:lnTo>
                      <a:pt x="863" y="1209"/>
                    </a:lnTo>
                    <a:lnTo>
                      <a:pt x="845" y="1324"/>
                    </a:lnTo>
                    <a:lnTo>
                      <a:pt x="882" y="1305"/>
                    </a:lnTo>
                    <a:lnTo>
                      <a:pt x="845" y="1343"/>
                    </a:lnTo>
                    <a:lnTo>
                      <a:pt x="863" y="1363"/>
                    </a:lnTo>
                    <a:lnTo>
                      <a:pt x="979" y="1285"/>
                    </a:lnTo>
                    <a:lnTo>
                      <a:pt x="1035" y="1266"/>
                    </a:lnTo>
                    <a:lnTo>
                      <a:pt x="1055" y="1209"/>
                    </a:lnTo>
                    <a:lnTo>
                      <a:pt x="1035" y="1171"/>
                    </a:lnTo>
                    <a:lnTo>
                      <a:pt x="1150" y="1151"/>
                    </a:lnTo>
                    <a:lnTo>
                      <a:pt x="1285" y="1229"/>
                    </a:lnTo>
                    <a:lnTo>
                      <a:pt x="1400" y="1190"/>
                    </a:lnTo>
                    <a:lnTo>
                      <a:pt x="1457" y="1209"/>
                    </a:lnTo>
                    <a:lnTo>
                      <a:pt x="1534" y="1209"/>
                    </a:lnTo>
                    <a:lnTo>
                      <a:pt x="1745" y="1305"/>
                    </a:lnTo>
                    <a:lnTo>
                      <a:pt x="1784" y="1343"/>
                    </a:lnTo>
                    <a:lnTo>
                      <a:pt x="1841" y="1419"/>
                    </a:lnTo>
                    <a:lnTo>
                      <a:pt x="1955" y="1497"/>
                    </a:lnTo>
                    <a:lnTo>
                      <a:pt x="1995" y="1535"/>
                    </a:lnTo>
                    <a:lnTo>
                      <a:pt x="2129" y="1611"/>
                    </a:lnTo>
                    <a:lnTo>
                      <a:pt x="2262" y="1555"/>
                    </a:lnTo>
                    <a:lnTo>
                      <a:pt x="2262" y="1478"/>
                    </a:lnTo>
                    <a:lnTo>
                      <a:pt x="2225" y="1400"/>
                    </a:lnTo>
                    <a:lnTo>
                      <a:pt x="2167" y="1381"/>
                    </a:lnTo>
                    <a:lnTo>
                      <a:pt x="2110" y="1381"/>
                    </a:lnTo>
                    <a:lnTo>
                      <a:pt x="2033" y="1324"/>
                    </a:lnTo>
                    <a:lnTo>
                      <a:pt x="1955" y="1266"/>
                    </a:lnTo>
                    <a:lnTo>
                      <a:pt x="1802" y="1114"/>
                    </a:lnTo>
                    <a:lnTo>
                      <a:pt x="1765" y="1133"/>
                    </a:lnTo>
                    <a:lnTo>
                      <a:pt x="1726" y="1190"/>
                    </a:lnTo>
                    <a:lnTo>
                      <a:pt x="1687" y="1229"/>
                    </a:lnTo>
                    <a:lnTo>
                      <a:pt x="1553" y="1151"/>
                    </a:lnTo>
                    <a:lnTo>
                      <a:pt x="1553" y="1114"/>
                    </a:lnTo>
                    <a:lnTo>
                      <a:pt x="1439" y="1151"/>
                    </a:lnTo>
                    <a:lnTo>
                      <a:pt x="1400" y="959"/>
                    </a:lnTo>
                    <a:lnTo>
                      <a:pt x="1305" y="538"/>
                    </a:lnTo>
                    <a:lnTo>
                      <a:pt x="1226" y="250"/>
                    </a:lnTo>
                    <a:lnTo>
                      <a:pt x="1189" y="117"/>
                    </a:lnTo>
                    <a:lnTo>
                      <a:pt x="1074" y="59"/>
                    </a:lnTo>
                    <a:lnTo>
                      <a:pt x="1015" y="97"/>
                    </a:lnTo>
                    <a:lnTo>
                      <a:pt x="824" y="59"/>
                    </a:lnTo>
                    <a:lnTo>
                      <a:pt x="767" y="79"/>
                    </a:lnTo>
                    <a:lnTo>
                      <a:pt x="710" y="59"/>
                    </a:lnTo>
                    <a:lnTo>
                      <a:pt x="710" y="41"/>
                    </a:lnTo>
                    <a:lnTo>
                      <a:pt x="536" y="0"/>
                    </a:lnTo>
                    <a:lnTo>
                      <a:pt x="519" y="41"/>
                    </a:lnTo>
                    <a:lnTo>
                      <a:pt x="421" y="41"/>
                    </a:lnTo>
                    <a:lnTo>
                      <a:pt x="345" y="97"/>
                    </a:lnTo>
                    <a:lnTo>
                      <a:pt x="288" y="155"/>
                    </a:lnTo>
                    <a:lnTo>
                      <a:pt x="269" y="212"/>
                    </a:lnTo>
                    <a:lnTo>
                      <a:pt x="230" y="250"/>
                    </a:lnTo>
                    <a:lnTo>
                      <a:pt x="154" y="250"/>
                    </a:lnTo>
                    <a:lnTo>
                      <a:pt x="115" y="309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Freeform 8"/>
              <p:cNvSpPr>
                <a:spLocks/>
              </p:cNvSpPr>
              <p:nvPr/>
            </p:nvSpPr>
            <p:spPr bwMode="auto">
              <a:xfrm>
                <a:off x="1272" y="2462"/>
                <a:ext cx="958" cy="839"/>
              </a:xfrm>
              <a:custGeom>
                <a:avLst/>
                <a:gdLst>
                  <a:gd name="T0" fmla="*/ 73 w 2262"/>
                  <a:gd name="T1" fmla="*/ 159 h 1918"/>
                  <a:gd name="T2" fmla="*/ 130 w 2262"/>
                  <a:gd name="T3" fmla="*/ 210 h 1918"/>
                  <a:gd name="T4" fmla="*/ 89 w 2262"/>
                  <a:gd name="T5" fmla="*/ 261 h 1918"/>
                  <a:gd name="T6" fmla="*/ 81 w 2262"/>
                  <a:gd name="T7" fmla="*/ 227 h 1918"/>
                  <a:gd name="T8" fmla="*/ 25 w 2262"/>
                  <a:gd name="T9" fmla="*/ 286 h 1918"/>
                  <a:gd name="T10" fmla="*/ 57 w 2262"/>
                  <a:gd name="T11" fmla="*/ 336 h 1918"/>
                  <a:gd name="T12" fmla="*/ 138 w 2262"/>
                  <a:gd name="T13" fmla="*/ 319 h 1918"/>
                  <a:gd name="T14" fmla="*/ 114 w 2262"/>
                  <a:gd name="T15" fmla="*/ 386 h 1918"/>
                  <a:gd name="T16" fmla="*/ 89 w 2262"/>
                  <a:gd name="T17" fmla="*/ 411 h 1918"/>
                  <a:gd name="T18" fmla="*/ 49 w 2262"/>
                  <a:gd name="T19" fmla="*/ 429 h 1918"/>
                  <a:gd name="T20" fmla="*/ 33 w 2262"/>
                  <a:gd name="T21" fmla="*/ 512 h 1918"/>
                  <a:gd name="T22" fmla="*/ 57 w 2262"/>
                  <a:gd name="T23" fmla="*/ 562 h 1918"/>
                  <a:gd name="T24" fmla="*/ 114 w 2262"/>
                  <a:gd name="T25" fmla="*/ 587 h 1918"/>
                  <a:gd name="T26" fmla="*/ 114 w 2262"/>
                  <a:gd name="T27" fmla="*/ 629 h 1918"/>
                  <a:gd name="T28" fmla="*/ 178 w 2262"/>
                  <a:gd name="T29" fmla="*/ 647 h 1918"/>
                  <a:gd name="T30" fmla="*/ 211 w 2262"/>
                  <a:gd name="T31" fmla="*/ 655 h 1918"/>
                  <a:gd name="T32" fmla="*/ 146 w 2262"/>
                  <a:gd name="T33" fmla="*/ 739 h 1918"/>
                  <a:gd name="T34" fmla="*/ 97 w 2262"/>
                  <a:gd name="T35" fmla="*/ 772 h 1918"/>
                  <a:gd name="T36" fmla="*/ 17 w 2262"/>
                  <a:gd name="T37" fmla="*/ 814 h 1918"/>
                  <a:gd name="T38" fmla="*/ 17 w 2262"/>
                  <a:gd name="T39" fmla="*/ 839 h 1918"/>
                  <a:gd name="T40" fmla="*/ 146 w 2262"/>
                  <a:gd name="T41" fmla="*/ 781 h 1918"/>
                  <a:gd name="T42" fmla="*/ 317 w 2262"/>
                  <a:gd name="T43" fmla="*/ 629 h 1918"/>
                  <a:gd name="T44" fmla="*/ 301 w 2262"/>
                  <a:gd name="T45" fmla="*/ 612 h 1918"/>
                  <a:gd name="T46" fmla="*/ 390 w 2262"/>
                  <a:gd name="T47" fmla="*/ 496 h 1918"/>
                  <a:gd name="T48" fmla="*/ 365 w 2262"/>
                  <a:gd name="T49" fmla="*/ 529 h 1918"/>
                  <a:gd name="T50" fmla="*/ 374 w 2262"/>
                  <a:gd name="T51" fmla="*/ 571 h 1918"/>
                  <a:gd name="T52" fmla="*/ 365 w 2262"/>
                  <a:gd name="T53" fmla="*/ 596 h 1918"/>
                  <a:gd name="T54" fmla="*/ 438 w 2262"/>
                  <a:gd name="T55" fmla="*/ 554 h 1918"/>
                  <a:gd name="T56" fmla="*/ 438 w 2262"/>
                  <a:gd name="T57" fmla="*/ 512 h 1918"/>
                  <a:gd name="T58" fmla="*/ 544 w 2262"/>
                  <a:gd name="T59" fmla="*/ 538 h 1918"/>
                  <a:gd name="T60" fmla="*/ 617 w 2262"/>
                  <a:gd name="T61" fmla="*/ 529 h 1918"/>
                  <a:gd name="T62" fmla="*/ 739 w 2262"/>
                  <a:gd name="T63" fmla="*/ 571 h 1918"/>
                  <a:gd name="T64" fmla="*/ 780 w 2262"/>
                  <a:gd name="T65" fmla="*/ 621 h 1918"/>
                  <a:gd name="T66" fmla="*/ 845 w 2262"/>
                  <a:gd name="T67" fmla="*/ 671 h 1918"/>
                  <a:gd name="T68" fmla="*/ 958 w 2262"/>
                  <a:gd name="T69" fmla="*/ 680 h 1918"/>
                  <a:gd name="T70" fmla="*/ 942 w 2262"/>
                  <a:gd name="T71" fmla="*/ 612 h 1918"/>
                  <a:gd name="T72" fmla="*/ 894 w 2262"/>
                  <a:gd name="T73" fmla="*/ 604 h 1918"/>
                  <a:gd name="T74" fmla="*/ 828 w 2262"/>
                  <a:gd name="T75" fmla="*/ 554 h 1918"/>
                  <a:gd name="T76" fmla="*/ 748 w 2262"/>
                  <a:gd name="T77" fmla="*/ 496 h 1918"/>
                  <a:gd name="T78" fmla="*/ 714 w 2262"/>
                  <a:gd name="T79" fmla="*/ 538 h 1918"/>
                  <a:gd name="T80" fmla="*/ 658 w 2262"/>
                  <a:gd name="T81" fmla="*/ 487 h 1918"/>
                  <a:gd name="T82" fmla="*/ 593 w 2262"/>
                  <a:gd name="T83" fmla="*/ 420 h 1918"/>
                  <a:gd name="T84" fmla="*/ 519 w 2262"/>
                  <a:gd name="T85" fmla="*/ 109 h 1918"/>
                  <a:gd name="T86" fmla="*/ 455 w 2262"/>
                  <a:gd name="T87" fmla="*/ 26 h 1918"/>
                  <a:gd name="T88" fmla="*/ 349 w 2262"/>
                  <a:gd name="T89" fmla="*/ 26 h 1918"/>
                  <a:gd name="T90" fmla="*/ 301 w 2262"/>
                  <a:gd name="T91" fmla="*/ 26 h 1918"/>
                  <a:gd name="T92" fmla="*/ 227 w 2262"/>
                  <a:gd name="T93" fmla="*/ 0 h 1918"/>
                  <a:gd name="T94" fmla="*/ 178 w 2262"/>
                  <a:gd name="T95" fmla="*/ 18 h 1918"/>
                  <a:gd name="T96" fmla="*/ 122 w 2262"/>
                  <a:gd name="T97" fmla="*/ 68 h 1918"/>
                  <a:gd name="T98" fmla="*/ 97 w 2262"/>
                  <a:gd name="T99" fmla="*/ 109 h 1918"/>
                  <a:gd name="T100" fmla="*/ 49 w 2262"/>
                  <a:gd name="T101" fmla="*/ 135 h 191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262"/>
                  <a:gd name="T154" fmla="*/ 0 h 1918"/>
                  <a:gd name="T155" fmla="*/ 2262 w 2262"/>
                  <a:gd name="T156" fmla="*/ 1918 h 191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262" h="1918">
                    <a:moveTo>
                      <a:pt x="115" y="309"/>
                    </a:moveTo>
                    <a:lnTo>
                      <a:pt x="173" y="364"/>
                    </a:lnTo>
                    <a:lnTo>
                      <a:pt x="230" y="461"/>
                    </a:lnTo>
                    <a:lnTo>
                      <a:pt x="306" y="480"/>
                    </a:lnTo>
                    <a:lnTo>
                      <a:pt x="306" y="596"/>
                    </a:lnTo>
                    <a:lnTo>
                      <a:pt x="211" y="596"/>
                    </a:lnTo>
                    <a:lnTo>
                      <a:pt x="211" y="520"/>
                    </a:lnTo>
                    <a:lnTo>
                      <a:pt x="192" y="520"/>
                    </a:lnTo>
                    <a:lnTo>
                      <a:pt x="0" y="596"/>
                    </a:lnTo>
                    <a:lnTo>
                      <a:pt x="58" y="654"/>
                    </a:lnTo>
                    <a:lnTo>
                      <a:pt x="58" y="730"/>
                    </a:lnTo>
                    <a:lnTo>
                      <a:pt x="134" y="769"/>
                    </a:lnTo>
                    <a:lnTo>
                      <a:pt x="250" y="788"/>
                    </a:lnTo>
                    <a:lnTo>
                      <a:pt x="327" y="730"/>
                    </a:lnTo>
                    <a:lnTo>
                      <a:pt x="345" y="864"/>
                    </a:lnTo>
                    <a:lnTo>
                      <a:pt x="269" y="883"/>
                    </a:lnTo>
                    <a:lnTo>
                      <a:pt x="250" y="921"/>
                    </a:lnTo>
                    <a:lnTo>
                      <a:pt x="211" y="940"/>
                    </a:lnTo>
                    <a:lnTo>
                      <a:pt x="154" y="903"/>
                    </a:lnTo>
                    <a:lnTo>
                      <a:pt x="115" y="980"/>
                    </a:lnTo>
                    <a:lnTo>
                      <a:pt x="19" y="1075"/>
                    </a:lnTo>
                    <a:lnTo>
                      <a:pt x="77" y="1171"/>
                    </a:lnTo>
                    <a:lnTo>
                      <a:pt x="58" y="1209"/>
                    </a:lnTo>
                    <a:lnTo>
                      <a:pt x="134" y="1285"/>
                    </a:lnTo>
                    <a:lnTo>
                      <a:pt x="230" y="1285"/>
                    </a:lnTo>
                    <a:lnTo>
                      <a:pt x="269" y="1343"/>
                    </a:lnTo>
                    <a:lnTo>
                      <a:pt x="250" y="1381"/>
                    </a:lnTo>
                    <a:lnTo>
                      <a:pt x="269" y="1439"/>
                    </a:lnTo>
                    <a:lnTo>
                      <a:pt x="345" y="1400"/>
                    </a:lnTo>
                    <a:lnTo>
                      <a:pt x="421" y="1478"/>
                    </a:lnTo>
                    <a:lnTo>
                      <a:pt x="536" y="1419"/>
                    </a:lnTo>
                    <a:lnTo>
                      <a:pt x="498" y="1497"/>
                    </a:lnTo>
                    <a:lnTo>
                      <a:pt x="498" y="1574"/>
                    </a:lnTo>
                    <a:lnTo>
                      <a:pt x="345" y="1689"/>
                    </a:lnTo>
                    <a:lnTo>
                      <a:pt x="288" y="1765"/>
                    </a:lnTo>
                    <a:lnTo>
                      <a:pt x="230" y="1765"/>
                    </a:lnTo>
                    <a:lnTo>
                      <a:pt x="134" y="1841"/>
                    </a:lnTo>
                    <a:lnTo>
                      <a:pt x="39" y="1861"/>
                    </a:lnTo>
                    <a:lnTo>
                      <a:pt x="0" y="1900"/>
                    </a:lnTo>
                    <a:lnTo>
                      <a:pt x="39" y="1918"/>
                    </a:lnTo>
                    <a:lnTo>
                      <a:pt x="230" y="1841"/>
                    </a:lnTo>
                    <a:lnTo>
                      <a:pt x="345" y="1785"/>
                    </a:lnTo>
                    <a:lnTo>
                      <a:pt x="574" y="1631"/>
                    </a:lnTo>
                    <a:lnTo>
                      <a:pt x="748" y="1439"/>
                    </a:lnTo>
                    <a:lnTo>
                      <a:pt x="767" y="1400"/>
                    </a:lnTo>
                    <a:lnTo>
                      <a:pt x="710" y="1400"/>
                    </a:lnTo>
                    <a:lnTo>
                      <a:pt x="882" y="1151"/>
                    </a:lnTo>
                    <a:lnTo>
                      <a:pt x="921" y="1133"/>
                    </a:lnTo>
                    <a:lnTo>
                      <a:pt x="921" y="1171"/>
                    </a:lnTo>
                    <a:lnTo>
                      <a:pt x="863" y="1209"/>
                    </a:lnTo>
                    <a:lnTo>
                      <a:pt x="845" y="1324"/>
                    </a:lnTo>
                    <a:lnTo>
                      <a:pt x="882" y="1305"/>
                    </a:lnTo>
                    <a:lnTo>
                      <a:pt x="845" y="1343"/>
                    </a:lnTo>
                    <a:lnTo>
                      <a:pt x="863" y="1363"/>
                    </a:lnTo>
                    <a:lnTo>
                      <a:pt x="979" y="1285"/>
                    </a:lnTo>
                    <a:lnTo>
                      <a:pt x="1035" y="1266"/>
                    </a:lnTo>
                    <a:lnTo>
                      <a:pt x="1055" y="1209"/>
                    </a:lnTo>
                    <a:lnTo>
                      <a:pt x="1035" y="1171"/>
                    </a:lnTo>
                    <a:lnTo>
                      <a:pt x="1150" y="1151"/>
                    </a:lnTo>
                    <a:lnTo>
                      <a:pt x="1285" y="1229"/>
                    </a:lnTo>
                    <a:lnTo>
                      <a:pt x="1400" y="1190"/>
                    </a:lnTo>
                    <a:lnTo>
                      <a:pt x="1457" y="1209"/>
                    </a:lnTo>
                    <a:lnTo>
                      <a:pt x="1534" y="1209"/>
                    </a:lnTo>
                    <a:lnTo>
                      <a:pt x="1745" y="1305"/>
                    </a:lnTo>
                    <a:lnTo>
                      <a:pt x="1784" y="1343"/>
                    </a:lnTo>
                    <a:lnTo>
                      <a:pt x="1841" y="1419"/>
                    </a:lnTo>
                    <a:lnTo>
                      <a:pt x="1955" y="1497"/>
                    </a:lnTo>
                    <a:lnTo>
                      <a:pt x="1995" y="1535"/>
                    </a:lnTo>
                    <a:lnTo>
                      <a:pt x="2129" y="1611"/>
                    </a:lnTo>
                    <a:lnTo>
                      <a:pt x="2262" y="1555"/>
                    </a:lnTo>
                    <a:lnTo>
                      <a:pt x="2262" y="1478"/>
                    </a:lnTo>
                    <a:lnTo>
                      <a:pt x="2225" y="1400"/>
                    </a:lnTo>
                    <a:lnTo>
                      <a:pt x="2167" y="1381"/>
                    </a:lnTo>
                    <a:lnTo>
                      <a:pt x="2110" y="1381"/>
                    </a:lnTo>
                    <a:lnTo>
                      <a:pt x="2033" y="1324"/>
                    </a:lnTo>
                    <a:lnTo>
                      <a:pt x="1955" y="1266"/>
                    </a:lnTo>
                    <a:lnTo>
                      <a:pt x="1802" y="1114"/>
                    </a:lnTo>
                    <a:lnTo>
                      <a:pt x="1765" y="1133"/>
                    </a:lnTo>
                    <a:lnTo>
                      <a:pt x="1726" y="1190"/>
                    </a:lnTo>
                    <a:lnTo>
                      <a:pt x="1687" y="1229"/>
                    </a:lnTo>
                    <a:lnTo>
                      <a:pt x="1553" y="1151"/>
                    </a:lnTo>
                    <a:lnTo>
                      <a:pt x="1553" y="1114"/>
                    </a:lnTo>
                    <a:lnTo>
                      <a:pt x="1439" y="1151"/>
                    </a:lnTo>
                    <a:lnTo>
                      <a:pt x="1400" y="959"/>
                    </a:lnTo>
                    <a:lnTo>
                      <a:pt x="1305" y="538"/>
                    </a:lnTo>
                    <a:lnTo>
                      <a:pt x="1226" y="250"/>
                    </a:lnTo>
                    <a:lnTo>
                      <a:pt x="1189" y="117"/>
                    </a:lnTo>
                    <a:lnTo>
                      <a:pt x="1074" y="59"/>
                    </a:lnTo>
                    <a:lnTo>
                      <a:pt x="1015" y="97"/>
                    </a:lnTo>
                    <a:lnTo>
                      <a:pt x="824" y="59"/>
                    </a:lnTo>
                    <a:lnTo>
                      <a:pt x="767" y="79"/>
                    </a:lnTo>
                    <a:lnTo>
                      <a:pt x="710" y="59"/>
                    </a:lnTo>
                    <a:lnTo>
                      <a:pt x="710" y="41"/>
                    </a:lnTo>
                    <a:lnTo>
                      <a:pt x="536" y="0"/>
                    </a:lnTo>
                    <a:lnTo>
                      <a:pt x="519" y="41"/>
                    </a:lnTo>
                    <a:lnTo>
                      <a:pt x="421" y="41"/>
                    </a:lnTo>
                    <a:lnTo>
                      <a:pt x="345" y="97"/>
                    </a:lnTo>
                    <a:lnTo>
                      <a:pt x="288" y="155"/>
                    </a:lnTo>
                    <a:lnTo>
                      <a:pt x="269" y="212"/>
                    </a:lnTo>
                    <a:lnTo>
                      <a:pt x="230" y="250"/>
                    </a:lnTo>
                    <a:lnTo>
                      <a:pt x="154" y="250"/>
                    </a:lnTo>
                    <a:lnTo>
                      <a:pt x="115" y="309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Freeform 9"/>
              <p:cNvSpPr>
                <a:spLocks/>
              </p:cNvSpPr>
              <p:nvPr/>
            </p:nvSpPr>
            <p:spPr bwMode="auto">
              <a:xfrm>
                <a:off x="1236" y="3297"/>
                <a:ext cx="22" cy="12"/>
              </a:xfrm>
              <a:custGeom>
                <a:avLst/>
                <a:gdLst>
                  <a:gd name="T0" fmla="*/ 11 w 52"/>
                  <a:gd name="T1" fmla="*/ 7 h 29"/>
                  <a:gd name="T2" fmla="*/ 11 w 52"/>
                  <a:gd name="T3" fmla="*/ 7 h 29"/>
                  <a:gd name="T4" fmla="*/ 12 w 52"/>
                  <a:gd name="T5" fmla="*/ 6 h 29"/>
                  <a:gd name="T6" fmla="*/ 12 w 52"/>
                  <a:gd name="T7" fmla="*/ 5 h 29"/>
                  <a:gd name="T8" fmla="*/ 12 w 52"/>
                  <a:gd name="T9" fmla="*/ 4 h 29"/>
                  <a:gd name="T10" fmla="*/ 12 w 52"/>
                  <a:gd name="T11" fmla="*/ 3 h 29"/>
                  <a:gd name="T12" fmla="*/ 12 w 52"/>
                  <a:gd name="T13" fmla="*/ 3 h 29"/>
                  <a:gd name="T14" fmla="*/ 8 w 52"/>
                  <a:gd name="T15" fmla="*/ 2 h 29"/>
                  <a:gd name="T16" fmla="*/ 5 w 52"/>
                  <a:gd name="T17" fmla="*/ 1 h 29"/>
                  <a:gd name="T18" fmla="*/ 2 w 52"/>
                  <a:gd name="T19" fmla="*/ 1 h 29"/>
                  <a:gd name="T20" fmla="*/ 0 w 52"/>
                  <a:gd name="T21" fmla="*/ 3 h 29"/>
                  <a:gd name="T22" fmla="*/ 0 w 52"/>
                  <a:gd name="T23" fmla="*/ 3 h 29"/>
                  <a:gd name="T24" fmla="*/ 0 w 52"/>
                  <a:gd name="T25" fmla="*/ 5 h 29"/>
                  <a:gd name="T26" fmla="*/ 1 w 52"/>
                  <a:gd name="T27" fmla="*/ 7 h 29"/>
                  <a:gd name="T28" fmla="*/ 3 w 52"/>
                  <a:gd name="T29" fmla="*/ 9 h 29"/>
                  <a:gd name="T30" fmla="*/ 5 w 52"/>
                  <a:gd name="T31" fmla="*/ 10 h 29"/>
                  <a:gd name="T32" fmla="*/ 7 w 52"/>
                  <a:gd name="T33" fmla="*/ 11 h 29"/>
                  <a:gd name="T34" fmla="*/ 9 w 52"/>
                  <a:gd name="T35" fmla="*/ 12 h 29"/>
                  <a:gd name="T36" fmla="*/ 12 w 52"/>
                  <a:gd name="T37" fmla="*/ 12 h 29"/>
                  <a:gd name="T38" fmla="*/ 15 w 52"/>
                  <a:gd name="T39" fmla="*/ 12 h 29"/>
                  <a:gd name="T40" fmla="*/ 15 w 52"/>
                  <a:gd name="T41" fmla="*/ 12 h 29"/>
                  <a:gd name="T42" fmla="*/ 18 w 52"/>
                  <a:gd name="T43" fmla="*/ 10 h 29"/>
                  <a:gd name="T44" fmla="*/ 21 w 52"/>
                  <a:gd name="T45" fmla="*/ 7 h 29"/>
                  <a:gd name="T46" fmla="*/ 22 w 52"/>
                  <a:gd name="T47" fmla="*/ 4 h 29"/>
                  <a:gd name="T48" fmla="*/ 22 w 52"/>
                  <a:gd name="T49" fmla="*/ 1 h 29"/>
                  <a:gd name="T50" fmla="*/ 22 w 52"/>
                  <a:gd name="T51" fmla="*/ 1 h 29"/>
                  <a:gd name="T52" fmla="*/ 19 w 52"/>
                  <a:gd name="T53" fmla="*/ 0 h 29"/>
                  <a:gd name="T54" fmla="*/ 17 w 52"/>
                  <a:gd name="T55" fmla="*/ 2 h 29"/>
                  <a:gd name="T56" fmla="*/ 15 w 52"/>
                  <a:gd name="T57" fmla="*/ 5 h 29"/>
                  <a:gd name="T58" fmla="*/ 12 w 52"/>
                  <a:gd name="T59" fmla="*/ 7 h 29"/>
                  <a:gd name="T60" fmla="*/ 12 w 52"/>
                  <a:gd name="T61" fmla="*/ 7 h 29"/>
                  <a:gd name="T62" fmla="*/ 12 w 52"/>
                  <a:gd name="T63" fmla="*/ 8 h 29"/>
                  <a:gd name="T64" fmla="*/ 12 w 52"/>
                  <a:gd name="T65" fmla="*/ 9 h 29"/>
                  <a:gd name="T66" fmla="*/ 12 w 52"/>
                  <a:gd name="T67" fmla="*/ 10 h 29"/>
                  <a:gd name="T68" fmla="*/ 12 w 52"/>
                  <a:gd name="T69" fmla="*/ 12 h 2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2"/>
                  <a:gd name="T106" fmla="*/ 0 h 29"/>
                  <a:gd name="T107" fmla="*/ 52 w 52"/>
                  <a:gd name="T108" fmla="*/ 29 h 2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2" h="29">
                    <a:moveTo>
                      <a:pt x="27" y="17"/>
                    </a:moveTo>
                    <a:lnTo>
                      <a:pt x="27" y="17"/>
                    </a:lnTo>
                    <a:lnTo>
                      <a:pt x="28" y="15"/>
                    </a:lnTo>
                    <a:lnTo>
                      <a:pt x="28" y="12"/>
                    </a:lnTo>
                    <a:lnTo>
                      <a:pt x="28" y="9"/>
                    </a:lnTo>
                    <a:lnTo>
                      <a:pt x="28" y="8"/>
                    </a:lnTo>
                    <a:lnTo>
                      <a:pt x="20" y="5"/>
                    </a:lnTo>
                    <a:lnTo>
                      <a:pt x="12" y="2"/>
                    </a:lnTo>
                    <a:lnTo>
                      <a:pt x="4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3" y="16"/>
                    </a:lnTo>
                    <a:lnTo>
                      <a:pt x="6" y="21"/>
                    </a:lnTo>
                    <a:lnTo>
                      <a:pt x="11" y="24"/>
                    </a:lnTo>
                    <a:lnTo>
                      <a:pt x="16" y="26"/>
                    </a:lnTo>
                    <a:lnTo>
                      <a:pt x="22" y="29"/>
                    </a:lnTo>
                    <a:lnTo>
                      <a:pt x="29" y="29"/>
                    </a:lnTo>
                    <a:lnTo>
                      <a:pt x="35" y="28"/>
                    </a:lnTo>
                    <a:lnTo>
                      <a:pt x="42" y="24"/>
                    </a:lnTo>
                    <a:lnTo>
                      <a:pt x="49" y="17"/>
                    </a:lnTo>
                    <a:lnTo>
                      <a:pt x="52" y="9"/>
                    </a:lnTo>
                    <a:lnTo>
                      <a:pt x="51" y="2"/>
                    </a:lnTo>
                    <a:lnTo>
                      <a:pt x="46" y="0"/>
                    </a:lnTo>
                    <a:lnTo>
                      <a:pt x="41" y="5"/>
                    </a:lnTo>
                    <a:lnTo>
                      <a:pt x="36" y="12"/>
                    </a:lnTo>
                    <a:lnTo>
                      <a:pt x="29" y="17"/>
                    </a:lnTo>
                    <a:lnTo>
                      <a:pt x="28" y="20"/>
                    </a:lnTo>
                    <a:lnTo>
                      <a:pt x="28" y="22"/>
                    </a:lnTo>
                    <a:lnTo>
                      <a:pt x="28" y="25"/>
                    </a:lnTo>
                    <a:lnTo>
                      <a:pt x="29" y="29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 10"/>
              <p:cNvSpPr>
                <a:spLocks/>
              </p:cNvSpPr>
              <p:nvPr/>
            </p:nvSpPr>
            <p:spPr bwMode="auto">
              <a:xfrm>
                <a:off x="1189" y="3307"/>
                <a:ext cx="45" cy="31"/>
              </a:xfrm>
              <a:custGeom>
                <a:avLst/>
                <a:gdLst>
                  <a:gd name="T0" fmla="*/ 39 w 107"/>
                  <a:gd name="T1" fmla="*/ 1 h 70"/>
                  <a:gd name="T2" fmla="*/ 32 w 107"/>
                  <a:gd name="T3" fmla="*/ 1 h 70"/>
                  <a:gd name="T4" fmla="*/ 26 w 107"/>
                  <a:gd name="T5" fmla="*/ 0 h 70"/>
                  <a:gd name="T6" fmla="*/ 20 w 107"/>
                  <a:gd name="T7" fmla="*/ 1 h 70"/>
                  <a:gd name="T8" fmla="*/ 15 w 107"/>
                  <a:gd name="T9" fmla="*/ 5 h 70"/>
                  <a:gd name="T10" fmla="*/ 14 w 107"/>
                  <a:gd name="T11" fmla="*/ 10 h 70"/>
                  <a:gd name="T12" fmla="*/ 13 w 107"/>
                  <a:gd name="T13" fmla="*/ 12 h 70"/>
                  <a:gd name="T14" fmla="*/ 7 w 107"/>
                  <a:gd name="T15" fmla="*/ 14 h 70"/>
                  <a:gd name="T16" fmla="*/ 5 w 107"/>
                  <a:gd name="T17" fmla="*/ 18 h 70"/>
                  <a:gd name="T18" fmla="*/ 4 w 107"/>
                  <a:gd name="T19" fmla="*/ 21 h 70"/>
                  <a:gd name="T20" fmla="*/ 3 w 107"/>
                  <a:gd name="T21" fmla="*/ 25 h 70"/>
                  <a:gd name="T22" fmla="*/ 0 w 107"/>
                  <a:gd name="T23" fmla="*/ 27 h 70"/>
                  <a:gd name="T24" fmla="*/ 0 w 107"/>
                  <a:gd name="T25" fmla="*/ 30 h 70"/>
                  <a:gd name="T26" fmla="*/ 0 w 107"/>
                  <a:gd name="T27" fmla="*/ 30 h 70"/>
                  <a:gd name="T28" fmla="*/ 1 w 107"/>
                  <a:gd name="T29" fmla="*/ 30 h 70"/>
                  <a:gd name="T30" fmla="*/ 2 w 107"/>
                  <a:gd name="T31" fmla="*/ 30 h 70"/>
                  <a:gd name="T32" fmla="*/ 2 w 107"/>
                  <a:gd name="T33" fmla="*/ 30 h 70"/>
                  <a:gd name="T34" fmla="*/ 2 w 107"/>
                  <a:gd name="T35" fmla="*/ 31 h 70"/>
                  <a:gd name="T36" fmla="*/ 3 w 107"/>
                  <a:gd name="T37" fmla="*/ 31 h 70"/>
                  <a:gd name="T38" fmla="*/ 7 w 107"/>
                  <a:gd name="T39" fmla="*/ 31 h 70"/>
                  <a:gd name="T40" fmla="*/ 11 w 107"/>
                  <a:gd name="T41" fmla="*/ 28 h 70"/>
                  <a:gd name="T42" fmla="*/ 15 w 107"/>
                  <a:gd name="T43" fmla="*/ 25 h 70"/>
                  <a:gd name="T44" fmla="*/ 19 w 107"/>
                  <a:gd name="T45" fmla="*/ 23 h 70"/>
                  <a:gd name="T46" fmla="*/ 24 w 107"/>
                  <a:gd name="T47" fmla="*/ 20 h 70"/>
                  <a:gd name="T48" fmla="*/ 28 w 107"/>
                  <a:gd name="T49" fmla="*/ 17 h 70"/>
                  <a:gd name="T50" fmla="*/ 32 w 107"/>
                  <a:gd name="T51" fmla="*/ 13 h 70"/>
                  <a:gd name="T52" fmla="*/ 36 w 107"/>
                  <a:gd name="T53" fmla="*/ 10 h 70"/>
                  <a:gd name="T54" fmla="*/ 40 w 107"/>
                  <a:gd name="T55" fmla="*/ 9 h 70"/>
                  <a:gd name="T56" fmla="*/ 43 w 107"/>
                  <a:gd name="T57" fmla="*/ 7 h 70"/>
                  <a:gd name="T58" fmla="*/ 45 w 107"/>
                  <a:gd name="T59" fmla="*/ 4 h 70"/>
                  <a:gd name="T60" fmla="*/ 44 w 107"/>
                  <a:gd name="T61" fmla="*/ 1 h 70"/>
                  <a:gd name="T62" fmla="*/ 42 w 107"/>
                  <a:gd name="T63" fmla="*/ 0 h 70"/>
                  <a:gd name="T64" fmla="*/ 42 w 107"/>
                  <a:gd name="T65" fmla="*/ 0 h 70"/>
                  <a:gd name="T66" fmla="*/ 42 w 107"/>
                  <a:gd name="T67" fmla="*/ 0 h 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7"/>
                  <a:gd name="T103" fmla="*/ 0 h 70"/>
                  <a:gd name="T104" fmla="*/ 107 w 107"/>
                  <a:gd name="T105" fmla="*/ 70 h 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7" h="70">
                    <a:moveTo>
                      <a:pt x="100" y="1"/>
                    </a:moveTo>
                    <a:lnTo>
                      <a:pt x="93" y="2"/>
                    </a:lnTo>
                    <a:lnTo>
                      <a:pt x="85" y="2"/>
                    </a:lnTo>
                    <a:lnTo>
                      <a:pt x="77" y="2"/>
                    </a:lnTo>
                    <a:lnTo>
                      <a:pt x="70" y="1"/>
                    </a:lnTo>
                    <a:lnTo>
                      <a:pt x="62" y="1"/>
                    </a:lnTo>
                    <a:lnTo>
                      <a:pt x="54" y="2"/>
                    </a:lnTo>
                    <a:lnTo>
                      <a:pt x="47" y="3"/>
                    </a:lnTo>
                    <a:lnTo>
                      <a:pt x="40" y="7"/>
                    </a:lnTo>
                    <a:lnTo>
                      <a:pt x="35" y="12"/>
                    </a:lnTo>
                    <a:lnTo>
                      <a:pt x="33" y="17"/>
                    </a:lnTo>
                    <a:lnTo>
                      <a:pt x="34" y="23"/>
                    </a:lnTo>
                    <a:lnTo>
                      <a:pt x="37" y="29"/>
                    </a:lnTo>
                    <a:lnTo>
                      <a:pt x="30" y="28"/>
                    </a:lnTo>
                    <a:lnTo>
                      <a:pt x="23" y="29"/>
                    </a:lnTo>
                    <a:lnTo>
                      <a:pt x="17" y="32"/>
                    </a:lnTo>
                    <a:lnTo>
                      <a:pt x="12" y="37"/>
                    </a:lnTo>
                    <a:lnTo>
                      <a:pt x="11" y="40"/>
                    </a:lnTo>
                    <a:lnTo>
                      <a:pt x="10" y="45"/>
                    </a:lnTo>
                    <a:lnTo>
                      <a:pt x="10" y="48"/>
                    </a:lnTo>
                    <a:lnTo>
                      <a:pt x="10" y="53"/>
                    </a:lnTo>
                    <a:lnTo>
                      <a:pt x="8" y="56"/>
                    </a:lnTo>
                    <a:lnTo>
                      <a:pt x="4" y="59"/>
                    </a:lnTo>
                    <a:lnTo>
                      <a:pt x="1" y="61"/>
                    </a:lnTo>
                    <a:lnTo>
                      <a:pt x="0" y="67"/>
                    </a:lnTo>
                    <a:lnTo>
                      <a:pt x="1" y="67"/>
                    </a:lnTo>
                    <a:lnTo>
                      <a:pt x="1" y="68"/>
                    </a:lnTo>
                    <a:lnTo>
                      <a:pt x="2" y="68"/>
                    </a:lnTo>
                    <a:lnTo>
                      <a:pt x="4" y="68"/>
                    </a:lnTo>
                    <a:lnTo>
                      <a:pt x="5" y="68"/>
                    </a:lnTo>
                    <a:lnTo>
                      <a:pt x="4" y="69"/>
                    </a:lnTo>
                    <a:lnTo>
                      <a:pt x="3" y="70"/>
                    </a:lnTo>
                    <a:lnTo>
                      <a:pt x="8" y="70"/>
                    </a:lnTo>
                    <a:lnTo>
                      <a:pt x="12" y="70"/>
                    </a:lnTo>
                    <a:lnTo>
                      <a:pt x="17" y="69"/>
                    </a:lnTo>
                    <a:lnTo>
                      <a:pt x="20" y="67"/>
                    </a:lnTo>
                    <a:lnTo>
                      <a:pt x="25" y="63"/>
                    </a:lnTo>
                    <a:lnTo>
                      <a:pt x="31" y="59"/>
                    </a:lnTo>
                    <a:lnTo>
                      <a:pt x="35" y="56"/>
                    </a:lnTo>
                    <a:lnTo>
                      <a:pt x="41" y="53"/>
                    </a:lnTo>
                    <a:lnTo>
                      <a:pt x="46" y="51"/>
                    </a:lnTo>
                    <a:lnTo>
                      <a:pt x="50" y="47"/>
                    </a:lnTo>
                    <a:lnTo>
                      <a:pt x="56" y="45"/>
                    </a:lnTo>
                    <a:lnTo>
                      <a:pt x="61" y="41"/>
                    </a:lnTo>
                    <a:lnTo>
                      <a:pt x="66" y="38"/>
                    </a:lnTo>
                    <a:lnTo>
                      <a:pt x="71" y="33"/>
                    </a:lnTo>
                    <a:lnTo>
                      <a:pt x="77" y="29"/>
                    </a:lnTo>
                    <a:lnTo>
                      <a:pt x="81" y="25"/>
                    </a:lnTo>
                    <a:lnTo>
                      <a:pt x="86" y="23"/>
                    </a:lnTo>
                    <a:lnTo>
                      <a:pt x="91" y="21"/>
                    </a:lnTo>
                    <a:lnTo>
                      <a:pt x="94" y="20"/>
                    </a:lnTo>
                    <a:lnTo>
                      <a:pt x="99" y="17"/>
                    </a:lnTo>
                    <a:lnTo>
                      <a:pt x="102" y="15"/>
                    </a:lnTo>
                    <a:lnTo>
                      <a:pt x="106" y="13"/>
                    </a:lnTo>
                    <a:lnTo>
                      <a:pt x="107" y="9"/>
                    </a:lnTo>
                    <a:lnTo>
                      <a:pt x="106" y="5"/>
                    </a:lnTo>
                    <a:lnTo>
                      <a:pt x="104" y="3"/>
                    </a:lnTo>
                    <a:lnTo>
                      <a:pt x="103" y="2"/>
                    </a:lnTo>
                    <a:lnTo>
                      <a:pt x="101" y="0"/>
                    </a:lnTo>
                    <a:lnTo>
                      <a:pt x="98" y="0"/>
                    </a:lnTo>
                    <a:lnTo>
                      <a:pt x="99" y="0"/>
                    </a:lnTo>
                    <a:lnTo>
                      <a:pt x="99" y="1"/>
                    </a:lnTo>
                    <a:lnTo>
                      <a:pt x="100" y="1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 11"/>
              <p:cNvSpPr>
                <a:spLocks/>
              </p:cNvSpPr>
              <p:nvPr/>
            </p:nvSpPr>
            <p:spPr bwMode="auto">
              <a:xfrm>
                <a:off x="1189" y="3307"/>
                <a:ext cx="45" cy="31"/>
              </a:xfrm>
              <a:custGeom>
                <a:avLst/>
                <a:gdLst>
                  <a:gd name="T0" fmla="*/ 42 w 107"/>
                  <a:gd name="T1" fmla="*/ 0 h 70"/>
                  <a:gd name="T2" fmla="*/ 36 w 107"/>
                  <a:gd name="T3" fmla="*/ 1 h 70"/>
                  <a:gd name="T4" fmla="*/ 29 w 107"/>
                  <a:gd name="T5" fmla="*/ 0 h 70"/>
                  <a:gd name="T6" fmla="*/ 23 w 107"/>
                  <a:gd name="T7" fmla="*/ 1 h 70"/>
                  <a:gd name="T8" fmla="*/ 17 w 107"/>
                  <a:gd name="T9" fmla="*/ 3 h 70"/>
                  <a:gd name="T10" fmla="*/ 15 w 107"/>
                  <a:gd name="T11" fmla="*/ 5 h 70"/>
                  <a:gd name="T12" fmla="*/ 14 w 107"/>
                  <a:gd name="T13" fmla="*/ 10 h 70"/>
                  <a:gd name="T14" fmla="*/ 16 w 107"/>
                  <a:gd name="T15" fmla="*/ 13 h 70"/>
                  <a:gd name="T16" fmla="*/ 10 w 107"/>
                  <a:gd name="T17" fmla="*/ 13 h 70"/>
                  <a:gd name="T18" fmla="*/ 5 w 107"/>
                  <a:gd name="T19" fmla="*/ 16 h 70"/>
                  <a:gd name="T20" fmla="*/ 5 w 107"/>
                  <a:gd name="T21" fmla="*/ 18 h 70"/>
                  <a:gd name="T22" fmla="*/ 4 w 107"/>
                  <a:gd name="T23" fmla="*/ 21 h 70"/>
                  <a:gd name="T24" fmla="*/ 4 w 107"/>
                  <a:gd name="T25" fmla="*/ 23 h 70"/>
                  <a:gd name="T26" fmla="*/ 2 w 107"/>
                  <a:gd name="T27" fmla="*/ 26 h 70"/>
                  <a:gd name="T28" fmla="*/ 0 w 107"/>
                  <a:gd name="T29" fmla="*/ 30 h 70"/>
                  <a:gd name="T30" fmla="*/ 0 w 107"/>
                  <a:gd name="T31" fmla="*/ 30 h 70"/>
                  <a:gd name="T32" fmla="*/ 0 w 107"/>
                  <a:gd name="T33" fmla="*/ 30 h 70"/>
                  <a:gd name="T34" fmla="*/ 0 w 107"/>
                  <a:gd name="T35" fmla="*/ 30 h 70"/>
                  <a:gd name="T36" fmla="*/ 2 w 107"/>
                  <a:gd name="T37" fmla="*/ 30 h 70"/>
                  <a:gd name="T38" fmla="*/ 2 w 107"/>
                  <a:gd name="T39" fmla="*/ 30 h 70"/>
                  <a:gd name="T40" fmla="*/ 2 w 107"/>
                  <a:gd name="T41" fmla="*/ 30 h 70"/>
                  <a:gd name="T42" fmla="*/ 2 w 107"/>
                  <a:gd name="T43" fmla="*/ 31 h 70"/>
                  <a:gd name="T44" fmla="*/ 1 w 107"/>
                  <a:gd name="T45" fmla="*/ 31 h 70"/>
                  <a:gd name="T46" fmla="*/ 5 w 107"/>
                  <a:gd name="T47" fmla="*/ 31 h 70"/>
                  <a:gd name="T48" fmla="*/ 8 w 107"/>
                  <a:gd name="T49" fmla="*/ 30 h 70"/>
                  <a:gd name="T50" fmla="*/ 11 w 107"/>
                  <a:gd name="T51" fmla="*/ 28 h 70"/>
                  <a:gd name="T52" fmla="*/ 15 w 107"/>
                  <a:gd name="T53" fmla="*/ 25 h 70"/>
                  <a:gd name="T54" fmla="*/ 19 w 107"/>
                  <a:gd name="T55" fmla="*/ 23 h 70"/>
                  <a:gd name="T56" fmla="*/ 24 w 107"/>
                  <a:gd name="T57" fmla="*/ 20 h 70"/>
                  <a:gd name="T58" fmla="*/ 26 w 107"/>
                  <a:gd name="T59" fmla="*/ 18 h 70"/>
                  <a:gd name="T60" fmla="*/ 30 w 107"/>
                  <a:gd name="T61" fmla="*/ 15 h 70"/>
                  <a:gd name="T62" fmla="*/ 34 w 107"/>
                  <a:gd name="T63" fmla="*/ 11 h 70"/>
                  <a:gd name="T64" fmla="*/ 36 w 107"/>
                  <a:gd name="T65" fmla="*/ 10 h 70"/>
                  <a:gd name="T66" fmla="*/ 40 w 107"/>
                  <a:gd name="T67" fmla="*/ 9 h 70"/>
                  <a:gd name="T68" fmla="*/ 42 w 107"/>
                  <a:gd name="T69" fmla="*/ 8 h 70"/>
                  <a:gd name="T70" fmla="*/ 45 w 107"/>
                  <a:gd name="T71" fmla="*/ 6 h 70"/>
                  <a:gd name="T72" fmla="*/ 45 w 107"/>
                  <a:gd name="T73" fmla="*/ 2 h 70"/>
                  <a:gd name="T74" fmla="*/ 44 w 107"/>
                  <a:gd name="T75" fmla="*/ 1 h 70"/>
                  <a:gd name="T76" fmla="*/ 42 w 107"/>
                  <a:gd name="T77" fmla="*/ 0 h 70"/>
                  <a:gd name="T78" fmla="*/ 41 w 107"/>
                  <a:gd name="T79" fmla="*/ 0 h 70"/>
                  <a:gd name="T80" fmla="*/ 42 w 107"/>
                  <a:gd name="T81" fmla="*/ 0 h 70"/>
                  <a:gd name="T82" fmla="*/ 42 w 107"/>
                  <a:gd name="T83" fmla="*/ 0 h 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07"/>
                  <a:gd name="T127" fmla="*/ 0 h 70"/>
                  <a:gd name="T128" fmla="*/ 107 w 107"/>
                  <a:gd name="T129" fmla="*/ 70 h 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07" h="70">
                    <a:moveTo>
                      <a:pt x="100" y="1"/>
                    </a:moveTo>
                    <a:lnTo>
                      <a:pt x="100" y="1"/>
                    </a:lnTo>
                    <a:lnTo>
                      <a:pt x="93" y="2"/>
                    </a:lnTo>
                    <a:lnTo>
                      <a:pt x="85" y="2"/>
                    </a:lnTo>
                    <a:lnTo>
                      <a:pt x="77" y="2"/>
                    </a:lnTo>
                    <a:lnTo>
                      <a:pt x="70" y="1"/>
                    </a:lnTo>
                    <a:lnTo>
                      <a:pt x="62" y="1"/>
                    </a:lnTo>
                    <a:lnTo>
                      <a:pt x="54" y="2"/>
                    </a:lnTo>
                    <a:lnTo>
                      <a:pt x="47" y="3"/>
                    </a:lnTo>
                    <a:lnTo>
                      <a:pt x="40" y="7"/>
                    </a:lnTo>
                    <a:lnTo>
                      <a:pt x="35" y="12"/>
                    </a:lnTo>
                    <a:lnTo>
                      <a:pt x="33" y="17"/>
                    </a:lnTo>
                    <a:lnTo>
                      <a:pt x="34" y="23"/>
                    </a:lnTo>
                    <a:lnTo>
                      <a:pt x="37" y="29"/>
                    </a:lnTo>
                    <a:lnTo>
                      <a:pt x="30" y="28"/>
                    </a:lnTo>
                    <a:lnTo>
                      <a:pt x="23" y="29"/>
                    </a:lnTo>
                    <a:lnTo>
                      <a:pt x="17" y="32"/>
                    </a:lnTo>
                    <a:lnTo>
                      <a:pt x="12" y="37"/>
                    </a:lnTo>
                    <a:lnTo>
                      <a:pt x="11" y="40"/>
                    </a:lnTo>
                    <a:lnTo>
                      <a:pt x="10" y="45"/>
                    </a:lnTo>
                    <a:lnTo>
                      <a:pt x="10" y="48"/>
                    </a:lnTo>
                    <a:lnTo>
                      <a:pt x="10" y="53"/>
                    </a:lnTo>
                    <a:lnTo>
                      <a:pt x="8" y="56"/>
                    </a:lnTo>
                    <a:lnTo>
                      <a:pt x="4" y="59"/>
                    </a:lnTo>
                    <a:lnTo>
                      <a:pt x="1" y="61"/>
                    </a:lnTo>
                    <a:lnTo>
                      <a:pt x="0" y="67"/>
                    </a:lnTo>
                    <a:lnTo>
                      <a:pt x="1" y="67"/>
                    </a:lnTo>
                    <a:lnTo>
                      <a:pt x="1" y="68"/>
                    </a:lnTo>
                    <a:lnTo>
                      <a:pt x="2" y="68"/>
                    </a:lnTo>
                    <a:lnTo>
                      <a:pt x="4" y="68"/>
                    </a:lnTo>
                    <a:lnTo>
                      <a:pt x="5" y="68"/>
                    </a:lnTo>
                    <a:lnTo>
                      <a:pt x="4" y="69"/>
                    </a:lnTo>
                    <a:lnTo>
                      <a:pt x="3" y="70"/>
                    </a:lnTo>
                    <a:lnTo>
                      <a:pt x="8" y="70"/>
                    </a:lnTo>
                    <a:lnTo>
                      <a:pt x="12" y="70"/>
                    </a:lnTo>
                    <a:lnTo>
                      <a:pt x="17" y="69"/>
                    </a:lnTo>
                    <a:lnTo>
                      <a:pt x="20" y="67"/>
                    </a:lnTo>
                    <a:lnTo>
                      <a:pt x="25" y="63"/>
                    </a:lnTo>
                    <a:lnTo>
                      <a:pt x="31" y="59"/>
                    </a:lnTo>
                    <a:lnTo>
                      <a:pt x="35" y="56"/>
                    </a:lnTo>
                    <a:lnTo>
                      <a:pt x="41" y="53"/>
                    </a:lnTo>
                    <a:lnTo>
                      <a:pt x="46" y="51"/>
                    </a:lnTo>
                    <a:lnTo>
                      <a:pt x="50" y="47"/>
                    </a:lnTo>
                    <a:lnTo>
                      <a:pt x="56" y="45"/>
                    </a:lnTo>
                    <a:lnTo>
                      <a:pt x="61" y="41"/>
                    </a:lnTo>
                    <a:lnTo>
                      <a:pt x="66" y="38"/>
                    </a:lnTo>
                    <a:lnTo>
                      <a:pt x="71" y="33"/>
                    </a:lnTo>
                    <a:lnTo>
                      <a:pt x="77" y="29"/>
                    </a:lnTo>
                    <a:lnTo>
                      <a:pt x="81" y="25"/>
                    </a:lnTo>
                    <a:lnTo>
                      <a:pt x="86" y="23"/>
                    </a:lnTo>
                    <a:lnTo>
                      <a:pt x="91" y="21"/>
                    </a:lnTo>
                    <a:lnTo>
                      <a:pt x="94" y="20"/>
                    </a:lnTo>
                    <a:lnTo>
                      <a:pt x="99" y="17"/>
                    </a:lnTo>
                    <a:lnTo>
                      <a:pt x="102" y="15"/>
                    </a:lnTo>
                    <a:lnTo>
                      <a:pt x="106" y="13"/>
                    </a:lnTo>
                    <a:lnTo>
                      <a:pt x="107" y="9"/>
                    </a:lnTo>
                    <a:lnTo>
                      <a:pt x="106" y="5"/>
                    </a:lnTo>
                    <a:lnTo>
                      <a:pt x="104" y="3"/>
                    </a:lnTo>
                    <a:lnTo>
                      <a:pt x="103" y="2"/>
                    </a:lnTo>
                    <a:lnTo>
                      <a:pt x="101" y="0"/>
                    </a:lnTo>
                    <a:lnTo>
                      <a:pt x="98" y="0"/>
                    </a:lnTo>
                    <a:lnTo>
                      <a:pt x="99" y="0"/>
                    </a:lnTo>
                    <a:lnTo>
                      <a:pt x="99" y="1"/>
                    </a:lnTo>
                    <a:lnTo>
                      <a:pt x="100" y="1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 12"/>
              <p:cNvSpPr>
                <a:spLocks/>
              </p:cNvSpPr>
              <p:nvPr/>
            </p:nvSpPr>
            <p:spPr bwMode="auto">
              <a:xfrm>
                <a:off x="1146" y="3325"/>
                <a:ext cx="41" cy="31"/>
              </a:xfrm>
              <a:custGeom>
                <a:avLst/>
                <a:gdLst>
                  <a:gd name="T0" fmla="*/ 38 w 96"/>
                  <a:gd name="T1" fmla="*/ 11 h 73"/>
                  <a:gd name="T2" fmla="*/ 39 w 96"/>
                  <a:gd name="T3" fmla="*/ 8 h 73"/>
                  <a:gd name="T4" fmla="*/ 41 w 96"/>
                  <a:gd name="T5" fmla="*/ 5 h 73"/>
                  <a:gd name="T6" fmla="*/ 41 w 96"/>
                  <a:gd name="T7" fmla="*/ 3 h 73"/>
                  <a:gd name="T8" fmla="*/ 39 w 96"/>
                  <a:gd name="T9" fmla="*/ 0 h 73"/>
                  <a:gd name="T10" fmla="*/ 37 w 96"/>
                  <a:gd name="T11" fmla="*/ 0 h 73"/>
                  <a:gd name="T12" fmla="*/ 34 w 96"/>
                  <a:gd name="T13" fmla="*/ 0 h 73"/>
                  <a:gd name="T14" fmla="*/ 32 w 96"/>
                  <a:gd name="T15" fmla="*/ 0 h 73"/>
                  <a:gd name="T16" fmla="*/ 29 w 96"/>
                  <a:gd name="T17" fmla="*/ 2 h 73"/>
                  <a:gd name="T18" fmla="*/ 27 w 96"/>
                  <a:gd name="T19" fmla="*/ 4 h 73"/>
                  <a:gd name="T20" fmla="*/ 25 w 96"/>
                  <a:gd name="T21" fmla="*/ 6 h 73"/>
                  <a:gd name="T22" fmla="*/ 24 w 96"/>
                  <a:gd name="T23" fmla="*/ 8 h 73"/>
                  <a:gd name="T24" fmla="*/ 22 w 96"/>
                  <a:gd name="T25" fmla="*/ 10 h 73"/>
                  <a:gd name="T26" fmla="*/ 21 w 96"/>
                  <a:gd name="T27" fmla="*/ 11 h 73"/>
                  <a:gd name="T28" fmla="*/ 21 w 96"/>
                  <a:gd name="T29" fmla="*/ 12 h 73"/>
                  <a:gd name="T30" fmla="*/ 21 w 96"/>
                  <a:gd name="T31" fmla="*/ 14 h 73"/>
                  <a:gd name="T32" fmla="*/ 21 w 96"/>
                  <a:gd name="T33" fmla="*/ 16 h 73"/>
                  <a:gd name="T34" fmla="*/ 20 w 96"/>
                  <a:gd name="T35" fmla="*/ 17 h 73"/>
                  <a:gd name="T36" fmla="*/ 19 w 96"/>
                  <a:gd name="T37" fmla="*/ 18 h 73"/>
                  <a:gd name="T38" fmla="*/ 18 w 96"/>
                  <a:gd name="T39" fmla="*/ 19 h 73"/>
                  <a:gd name="T40" fmla="*/ 16 w 96"/>
                  <a:gd name="T41" fmla="*/ 20 h 73"/>
                  <a:gd name="T42" fmla="*/ 15 w 96"/>
                  <a:gd name="T43" fmla="*/ 20 h 73"/>
                  <a:gd name="T44" fmla="*/ 13 w 96"/>
                  <a:gd name="T45" fmla="*/ 20 h 73"/>
                  <a:gd name="T46" fmla="*/ 12 w 96"/>
                  <a:gd name="T47" fmla="*/ 21 h 73"/>
                  <a:gd name="T48" fmla="*/ 10 w 96"/>
                  <a:gd name="T49" fmla="*/ 21 h 73"/>
                  <a:gd name="T50" fmla="*/ 9 w 96"/>
                  <a:gd name="T51" fmla="*/ 22 h 73"/>
                  <a:gd name="T52" fmla="*/ 7 w 96"/>
                  <a:gd name="T53" fmla="*/ 23 h 73"/>
                  <a:gd name="T54" fmla="*/ 6 w 96"/>
                  <a:gd name="T55" fmla="*/ 25 h 73"/>
                  <a:gd name="T56" fmla="*/ 3 w 96"/>
                  <a:gd name="T57" fmla="*/ 27 h 73"/>
                  <a:gd name="T58" fmla="*/ 3 w 96"/>
                  <a:gd name="T59" fmla="*/ 27 h 73"/>
                  <a:gd name="T60" fmla="*/ 1 w 96"/>
                  <a:gd name="T61" fmla="*/ 28 h 73"/>
                  <a:gd name="T62" fmla="*/ 0 w 96"/>
                  <a:gd name="T63" fmla="*/ 29 h 73"/>
                  <a:gd name="T64" fmla="*/ 0 w 96"/>
                  <a:gd name="T65" fmla="*/ 30 h 73"/>
                  <a:gd name="T66" fmla="*/ 2 w 96"/>
                  <a:gd name="T67" fmla="*/ 31 h 73"/>
                  <a:gd name="T68" fmla="*/ 4 w 96"/>
                  <a:gd name="T69" fmla="*/ 31 h 73"/>
                  <a:gd name="T70" fmla="*/ 6 w 96"/>
                  <a:gd name="T71" fmla="*/ 31 h 73"/>
                  <a:gd name="T72" fmla="*/ 8 w 96"/>
                  <a:gd name="T73" fmla="*/ 29 h 73"/>
                  <a:gd name="T74" fmla="*/ 10 w 96"/>
                  <a:gd name="T75" fmla="*/ 28 h 73"/>
                  <a:gd name="T76" fmla="*/ 12 w 96"/>
                  <a:gd name="T77" fmla="*/ 26 h 73"/>
                  <a:gd name="T78" fmla="*/ 14 w 96"/>
                  <a:gd name="T79" fmla="*/ 25 h 73"/>
                  <a:gd name="T80" fmla="*/ 16 w 96"/>
                  <a:gd name="T81" fmla="*/ 23 h 73"/>
                  <a:gd name="T82" fmla="*/ 19 w 96"/>
                  <a:gd name="T83" fmla="*/ 22 h 73"/>
                  <a:gd name="T84" fmla="*/ 23 w 96"/>
                  <a:gd name="T85" fmla="*/ 21 h 73"/>
                  <a:gd name="T86" fmla="*/ 26 w 96"/>
                  <a:gd name="T87" fmla="*/ 19 h 73"/>
                  <a:gd name="T88" fmla="*/ 29 w 96"/>
                  <a:gd name="T89" fmla="*/ 17 h 73"/>
                  <a:gd name="T90" fmla="*/ 32 w 96"/>
                  <a:gd name="T91" fmla="*/ 16 h 73"/>
                  <a:gd name="T92" fmla="*/ 34 w 96"/>
                  <a:gd name="T93" fmla="*/ 14 h 73"/>
                  <a:gd name="T94" fmla="*/ 36 w 96"/>
                  <a:gd name="T95" fmla="*/ 12 h 73"/>
                  <a:gd name="T96" fmla="*/ 38 w 96"/>
                  <a:gd name="T97" fmla="*/ 11 h 73"/>
                  <a:gd name="T98" fmla="*/ 38 w 96"/>
                  <a:gd name="T99" fmla="*/ 11 h 73"/>
                  <a:gd name="T100" fmla="*/ 38 w 96"/>
                  <a:gd name="T101" fmla="*/ 11 h 73"/>
                  <a:gd name="T102" fmla="*/ 38 w 96"/>
                  <a:gd name="T103" fmla="*/ 11 h 73"/>
                  <a:gd name="T104" fmla="*/ 38 w 96"/>
                  <a:gd name="T105" fmla="*/ 11 h 7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6"/>
                  <a:gd name="T160" fmla="*/ 0 h 73"/>
                  <a:gd name="T161" fmla="*/ 96 w 96"/>
                  <a:gd name="T162" fmla="*/ 73 h 7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6" h="73">
                    <a:moveTo>
                      <a:pt x="88" y="27"/>
                    </a:moveTo>
                    <a:lnTo>
                      <a:pt x="91" y="20"/>
                    </a:lnTo>
                    <a:lnTo>
                      <a:pt x="96" y="12"/>
                    </a:lnTo>
                    <a:lnTo>
                      <a:pt x="96" y="6"/>
                    </a:lnTo>
                    <a:lnTo>
                      <a:pt x="92" y="1"/>
                    </a:lnTo>
                    <a:lnTo>
                      <a:pt x="87" y="0"/>
                    </a:lnTo>
                    <a:lnTo>
                      <a:pt x="80" y="0"/>
                    </a:lnTo>
                    <a:lnTo>
                      <a:pt x="74" y="1"/>
                    </a:lnTo>
                    <a:lnTo>
                      <a:pt x="69" y="5"/>
                    </a:lnTo>
                    <a:lnTo>
                      <a:pt x="64" y="10"/>
                    </a:lnTo>
                    <a:lnTo>
                      <a:pt x="59" y="14"/>
                    </a:lnTo>
                    <a:lnTo>
                      <a:pt x="56" y="19"/>
                    </a:lnTo>
                    <a:lnTo>
                      <a:pt x="51" y="23"/>
                    </a:lnTo>
                    <a:lnTo>
                      <a:pt x="50" y="26"/>
                    </a:lnTo>
                    <a:lnTo>
                      <a:pt x="50" y="29"/>
                    </a:lnTo>
                    <a:lnTo>
                      <a:pt x="49" y="33"/>
                    </a:lnTo>
                    <a:lnTo>
                      <a:pt x="48" y="37"/>
                    </a:lnTo>
                    <a:lnTo>
                      <a:pt x="46" y="40"/>
                    </a:lnTo>
                    <a:lnTo>
                      <a:pt x="44" y="42"/>
                    </a:lnTo>
                    <a:lnTo>
                      <a:pt x="42" y="44"/>
                    </a:lnTo>
                    <a:lnTo>
                      <a:pt x="38" y="46"/>
                    </a:lnTo>
                    <a:lnTo>
                      <a:pt x="35" y="48"/>
                    </a:lnTo>
                    <a:lnTo>
                      <a:pt x="31" y="48"/>
                    </a:lnTo>
                    <a:lnTo>
                      <a:pt x="28" y="49"/>
                    </a:lnTo>
                    <a:lnTo>
                      <a:pt x="24" y="50"/>
                    </a:lnTo>
                    <a:lnTo>
                      <a:pt x="21" y="52"/>
                    </a:lnTo>
                    <a:lnTo>
                      <a:pt x="16" y="54"/>
                    </a:lnTo>
                    <a:lnTo>
                      <a:pt x="13" y="59"/>
                    </a:lnTo>
                    <a:lnTo>
                      <a:pt x="8" y="63"/>
                    </a:lnTo>
                    <a:lnTo>
                      <a:pt x="6" y="64"/>
                    </a:lnTo>
                    <a:lnTo>
                      <a:pt x="3" y="66"/>
                    </a:lnTo>
                    <a:lnTo>
                      <a:pt x="0" y="68"/>
                    </a:lnTo>
                    <a:lnTo>
                      <a:pt x="1" y="71"/>
                    </a:lnTo>
                    <a:lnTo>
                      <a:pt x="5" y="73"/>
                    </a:lnTo>
                    <a:lnTo>
                      <a:pt x="9" y="73"/>
                    </a:lnTo>
                    <a:lnTo>
                      <a:pt x="14" y="72"/>
                    </a:lnTo>
                    <a:lnTo>
                      <a:pt x="19" y="69"/>
                    </a:lnTo>
                    <a:lnTo>
                      <a:pt x="23" y="66"/>
                    </a:lnTo>
                    <a:lnTo>
                      <a:pt x="28" y="61"/>
                    </a:lnTo>
                    <a:lnTo>
                      <a:pt x="33" y="58"/>
                    </a:lnTo>
                    <a:lnTo>
                      <a:pt x="37" y="54"/>
                    </a:lnTo>
                    <a:lnTo>
                      <a:pt x="45" y="51"/>
                    </a:lnTo>
                    <a:lnTo>
                      <a:pt x="53" y="49"/>
                    </a:lnTo>
                    <a:lnTo>
                      <a:pt x="61" y="45"/>
                    </a:lnTo>
                    <a:lnTo>
                      <a:pt x="69" y="41"/>
                    </a:lnTo>
                    <a:lnTo>
                      <a:pt x="74" y="37"/>
                    </a:lnTo>
                    <a:lnTo>
                      <a:pt x="79" y="33"/>
                    </a:lnTo>
                    <a:lnTo>
                      <a:pt x="84" y="29"/>
                    </a:lnTo>
                    <a:lnTo>
                      <a:pt x="90" y="27"/>
                    </a:lnTo>
                    <a:lnTo>
                      <a:pt x="89" y="27"/>
                    </a:lnTo>
                    <a:lnTo>
                      <a:pt x="88" y="27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 13"/>
              <p:cNvSpPr>
                <a:spLocks/>
              </p:cNvSpPr>
              <p:nvPr/>
            </p:nvSpPr>
            <p:spPr bwMode="auto">
              <a:xfrm>
                <a:off x="1146" y="3325"/>
                <a:ext cx="41" cy="31"/>
              </a:xfrm>
              <a:custGeom>
                <a:avLst/>
                <a:gdLst>
                  <a:gd name="T0" fmla="*/ 38 w 96"/>
                  <a:gd name="T1" fmla="*/ 11 h 73"/>
                  <a:gd name="T2" fmla="*/ 41 w 96"/>
                  <a:gd name="T3" fmla="*/ 5 h 73"/>
                  <a:gd name="T4" fmla="*/ 39 w 96"/>
                  <a:gd name="T5" fmla="*/ 0 h 73"/>
                  <a:gd name="T6" fmla="*/ 37 w 96"/>
                  <a:gd name="T7" fmla="*/ 0 h 73"/>
                  <a:gd name="T8" fmla="*/ 32 w 96"/>
                  <a:gd name="T9" fmla="*/ 0 h 73"/>
                  <a:gd name="T10" fmla="*/ 27 w 96"/>
                  <a:gd name="T11" fmla="*/ 4 h 73"/>
                  <a:gd name="T12" fmla="*/ 24 w 96"/>
                  <a:gd name="T13" fmla="*/ 8 h 73"/>
                  <a:gd name="T14" fmla="*/ 22 w 96"/>
                  <a:gd name="T15" fmla="*/ 10 h 73"/>
                  <a:gd name="T16" fmla="*/ 21 w 96"/>
                  <a:gd name="T17" fmla="*/ 12 h 73"/>
                  <a:gd name="T18" fmla="*/ 21 w 96"/>
                  <a:gd name="T19" fmla="*/ 16 h 73"/>
                  <a:gd name="T20" fmla="*/ 20 w 96"/>
                  <a:gd name="T21" fmla="*/ 17 h 73"/>
                  <a:gd name="T22" fmla="*/ 18 w 96"/>
                  <a:gd name="T23" fmla="*/ 19 h 73"/>
                  <a:gd name="T24" fmla="*/ 16 w 96"/>
                  <a:gd name="T25" fmla="*/ 20 h 73"/>
                  <a:gd name="T26" fmla="*/ 13 w 96"/>
                  <a:gd name="T27" fmla="*/ 20 h 73"/>
                  <a:gd name="T28" fmla="*/ 10 w 96"/>
                  <a:gd name="T29" fmla="*/ 21 h 73"/>
                  <a:gd name="T30" fmla="*/ 9 w 96"/>
                  <a:gd name="T31" fmla="*/ 22 h 73"/>
                  <a:gd name="T32" fmla="*/ 6 w 96"/>
                  <a:gd name="T33" fmla="*/ 25 h 73"/>
                  <a:gd name="T34" fmla="*/ 3 w 96"/>
                  <a:gd name="T35" fmla="*/ 27 h 73"/>
                  <a:gd name="T36" fmla="*/ 1 w 96"/>
                  <a:gd name="T37" fmla="*/ 28 h 73"/>
                  <a:gd name="T38" fmla="*/ 0 w 96"/>
                  <a:gd name="T39" fmla="*/ 30 h 73"/>
                  <a:gd name="T40" fmla="*/ 2 w 96"/>
                  <a:gd name="T41" fmla="*/ 31 h 73"/>
                  <a:gd name="T42" fmla="*/ 6 w 96"/>
                  <a:gd name="T43" fmla="*/ 31 h 73"/>
                  <a:gd name="T44" fmla="*/ 8 w 96"/>
                  <a:gd name="T45" fmla="*/ 29 h 73"/>
                  <a:gd name="T46" fmla="*/ 12 w 96"/>
                  <a:gd name="T47" fmla="*/ 26 h 73"/>
                  <a:gd name="T48" fmla="*/ 16 w 96"/>
                  <a:gd name="T49" fmla="*/ 23 h 73"/>
                  <a:gd name="T50" fmla="*/ 19 w 96"/>
                  <a:gd name="T51" fmla="*/ 22 h 73"/>
                  <a:gd name="T52" fmla="*/ 26 w 96"/>
                  <a:gd name="T53" fmla="*/ 19 h 73"/>
                  <a:gd name="T54" fmla="*/ 29 w 96"/>
                  <a:gd name="T55" fmla="*/ 17 h 73"/>
                  <a:gd name="T56" fmla="*/ 34 w 96"/>
                  <a:gd name="T57" fmla="*/ 14 h 73"/>
                  <a:gd name="T58" fmla="*/ 38 w 96"/>
                  <a:gd name="T59" fmla="*/ 11 h 73"/>
                  <a:gd name="T60" fmla="*/ 38 w 96"/>
                  <a:gd name="T61" fmla="*/ 11 h 73"/>
                  <a:gd name="T62" fmla="*/ 38 w 96"/>
                  <a:gd name="T63" fmla="*/ 11 h 7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6"/>
                  <a:gd name="T97" fmla="*/ 0 h 73"/>
                  <a:gd name="T98" fmla="*/ 96 w 96"/>
                  <a:gd name="T99" fmla="*/ 73 h 7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6" h="73">
                    <a:moveTo>
                      <a:pt x="88" y="27"/>
                    </a:moveTo>
                    <a:lnTo>
                      <a:pt x="88" y="27"/>
                    </a:lnTo>
                    <a:lnTo>
                      <a:pt x="91" y="20"/>
                    </a:lnTo>
                    <a:lnTo>
                      <a:pt x="96" y="12"/>
                    </a:lnTo>
                    <a:lnTo>
                      <a:pt x="96" y="6"/>
                    </a:lnTo>
                    <a:lnTo>
                      <a:pt x="92" y="1"/>
                    </a:lnTo>
                    <a:lnTo>
                      <a:pt x="87" y="0"/>
                    </a:lnTo>
                    <a:lnTo>
                      <a:pt x="80" y="0"/>
                    </a:lnTo>
                    <a:lnTo>
                      <a:pt x="74" y="1"/>
                    </a:lnTo>
                    <a:lnTo>
                      <a:pt x="69" y="5"/>
                    </a:lnTo>
                    <a:lnTo>
                      <a:pt x="64" y="10"/>
                    </a:lnTo>
                    <a:lnTo>
                      <a:pt x="59" y="14"/>
                    </a:lnTo>
                    <a:lnTo>
                      <a:pt x="56" y="19"/>
                    </a:lnTo>
                    <a:lnTo>
                      <a:pt x="51" y="23"/>
                    </a:lnTo>
                    <a:lnTo>
                      <a:pt x="50" y="26"/>
                    </a:lnTo>
                    <a:lnTo>
                      <a:pt x="50" y="29"/>
                    </a:lnTo>
                    <a:lnTo>
                      <a:pt x="49" y="33"/>
                    </a:lnTo>
                    <a:lnTo>
                      <a:pt x="48" y="37"/>
                    </a:lnTo>
                    <a:lnTo>
                      <a:pt x="46" y="40"/>
                    </a:lnTo>
                    <a:lnTo>
                      <a:pt x="44" y="42"/>
                    </a:lnTo>
                    <a:lnTo>
                      <a:pt x="42" y="44"/>
                    </a:lnTo>
                    <a:lnTo>
                      <a:pt x="38" y="46"/>
                    </a:lnTo>
                    <a:lnTo>
                      <a:pt x="35" y="48"/>
                    </a:lnTo>
                    <a:lnTo>
                      <a:pt x="31" y="48"/>
                    </a:lnTo>
                    <a:lnTo>
                      <a:pt x="28" y="49"/>
                    </a:lnTo>
                    <a:lnTo>
                      <a:pt x="24" y="50"/>
                    </a:lnTo>
                    <a:lnTo>
                      <a:pt x="21" y="52"/>
                    </a:lnTo>
                    <a:lnTo>
                      <a:pt x="16" y="54"/>
                    </a:lnTo>
                    <a:lnTo>
                      <a:pt x="13" y="59"/>
                    </a:lnTo>
                    <a:lnTo>
                      <a:pt x="8" y="63"/>
                    </a:lnTo>
                    <a:lnTo>
                      <a:pt x="6" y="64"/>
                    </a:lnTo>
                    <a:lnTo>
                      <a:pt x="3" y="66"/>
                    </a:lnTo>
                    <a:lnTo>
                      <a:pt x="0" y="68"/>
                    </a:lnTo>
                    <a:lnTo>
                      <a:pt x="1" y="71"/>
                    </a:lnTo>
                    <a:lnTo>
                      <a:pt x="5" y="73"/>
                    </a:lnTo>
                    <a:lnTo>
                      <a:pt x="9" y="73"/>
                    </a:lnTo>
                    <a:lnTo>
                      <a:pt x="14" y="72"/>
                    </a:lnTo>
                    <a:lnTo>
                      <a:pt x="19" y="69"/>
                    </a:lnTo>
                    <a:lnTo>
                      <a:pt x="23" y="66"/>
                    </a:lnTo>
                    <a:lnTo>
                      <a:pt x="28" y="61"/>
                    </a:lnTo>
                    <a:lnTo>
                      <a:pt x="33" y="58"/>
                    </a:lnTo>
                    <a:lnTo>
                      <a:pt x="37" y="54"/>
                    </a:lnTo>
                    <a:lnTo>
                      <a:pt x="45" y="51"/>
                    </a:lnTo>
                    <a:lnTo>
                      <a:pt x="53" y="49"/>
                    </a:lnTo>
                    <a:lnTo>
                      <a:pt x="61" y="45"/>
                    </a:lnTo>
                    <a:lnTo>
                      <a:pt x="69" y="41"/>
                    </a:lnTo>
                    <a:lnTo>
                      <a:pt x="74" y="37"/>
                    </a:lnTo>
                    <a:lnTo>
                      <a:pt x="79" y="33"/>
                    </a:lnTo>
                    <a:lnTo>
                      <a:pt x="84" y="29"/>
                    </a:lnTo>
                    <a:lnTo>
                      <a:pt x="90" y="27"/>
                    </a:lnTo>
                    <a:lnTo>
                      <a:pt x="89" y="27"/>
                    </a:lnTo>
                    <a:lnTo>
                      <a:pt x="88" y="27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 14"/>
              <p:cNvSpPr>
                <a:spLocks/>
              </p:cNvSpPr>
              <p:nvPr/>
            </p:nvSpPr>
            <p:spPr bwMode="auto">
              <a:xfrm>
                <a:off x="1128" y="3360"/>
                <a:ext cx="11" cy="4"/>
              </a:xfrm>
              <a:custGeom>
                <a:avLst/>
                <a:gdLst>
                  <a:gd name="T0" fmla="*/ 8 w 24"/>
                  <a:gd name="T1" fmla="*/ 1 h 10"/>
                  <a:gd name="T2" fmla="*/ 6 w 24"/>
                  <a:gd name="T3" fmla="*/ 1 h 10"/>
                  <a:gd name="T4" fmla="*/ 3 w 24"/>
                  <a:gd name="T5" fmla="*/ 1 h 10"/>
                  <a:gd name="T6" fmla="*/ 1 w 24"/>
                  <a:gd name="T7" fmla="*/ 2 h 10"/>
                  <a:gd name="T8" fmla="*/ 0 w 24"/>
                  <a:gd name="T9" fmla="*/ 4 h 10"/>
                  <a:gd name="T10" fmla="*/ 3 w 24"/>
                  <a:gd name="T11" fmla="*/ 4 h 10"/>
                  <a:gd name="T12" fmla="*/ 6 w 24"/>
                  <a:gd name="T13" fmla="*/ 4 h 10"/>
                  <a:gd name="T14" fmla="*/ 9 w 24"/>
                  <a:gd name="T15" fmla="*/ 3 h 10"/>
                  <a:gd name="T16" fmla="*/ 11 w 24"/>
                  <a:gd name="T17" fmla="*/ 1 h 10"/>
                  <a:gd name="T18" fmla="*/ 11 w 24"/>
                  <a:gd name="T19" fmla="*/ 1 h 10"/>
                  <a:gd name="T20" fmla="*/ 11 w 24"/>
                  <a:gd name="T21" fmla="*/ 0 h 10"/>
                  <a:gd name="T22" fmla="*/ 10 w 24"/>
                  <a:gd name="T23" fmla="*/ 0 h 10"/>
                  <a:gd name="T24" fmla="*/ 10 w 24"/>
                  <a:gd name="T25" fmla="*/ 0 h 10"/>
                  <a:gd name="T26" fmla="*/ 9 w 24"/>
                  <a:gd name="T27" fmla="*/ 0 h 10"/>
                  <a:gd name="T28" fmla="*/ 9 w 24"/>
                  <a:gd name="T29" fmla="*/ 0 h 10"/>
                  <a:gd name="T30" fmla="*/ 9 w 24"/>
                  <a:gd name="T31" fmla="*/ 1 h 10"/>
                  <a:gd name="T32" fmla="*/ 8 w 24"/>
                  <a:gd name="T33" fmla="*/ 1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10"/>
                  <a:gd name="T53" fmla="*/ 24 w 24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10">
                    <a:moveTo>
                      <a:pt x="18" y="2"/>
                    </a:moveTo>
                    <a:lnTo>
                      <a:pt x="12" y="3"/>
                    </a:lnTo>
                    <a:lnTo>
                      <a:pt x="7" y="3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7" y="10"/>
                    </a:lnTo>
                    <a:lnTo>
                      <a:pt x="14" y="10"/>
                    </a:lnTo>
                    <a:lnTo>
                      <a:pt x="19" y="8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23" y="1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18" y="2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 15"/>
              <p:cNvSpPr>
                <a:spLocks/>
              </p:cNvSpPr>
              <p:nvPr/>
            </p:nvSpPr>
            <p:spPr bwMode="auto">
              <a:xfrm>
                <a:off x="1128" y="3360"/>
                <a:ext cx="11" cy="4"/>
              </a:xfrm>
              <a:custGeom>
                <a:avLst/>
                <a:gdLst>
                  <a:gd name="T0" fmla="*/ 8 w 24"/>
                  <a:gd name="T1" fmla="*/ 1 h 10"/>
                  <a:gd name="T2" fmla="*/ 8 w 24"/>
                  <a:gd name="T3" fmla="*/ 1 h 10"/>
                  <a:gd name="T4" fmla="*/ 6 w 24"/>
                  <a:gd name="T5" fmla="*/ 1 h 10"/>
                  <a:gd name="T6" fmla="*/ 3 w 24"/>
                  <a:gd name="T7" fmla="*/ 1 h 10"/>
                  <a:gd name="T8" fmla="*/ 1 w 24"/>
                  <a:gd name="T9" fmla="*/ 2 h 10"/>
                  <a:gd name="T10" fmla="*/ 0 w 24"/>
                  <a:gd name="T11" fmla="*/ 4 h 10"/>
                  <a:gd name="T12" fmla="*/ 0 w 24"/>
                  <a:gd name="T13" fmla="*/ 4 h 10"/>
                  <a:gd name="T14" fmla="*/ 3 w 24"/>
                  <a:gd name="T15" fmla="*/ 4 h 10"/>
                  <a:gd name="T16" fmla="*/ 6 w 24"/>
                  <a:gd name="T17" fmla="*/ 4 h 10"/>
                  <a:gd name="T18" fmla="*/ 9 w 24"/>
                  <a:gd name="T19" fmla="*/ 3 h 10"/>
                  <a:gd name="T20" fmla="*/ 11 w 24"/>
                  <a:gd name="T21" fmla="*/ 1 h 10"/>
                  <a:gd name="T22" fmla="*/ 11 w 24"/>
                  <a:gd name="T23" fmla="*/ 1 h 10"/>
                  <a:gd name="T24" fmla="*/ 11 w 24"/>
                  <a:gd name="T25" fmla="*/ 1 h 10"/>
                  <a:gd name="T26" fmla="*/ 11 w 24"/>
                  <a:gd name="T27" fmla="*/ 0 h 10"/>
                  <a:gd name="T28" fmla="*/ 10 w 24"/>
                  <a:gd name="T29" fmla="*/ 0 h 10"/>
                  <a:gd name="T30" fmla="*/ 10 w 24"/>
                  <a:gd name="T31" fmla="*/ 0 h 10"/>
                  <a:gd name="T32" fmla="*/ 10 w 24"/>
                  <a:gd name="T33" fmla="*/ 0 h 10"/>
                  <a:gd name="T34" fmla="*/ 9 w 24"/>
                  <a:gd name="T35" fmla="*/ 0 h 10"/>
                  <a:gd name="T36" fmla="*/ 9 w 24"/>
                  <a:gd name="T37" fmla="*/ 0 h 10"/>
                  <a:gd name="T38" fmla="*/ 9 w 24"/>
                  <a:gd name="T39" fmla="*/ 1 h 10"/>
                  <a:gd name="T40" fmla="*/ 8 w 24"/>
                  <a:gd name="T41" fmla="*/ 1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"/>
                  <a:gd name="T64" fmla="*/ 0 h 10"/>
                  <a:gd name="T65" fmla="*/ 24 w 24"/>
                  <a:gd name="T66" fmla="*/ 10 h 1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" h="10">
                    <a:moveTo>
                      <a:pt x="18" y="2"/>
                    </a:moveTo>
                    <a:lnTo>
                      <a:pt x="18" y="2"/>
                    </a:lnTo>
                    <a:lnTo>
                      <a:pt x="12" y="3"/>
                    </a:lnTo>
                    <a:lnTo>
                      <a:pt x="7" y="3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7" y="10"/>
                    </a:lnTo>
                    <a:lnTo>
                      <a:pt x="14" y="10"/>
                    </a:lnTo>
                    <a:lnTo>
                      <a:pt x="19" y="8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23" y="1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18" y="2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 16"/>
              <p:cNvSpPr>
                <a:spLocks/>
              </p:cNvSpPr>
              <p:nvPr/>
            </p:nvSpPr>
            <p:spPr bwMode="auto">
              <a:xfrm>
                <a:off x="1118" y="3369"/>
                <a:ext cx="6" cy="3"/>
              </a:xfrm>
              <a:custGeom>
                <a:avLst/>
                <a:gdLst>
                  <a:gd name="T0" fmla="*/ 6 w 13"/>
                  <a:gd name="T1" fmla="*/ 0 h 9"/>
                  <a:gd name="T2" fmla="*/ 5 w 13"/>
                  <a:gd name="T3" fmla="*/ 0 h 9"/>
                  <a:gd name="T4" fmla="*/ 3 w 13"/>
                  <a:gd name="T5" fmla="*/ 0 h 9"/>
                  <a:gd name="T6" fmla="*/ 1 w 13"/>
                  <a:gd name="T7" fmla="*/ 1 h 9"/>
                  <a:gd name="T8" fmla="*/ 0 w 13"/>
                  <a:gd name="T9" fmla="*/ 1 h 9"/>
                  <a:gd name="T10" fmla="*/ 0 w 13"/>
                  <a:gd name="T11" fmla="*/ 2 h 9"/>
                  <a:gd name="T12" fmla="*/ 0 w 13"/>
                  <a:gd name="T13" fmla="*/ 2 h 9"/>
                  <a:gd name="T14" fmla="*/ 0 w 13"/>
                  <a:gd name="T15" fmla="*/ 3 h 9"/>
                  <a:gd name="T16" fmla="*/ 1 w 13"/>
                  <a:gd name="T17" fmla="*/ 3 h 9"/>
                  <a:gd name="T18" fmla="*/ 3 w 13"/>
                  <a:gd name="T19" fmla="*/ 3 h 9"/>
                  <a:gd name="T20" fmla="*/ 5 w 13"/>
                  <a:gd name="T21" fmla="*/ 2 h 9"/>
                  <a:gd name="T22" fmla="*/ 6 w 13"/>
                  <a:gd name="T23" fmla="*/ 1 h 9"/>
                  <a:gd name="T24" fmla="*/ 6 w 13"/>
                  <a:gd name="T25" fmla="*/ 0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12" y="1"/>
                    </a:moveTo>
                    <a:lnTo>
                      <a:pt x="10" y="0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7" y="8"/>
                    </a:lnTo>
                    <a:lnTo>
                      <a:pt x="11" y="6"/>
                    </a:lnTo>
                    <a:lnTo>
                      <a:pt x="13" y="4"/>
                    </a:lnTo>
                    <a:lnTo>
                      <a:pt x="12" y="1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 17"/>
              <p:cNvSpPr>
                <a:spLocks/>
              </p:cNvSpPr>
              <p:nvPr/>
            </p:nvSpPr>
            <p:spPr bwMode="auto">
              <a:xfrm>
                <a:off x="1118" y="3369"/>
                <a:ext cx="6" cy="3"/>
              </a:xfrm>
              <a:custGeom>
                <a:avLst/>
                <a:gdLst>
                  <a:gd name="T0" fmla="*/ 6 w 13"/>
                  <a:gd name="T1" fmla="*/ 0 h 9"/>
                  <a:gd name="T2" fmla="*/ 6 w 13"/>
                  <a:gd name="T3" fmla="*/ 0 h 9"/>
                  <a:gd name="T4" fmla="*/ 5 w 13"/>
                  <a:gd name="T5" fmla="*/ 0 h 9"/>
                  <a:gd name="T6" fmla="*/ 3 w 13"/>
                  <a:gd name="T7" fmla="*/ 0 h 9"/>
                  <a:gd name="T8" fmla="*/ 1 w 13"/>
                  <a:gd name="T9" fmla="*/ 1 h 9"/>
                  <a:gd name="T10" fmla="*/ 0 w 13"/>
                  <a:gd name="T11" fmla="*/ 1 h 9"/>
                  <a:gd name="T12" fmla="*/ 0 w 13"/>
                  <a:gd name="T13" fmla="*/ 1 h 9"/>
                  <a:gd name="T14" fmla="*/ 0 w 13"/>
                  <a:gd name="T15" fmla="*/ 2 h 9"/>
                  <a:gd name="T16" fmla="*/ 0 w 13"/>
                  <a:gd name="T17" fmla="*/ 2 h 9"/>
                  <a:gd name="T18" fmla="*/ 0 w 13"/>
                  <a:gd name="T19" fmla="*/ 3 h 9"/>
                  <a:gd name="T20" fmla="*/ 1 w 13"/>
                  <a:gd name="T21" fmla="*/ 3 h 9"/>
                  <a:gd name="T22" fmla="*/ 1 w 13"/>
                  <a:gd name="T23" fmla="*/ 3 h 9"/>
                  <a:gd name="T24" fmla="*/ 3 w 13"/>
                  <a:gd name="T25" fmla="*/ 3 h 9"/>
                  <a:gd name="T26" fmla="*/ 5 w 13"/>
                  <a:gd name="T27" fmla="*/ 2 h 9"/>
                  <a:gd name="T28" fmla="*/ 6 w 13"/>
                  <a:gd name="T29" fmla="*/ 1 h 9"/>
                  <a:gd name="T30" fmla="*/ 6 w 13"/>
                  <a:gd name="T31" fmla="*/ 0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"/>
                  <a:gd name="T49" fmla="*/ 0 h 9"/>
                  <a:gd name="T50" fmla="*/ 13 w 13"/>
                  <a:gd name="T51" fmla="*/ 9 h 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" h="9">
                    <a:moveTo>
                      <a:pt x="12" y="1"/>
                    </a:moveTo>
                    <a:lnTo>
                      <a:pt x="12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7" y="8"/>
                    </a:lnTo>
                    <a:lnTo>
                      <a:pt x="11" y="6"/>
                    </a:lnTo>
                    <a:lnTo>
                      <a:pt x="13" y="4"/>
                    </a:lnTo>
                    <a:lnTo>
                      <a:pt x="12" y="1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 18"/>
              <p:cNvSpPr>
                <a:spLocks/>
              </p:cNvSpPr>
              <p:nvPr/>
            </p:nvSpPr>
            <p:spPr bwMode="auto">
              <a:xfrm>
                <a:off x="1109" y="3376"/>
                <a:ext cx="2" cy="1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0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1 h 3"/>
                  <a:gd name="T18" fmla="*/ 1 w 3"/>
                  <a:gd name="T19" fmla="*/ 1 h 3"/>
                  <a:gd name="T20" fmla="*/ 1 w 3"/>
                  <a:gd name="T21" fmla="*/ 1 h 3"/>
                  <a:gd name="T22" fmla="*/ 2 w 3"/>
                  <a:gd name="T23" fmla="*/ 1 h 3"/>
                  <a:gd name="T24" fmla="*/ 2 w 3"/>
                  <a:gd name="T25" fmla="*/ 1 h 3"/>
                  <a:gd name="T26" fmla="*/ 2 w 3"/>
                  <a:gd name="T27" fmla="*/ 1 h 3"/>
                  <a:gd name="T28" fmla="*/ 2 w 3"/>
                  <a:gd name="T29" fmla="*/ 1 h 3"/>
                  <a:gd name="T30" fmla="*/ 2 w 3"/>
                  <a:gd name="T31" fmla="*/ 0 h 3"/>
                  <a:gd name="T32" fmla="*/ 2 w 3"/>
                  <a:gd name="T33" fmla="*/ 0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3"/>
                  <a:gd name="T53" fmla="*/ 3 w 3"/>
                  <a:gd name="T54" fmla="*/ 3 h 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 19"/>
              <p:cNvSpPr>
                <a:spLocks/>
              </p:cNvSpPr>
              <p:nvPr/>
            </p:nvSpPr>
            <p:spPr bwMode="auto">
              <a:xfrm>
                <a:off x="1109" y="3376"/>
                <a:ext cx="2" cy="1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1 w 3"/>
                  <a:gd name="T11" fmla="*/ 0 h 3"/>
                  <a:gd name="T12" fmla="*/ 1 w 3"/>
                  <a:gd name="T13" fmla="*/ 0 h 3"/>
                  <a:gd name="T14" fmla="*/ 0 w 3"/>
                  <a:gd name="T15" fmla="*/ 0 h 3"/>
                  <a:gd name="T16" fmla="*/ 0 w 3"/>
                  <a:gd name="T17" fmla="*/ 1 h 3"/>
                  <a:gd name="T18" fmla="*/ 0 w 3"/>
                  <a:gd name="T19" fmla="*/ 1 h 3"/>
                  <a:gd name="T20" fmla="*/ 1 w 3"/>
                  <a:gd name="T21" fmla="*/ 1 h 3"/>
                  <a:gd name="T22" fmla="*/ 1 w 3"/>
                  <a:gd name="T23" fmla="*/ 1 h 3"/>
                  <a:gd name="T24" fmla="*/ 1 w 3"/>
                  <a:gd name="T25" fmla="*/ 1 h 3"/>
                  <a:gd name="T26" fmla="*/ 1 w 3"/>
                  <a:gd name="T27" fmla="*/ 1 h 3"/>
                  <a:gd name="T28" fmla="*/ 2 w 3"/>
                  <a:gd name="T29" fmla="*/ 1 h 3"/>
                  <a:gd name="T30" fmla="*/ 2 w 3"/>
                  <a:gd name="T31" fmla="*/ 1 h 3"/>
                  <a:gd name="T32" fmla="*/ 2 w 3"/>
                  <a:gd name="T33" fmla="*/ 1 h 3"/>
                  <a:gd name="T34" fmla="*/ 2 w 3"/>
                  <a:gd name="T35" fmla="*/ 1 h 3"/>
                  <a:gd name="T36" fmla="*/ 2 w 3"/>
                  <a:gd name="T37" fmla="*/ 1 h 3"/>
                  <a:gd name="T38" fmla="*/ 2 w 3"/>
                  <a:gd name="T39" fmla="*/ 0 h 3"/>
                  <a:gd name="T40" fmla="*/ 2 w 3"/>
                  <a:gd name="T41" fmla="*/ 0 h 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"/>
                  <a:gd name="T64" fmla="*/ 0 h 3"/>
                  <a:gd name="T65" fmla="*/ 3 w 3"/>
                  <a:gd name="T66" fmla="*/ 3 h 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1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 20"/>
              <p:cNvSpPr>
                <a:spLocks/>
              </p:cNvSpPr>
              <p:nvPr/>
            </p:nvSpPr>
            <p:spPr bwMode="auto">
              <a:xfrm>
                <a:off x="1102" y="3379"/>
                <a:ext cx="4" cy="2"/>
              </a:xfrm>
              <a:custGeom>
                <a:avLst/>
                <a:gdLst>
                  <a:gd name="T0" fmla="*/ 2 w 7"/>
                  <a:gd name="T1" fmla="*/ 0 h 3"/>
                  <a:gd name="T2" fmla="*/ 2 w 7"/>
                  <a:gd name="T3" fmla="*/ 0 h 3"/>
                  <a:gd name="T4" fmla="*/ 1 w 7"/>
                  <a:gd name="T5" fmla="*/ 0 h 3"/>
                  <a:gd name="T6" fmla="*/ 1 w 7"/>
                  <a:gd name="T7" fmla="*/ 0 h 3"/>
                  <a:gd name="T8" fmla="*/ 0 w 7"/>
                  <a:gd name="T9" fmla="*/ 0 h 3"/>
                  <a:gd name="T10" fmla="*/ 0 w 7"/>
                  <a:gd name="T11" fmla="*/ 0 h 3"/>
                  <a:gd name="T12" fmla="*/ 0 w 7"/>
                  <a:gd name="T13" fmla="*/ 1 h 3"/>
                  <a:gd name="T14" fmla="*/ 0 w 7"/>
                  <a:gd name="T15" fmla="*/ 1 h 3"/>
                  <a:gd name="T16" fmla="*/ 0 w 7"/>
                  <a:gd name="T17" fmla="*/ 2 h 3"/>
                  <a:gd name="T18" fmla="*/ 1 w 7"/>
                  <a:gd name="T19" fmla="*/ 2 h 3"/>
                  <a:gd name="T20" fmla="*/ 2 w 7"/>
                  <a:gd name="T21" fmla="*/ 2 h 3"/>
                  <a:gd name="T22" fmla="*/ 3 w 7"/>
                  <a:gd name="T23" fmla="*/ 2 h 3"/>
                  <a:gd name="T24" fmla="*/ 4 w 7"/>
                  <a:gd name="T25" fmla="*/ 2 h 3"/>
                  <a:gd name="T26" fmla="*/ 4 w 7"/>
                  <a:gd name="T27" fmla="*/ 1 h 3"/>
                  <a:gd name="T28" fmla="*/ 3 w 7"/>
                  <a:gd name="T29" fmla="*/ 1 h 3"/>
                  <a:gd name="T30" fmla="*/ 3 w 7"/>
                  <a:gd name="T31" fmla="*/ 0 h 3"/>
                  <a:gd name="T32" fmla="*/ 2 w 7"/>
                  <a:gd name="T33" fmla="*/ 0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"/>
                  <a:gd name="T52" fmla="*/ 0 h 3"/>
                  <a:gd name="T53" fmla="*/ 7 w 7"/>
                  <a:gd name="T54" fmla="*/ 3 h 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" h="3">
                    <a:moveTo>
                      <a:pt x="4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 21"/>
              <p:cNvSpPr>
                <a:spLocks/>
              </p:cNvSpPr>
              <p:nvPr/>
            </p:nvSpPr>
            <p:spPr bwMode="auto">
              <a:xfrm>
                <a:off x="1102" y="3379"/>
                <a:ext cx="4" cy="2"/>
              </a:xfrm>
              <a:custGeom>
                <a:avLst/>
                <a:gdLst>
                  <a:gd name="T0" fmla="*/ 2 w 7"/>
                  <a:gd name="T1" fmla="*/ 0 h 3"/>
                  <a:gd name="T2" fmla="*/ 2 w 7"/>
                  <a:gd name="T3" fmla="*/ 0 h 3"/>
                  <a:gd name="T4" fmla="*/ 2 w 7"/>
                  <a:gd name="T5" fmla="*/ 0 h 3"/>
                  <a:gd name="T6" fmla="*/ 1 w 7"/>
                  <a:gd name="T7" fmla="*/ 0 h 3"/>
                  <a:gd name="T8" fmla="*/ 1 w 7"/>
                  <a:gd name="T9" fmla="*/ 0 h 3"/>
                  <a:gd name="T10" fmla="*/ 0 w 7"/>
                  <a:gd name="T11" fmla="*/ 0 h 3"/>
                  <a:gd name="T12" fmla="*/ 0 w 7"/>
                  <a:gd name="T13" fmla="*/ 0 h 3"/>
                  <a:gd name="T14" fmla="*/ 0 w 7"/>
                  <a:gd name="T15" fmla="*/ 0 h 3"/>
                  <a:gd name="T16" fmla="*/ 0 w 7"/>
                  <a:gd name="T17" fmla="*/ 1 h 3"/>
                  <a:gd name="T18" fmla="*/ 0 w 7"/>
                  <a:gd name="T19" fmla="*/ 1 h 3"/>
                  <a:gd name="T20" fmla="*/ 0 w 7"/>
                  <a:gd name="T21" fmla="*/ 2 h 3"/>
                  <a:gd name="T22" fmla="*/ 0 w 7"/>
                  <a:gd name="T23" fmla="*/ 2 h 3"/>
                  <a:gd name="T24" fmla="*/ 1 w 7"/>
                  <a:gd name="T25" fmla="*/ 2 h 3"/>
                  <a:gd name="T26" fmla="*/ 2 w 7"/>
                  <a:gd name="T27" fmla="*/ 2 h 3"/>
                  <a:gd name="T28" fmla="*/ 3 w 7"/>
                  <a:gd name="T29" fmla="*/ 2 h 3"/>
                  <a:gd name="T30" fmla="*/ 4 w 7"/>
                  <a:gd name="T31" fmla="*/ 2 h 3"/>
                  <a:gd name="T32" fmla="*/ 4 w 7"/>
                  <a:gd name="T33" fmla="*/ 2 h 3"/>
                  <a:gd name="T34" fmla="*/ 4 w 7"/>
                  <a:gd name="T35" fmla="*/ 1 h 3"/>
                  <a:gd name="T36" fmla="*/ 3 w 7"/>
                  <a:gd name="T37" fmla="*/ 1 h 3"/>
                  <a:gd name="T38" fmla="*/ 3 w 7"/>
                  <a:gd name="T39" fmla="*/ 0 h 3"/>
                  <a:gd name="T40" fmla="*/ 2 w 7"/>
                  <a:gd name="T41" fmla="*/ 0 h 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"/>
                  <a:gd name="T64" fmla="*/ 0 h 3"/>
                  <a:gd name="T65" fmla="*/ 7 w 7"/>
                  <a:gd name="T66" fmla="*/ 3 h 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" h="3">
                    <a:moveTo>
                      <a:pt x="4" y="0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 22"/>
              <p:cNvSpPr>
                <a:spLocks/>
              </p:cNvSpPr>
              <p:nvPr/>
            </p:nvSpPr>
            <p:spPr bwMode="auto">
              <a:xfrm>
                <a:off x="1086" y="3382"/>
                <a:ext cx="9" cy="2"/>
              </a:xfrm>
              <a:custGeom>
                <a:avLst/>
                <a:gdLst>
                  <a:gd name="T0" fmla="*/ 4 w 23"/>
                  <a:gd name="T1" fmla="*/ 0 h 6"/>
                  <a:gd name="T2" fmla="*/ 3 w 23"/>
                  <a:gd name="T3" fmla="*/ 0 h 6"/>
                  <a:gd name="T4" fmla="*/ 2 w 23"/>
                  <a:gd name="T5" fmla="*/ 1 h 6"/>
                  <a:gd name="T6" fmla="*/ 1 w 23"/>
                  <a:gd name="T7" fmla="*/ 1 h 6"/>
                  <a:gd name="T8" fmla="*/ 0 w 23"/>
                  <a:gd name="T9" fmla="*/ 1 h 6"/>
                  <a:gd name="T10" fmla="*/ 0 w 23"/>
                  <a:gd name="T11" fmla="*/ 1 h 6"/>
                  <a:gd name="T12" fmla="*/ 0 w 23"/>
                  <a:gd name="T13" fmla="*/ 2 h 6"/>
                  <a:gd name="T14" fmla="*/ 0 w 23"/>
                  <a:gd name="T15" fmla="*/ 2 h 6"/>
                  <a:gd name="T16" fmla="*/ 0 w 23"/>
                  <a:gd name="T17" fmla="*/ 2 h 6"/>
                  <a:gd name="T18" fmla="*/ 2 w 23"/>
                  <a:gd name="T19" fmla="*/ 2 h 6"/>
                  <a:gd name="T20" fmla="*/ 5 w 23"/>
                  <a:gd name="T21" fmla="*/ 2 h 6"/>
                  <a:gd name="T22" fmla="*/ 7 w 23"/>
                  <a:gd name="T23" fmla="*/ 2 h 6"/>
                  <a:gd name="T24" fmla="*/ 9 w 23"/>
                  <a:gd name="T25" fmla="*/ 2 h 6"/>
                  <a:gd name="T26" fmla="*/ 9 w 23"/>
                  <a:gd name="T27" fmla="*/ 2 h 6"/>
                  <a:gd name="T28" fmla="*/ 9 w 23"/>
                  <a:gd name="T29" fmla="*/ 2 h 6"/>
                  <a:gd name="T30" fmla="*/ 9 w 23"/>
                  <a:gd name="T31" fmla="*/ 1 h 6"/>
                  <a:gd name="T32" fmla="*/ 9 w 23"/>
                  <a:gd name="T33" fmla="*/ 1 h 6"/>
                  <a:gd name="T34" fmla="*/ 8 w 23"/>
                  <a:gd name="T35" fmla="*/ 1 h 6"/>
                  <a:gd name="T36" fmla="*/ 7 w 23"/>
                  <a:gd name="T37" fmla="*/ 1 h 6"/>
                  <a:gd name="T38" fmla="*/ 5 w 23"/>
                  <a:gd name="T39" fmla="*/ 0 h 6"/>
                  <a:gd name="T40" fmla="*/ 4 w 23"/>
                  <a:gd name="T41" fmla="*/ 0 h 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6"/>
                  <a:gd name="T65" fmla="*/ 23 w 23"/>
                  <a:gd name="T66" fmla="*/ 6 h 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6">
                    <a:moveTo>
                      <a:pt x="1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3" y="6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0" y="3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 23"/>
              <p:cNvSpPr>
                <a:spLocks/>
              </p:cNvSpPr>
              <p:nvPr/>
            </p:nvSpPr>
            <p:spPr bwMode="auto">
              <a:xfrm>
                <a:off x="1086" y="3382"/>
                <a:ext cx="9" cy="2"/>
              </a:xfrm>
              <a:custGeom>
                <a:avLst/>
                <a:gdLst>
                  <a:gd name="T0" fmla="*/ 4 w 23"/>
                  <a:gd name="T1" fmla="*/ 0 h 6"/>
                  <a:gd name="T2" fmla="*/ 4 w 23"/>
                  <a:gd name="T3" fmla="*/ 0 h 6"/>
                  <a:gd name="T4" fmla="*/ 3 w 23"/>
                  <a:gd name="T5" fmla="*/ 0 h 6"/>
                  <a:gd name="T6" fmla="*/ 2 w 23"/>
                  <a:gd name="T7" fmla="*/ 1 h 6"/>
                  <a:gd name="T8" fmla="*/ 1 w 23"/>
                  <a:gd name="T9" fmla="*/ 1 h 6"/>
                  <a:gd name="T10" fmla="*/ 0 w 23"/>
                  <a:gd name="T11" fmla="*/ 1 h 6"/>
                  <a:gd name="T12" fmla="*/ 0 w 23"/>
                  <a:gd name="T13" fmla="*/ 1 h 6"/>
                  <a:gd name="T14" fmla="*/ 0 w 23"/>
                  <a:gd name="T15" fmla="*/ 1 h 6"/>
                  <a:gd name="T16" fmla="*/ 0 w 23"/>
                  <a:gd name="T17" fmla="*/ 2 h 6"/>
                  <a:gd name="T18" fmla="*/ 0 w 23"/>
                  <a:gd name="T19" fmla="*/ 2 h 6"/>
                  <a:gd name="T20" fmla="*/ 0 w 23"/>
                  <a:gd name="T21" fmla="*/ 2 h 6"/>
                  <a:gd name="T22" fmla="*/ 0 w 23"/>
                  <a:gd name="T23" fmla="*/ 2 h 6"/>
                  <a:gd name="T24" fmla="*/ 2 w 23"/>
                  <a:gd name="T25" fmla="*/ 2 h 6"/>
                  <a:gd name="T26" fmla="*/ 5 w 23"/>
                  <a:gd name="T27" fmla="*/ 2 h 6"/>
                  <a:gd name="T28" fmla="*/ 7 w 23"/>
                  <a:gd name="T29" fmla="*/ 2 h 6"/>
                  <a:gd name="T30" fmla="*/ 9 w 23"/>
                  <a:gd name="T31" fmla="*/ 2 h 6"/>
                  <a:gd name="T32" fmla="*/ 9 w 23"/>
                  <a:gd name="T33" fmla="*/ 2 h 6"/>
                  <a:gd name="T34" fmla="*/ 9 w 23"/>
                  <a:gd name="T35" fmla="*/ 2 h 6"/>
                  <a:gd name="T36" fmla="*/ 9 w 23"/>
                  <a:gd name="T37" fmla="*/ 2 h 6"/>
                  <a:gd name="T38" fmla="*/ 9 w 23"/>
                  <a:gd name="T39" fmla="*/ 1 h 6"/>
                  <a:gd name="T40" fmla="*/ 9 w 23"/>
                  <a:gd name="T41" fmla="*/ 1 h 6"/>
                  <a:gd name="T42" fmla="*/ 9 w 23"/>
                  <a:gd name="T43" fmla="*/ 1 h 6"/>
                  <a:gd name="T44" fmla="*/ 8 w 23"/>
                  <a:gd name="T45" fmla="*/ 1 h 6"/>
                  <a:gd name="T46" fmla="*/ 7 w 23"/>
                  <a:gd name="T47" fmla="*/ 1 h 6"/>
                  <a:gd name="T48" fmla="*/ 5 w 23"/>
                  <a:gd name="T49" fmla="*/ 0 h 6"/>
                  <a:gd name="T50" fmla="*/ 4 w 23"/>
                  <a:gd name="T51" fmla="*/ 0 h 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3"/>
                  <a:gd name="T79" fmla="*/ 0 h 6"/>
                  <a:gd name="T80" fmla="*/ 23 w 23"/>
                  <a:gd name="T81" fmla="*/ 6 h 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3" h="6">
                    <a:moveTo>
                      <a:pt x="10" y="0"/>
                    </a:moveTo>
                    <a:lnTo>
                      <a:pt x="10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3" y="6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0" y="3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Freeform 24"/>
              <p:cNvSpPr>
                <a:spLocks/>
              </p:cNvSpPr>
              <p:nvPr/>
            </p:nvSpPr>
            <p:spPr bwMode="auto">
              <a:xfrm>
                <a:off x="1068" y="3377"/>
                <a:ext cx="15" cy="12"/>
              </a:xfrm>
              <a:custGeom>
                <a:avLst/>
                <a:gdLst>
                  <a:gd name="T0" fmla="*/ 8 w 36"/>
                  <a:gd name="T1" fmla="*/ 2 h 28"/>
                  <a:gd name="T2" fmla="*/ 10 w 36"/>
                  <a:gd name="T3" fmla="*/ 0 h 28"/>
                  <a:gd name="T4" fmla="*/ 13 w 36"/>
                  <a:gd name="T5" fmla="*/ 0 h 28"/>
                  <a:gd name="T6" fmla="*/ 15 w 36"/>
                  <a:gd name="T7" fmla="*/ 1 h 28"/>
                  <a:gd name="T8" fmla="*/ 15 w 36"/>
                  <a:gd name="T9" fmla="*/ 4 h 28"/>
                  <a:gd name="T10" fmla="*/ 15 w 36"/>
                  <a:gd name="T11" fmla="*/ 4 h 28"/>
                  <a:gd name="T12" fmla="*/ 13 w 36"/>
                  <a:gd name="T13" fmla="*/ 5 h 28"/>
                  <a:gd name="T14" fmla="*/ 12 w 36"/>
                  <a:gd name="T15" fmla="*/ 5 h 28"/>
                  <a:gd name="T16" fmla="*/ 12 w 36"/>
                  <a:gd name="T17" fmla="*/ 5 h 28"/>
                  <a:gd name="T18" fmla="*/ 12 w 36"/>
                  <a:gd name="T19" fmla="*/ 6 h 28"/>
                  <a:gd name="T20" fmla="*/ 13 w 36"/>
                  <a:gd name="T21" fmla="*/ 6 h 28"/>
                  <a:gd name="T22" fmla="*/ 13 w 36"/>
                  <a:gd name="T23" fmla="*/ 6 h 28"/>
                  <a:gd name="T24" fmla="*/ 15 w 36"/>
                  <a:gd name="T25" fmla="*/ 6 h 28"/>
                  <a:gd name="T26" fmla="*/ 13 w 36"/>
                  <a:gd name="T27" fmla="*/ 7 h 28"/>
                  <a:gd name="T28" fmla="*/ 12 w 36"/>
                  <a:gd name="T29" fmla="*/ 7 h 28"/>
                  <a:gd name="T30" fmla="*/ 11 w 36"/>
                  <a:gd name="T31" fmla="*/ 8 h 28"/>
                  <a:gd name="T32" fmla="*/ 10 w 36"/>
                  <a:gd name="T33" fmla="*/ 9 h 28"/>
                  <a:gd name="T34" fmla="*/ 9 w 36"/>
                  <a:gd name="T35" fmla="*/ 9 h 28"/>
                  <a:gd name="T36" fmla="*/ 8 w 36"/>
                  <a:gd name="T37" fmla="*/ 9 h 28"/>
                  <a:gd name="T38" fmla="*/ 8 w 36"/>
                  <a:gd name="T39" fmla="*/ 10 h 28"/>
                  <a:gd name="T40" fmla="*/ 7 w 36"/>
                  <a:gd name="T41" fmla="*/ 11 h 28"/>
                  <a:gd name="T42" fmla="*/ 5 w 36"/>
                  <a:gd name="T43" fmla="*/ 11 h 28"/>
                  <a:gd name="T44" fmla="*/ 4 w 36"/>
                  <a:gd name="T45" fmla="*/ 12 h 28"/>
                  <a:gd name="T46" fmla="*/ 2 w 36"/>
                  <a:gd name="T47" fmla="*/ 12 h 28"/>
                  <a:gd name="T48" fmla="*/ 0 w 36"/>
                  <a:gd name="T49" fmla="*/ 12 h 28"/>
                  <a:gd name="T50" fmla="*/ 1 w 36"/>
                  <a:gd name="T51" fmla="*/ 10 h 28"/>
                  <a:gd name="T52" fmla="*/ 3 w 36"/>
                  <a:gd name="T53" fmla="*/ 8 h 28"/>
                  <a:gd name="T54" fmla="*/ 5 w 36"/>
                  <a:gd name="T55" fmla="*/ 6 h 28"/>
                  <a:gd name="T56" fmla="*/ 7 w 36"/>
                  <a:gd name="T57" fmla="*/ 4 h 28"/>
                  <a:gd name="T58" fmla="*/ 8 w 36"/>
                  <a:gd name="T59" fmla="*/ 4 h 28"/>
                  <a:gd name="T60" fmla="*/ 9 w 36"/>
                  <a:gd name="T61" fmla="*/ 3 h 28"/>
                  <a:gd name="T62" fmla="*/ 9 w 36"/>
                  <a:gd name="T63" fmla="*/ 3 h 28"/>
                  <a:gd name="T64" fmla="*/ 8 w 36"/>
                  <a:gd name="T65" fmla="*/ 2 h 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28"/>
                  <a:gd name="T101" fmla="*/ 36 w 36"/>
                  <a:gd name="T102" fmla="*/ 28 h 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28">
                    <a:moveTo>
                      <a:pt x="20" y="5"/>
                    </a:moveTo>
                    <a:lnTo>
                      <a:pt x="25" y="1"/>
                    </a:lnTo>
                    <a:lnTo>
                      <a:pt x="31" y="0"/>
                    </a:lnTo>
                    <a:lnTo>
                      <a:pt x="35" y="2"/>
                    </a:lnTo>
                    <a:lnTo>
                      <a:pt x="36" y="9"/>
                    </a:lnTo>
                    <a:lnTo>
                      <a:pt x="35" y="10"/>
                    </a:lnTo>
                    <a:lnTo>
                      <a:pt x="32" y="11"/>
                    </a:lnTo>
                    <a:lnTo>
                      <a:pt x="30" y="11"/>
                    </a:lnTo>
                    <a:lnTo>
                      <a:pt x="28" y="11"/>
                    </a:lnTo>
                    <a:lnTo>
                      <a:pt x="29" y="13"/>
                    </a:lnTo>
                    <a:lnTo>
                      <a:pt x="31" y="13"/>
                    </a:lnTo>
                    <a:lnTo>
                      <a:pt x="32" y="14"/>
                    </a:lnTo>
                    <a:lnTo>
                      <a:pt x="35" y="14"/>
                    </a:lnTo>
                    <a:lnTo>
                      <a:pt x="32" y="16"/>
                    </a:lnTo>
                    <a:lnTo>
                      <a:pt x="30" y="17"/>
                    </a:lnTo>
                    <a:lnTo>
                      <a:pt x="26" y="18"/>
                    </a:lnTo>
                    <a:lnTo>
                      <a:pt x="23" y="20"/>
                    </a:lnTo>
                    <a:lnTo>
                      <a:pt x="22" y="21"/>
                    </a:lnTo>
                    <a:lnTo>
                      <a:pt x="20" y="22"/>
                    </a:lnTo>
                    <a:lnTo>
                      <a:pt x="18" y="24"/>
                    </a:lnTo>
                    <a:lnTo>
                      <a:pt x="16" y="25"/>
                    </a:lnTo>
                    <a:lnTo>
                      <a:pt x="13" y="26"/>
                    </a:lnTo>
                    <a:lnTo>
                      <a:pt x="9" y="28"/>
                    </a:lnTo>
                    <a:lnTo>
                      <a:pt x="5" y="28"/>
                    </a:lnTo>
                    <a:lnTo>
                      <a:pt x="0" y="28"/>
                    </a:lnTo>
                    <a:lnTo>
                      <a:pt x="3" y="23"/>
                    </a:lnTo>
                    <a:lnTo>
                      <a:pt x="8" y="18"/>
                    </a:lnTo>
                    <a:lnTo>
                      <a:pt x="13" y="15"/>
                    </a:lnTo>
                    <a:lnTo>
                      <a:pt x="16" y="10"/>
                    </a:lnTo>
                    <a:lnTo>
                      <a:pt x="18" y="9"/>
                    </a:lnTo>
                    <a:lnTo>
                      <a:pt x="21" y="8"/>
                    </a:lnTo>
                    <a:lnTo>
                      <a:pt x="22" y="6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Freeform 25"/>
              <p:cNvSpPr>
                <a:spLocks/>
              </p:cNvSpPr>
              <p:nvPr/>
            </p:nvSpPr>
            <p:spPr bwMode="auto">
              <a:xfrm>
                <a:off x="1068" y="3377"/>
                <a:ext cx="15" cy="12"/>
              </a:xfrm>
              <a:custGeom>
                <a:avLst/>
                <a:gdLst>
                  <a:gd name="T0" fmla="*/ 8 w 36"/>
                  <a:gd name="T1" fmla="*/ 2 h 28"/>
                  <a:gd name="T2" fmla="*/ 8 w 36"/>
                  <a:gd name="T3" fmla="*/ 2 h 28"/>
                  <a:gd name="T4" fmla="*/ 10 w 36"/>
                  <a:gd name="T5" fmla="*/ 0 h 28"/>
                  <a:gd name="T6" fmla="*/ 13 w 36"/>
                  <a:gd name="T7" fmla="*/ 0 h 28"/>
                  <a:gd name="T8" fmla="*/ 15 w 36"/>
                  <a:gd name="T9" fmla="*/ 1 h 28"/>
                  <a:gd name="T10" fmla="*/ 15 w 36"/>
                  <a:gd name="T11" fmla="*/ 4 h 28"/>
                  <a:gd name="T12" fmla="*/ 15 w 36"/>
                  <a:gd name="T13" fmla="*/ 4 h 28"/>
                  <a:gd name="T14" fmla="*/ 15 w 36"/>
                  <a:gd name="T15" fmla="*/ 4 h 28"/>
                  <a:gd name="T16" fmla="*/ 13 w 36"/>
                  <a:gd name="T17" fmla="*/ 5 h 28"/>
                  <a:gd name="T18" fmla="*/ 12 w 36"/>
                  <a:gd name="T19" fmla="*/ 5 h 28"/>
                  <a:gd name="T20" fmla="*/ 12 w 36"/>
                  <a:gd name="T21" fmla="*/ 5 h 28"/>
                  <a:gd name="T22" fmla="*/ 12 w 36"/>
                  <a:gd name="T23" fmla="*/ 5 h 28"/>
                  <a:gd name="T24" fmla="*/ 12 w 36"/>
                  <a:gd name="T25" fmla="*/ 6 h 28"/>
                  <a:gd name="T26" fmla="*/ 13 w 36"/>
                  <a:gd name="T27" fmla="*/ 6 h 28"/>
                  <a:gd name="T28" fmla="*/ 13 w 36"/>
                  <a:gd name="T29" fmla="*/ 6 h 28"/>
                  <a:gd name="T30" fmla="*/ 15 w 36"/>
                  <a:gd name="T31" fmla="*/ 6 h 28"/>
                  <a:gd name="T32" fmla="*/ 15 w 36"/>
                  <a:gd name="T33" fmla="*/ 6 h 28"/>
                  <a:gd name="T34" fmla="*/ 13 w 36"/>
                  <a:gd name="T35" fmla="*/ 7 h 28"/>
                  <a:gd name="T36" fmla="*/ 12 w 36"/>
                  <a:gd name="T37" fmla="*/ 7 h 28"/>
                  <a:gd name="T38" fmla="*/ 11 w 36"/>
                  <a:gd name="T39" fmla="*/ 8 h 28"/>
                  <a:gd name="T40" fmla="*/ 10 w 36"/>
                  <a:gd name="T41" fmla="*/ 9 h 28"/>
                  <a:gd name="T42" fmla="*/ 10 w 36"/>
                  <a:gd name="T43" fmla="*/ 9 h 28"/>
                  <a:gd name="T44" fmla="*/ 9 w 36"/>
                  <a:gd name="T45" fmla="*/ 9 h 28"/>
                  <a:gd name="T46" fmla="*/ 8 w 36"/>
                  <a:gd name="T47" fmla="*/ 9 h 28"/>
                  <a:gd name="T48" fmla="*/ 8 w 36"/>
                  <a:gd name="T49" fmla="*/ 10 h 28"/>
                  <a:gd name="T50" fmla="*/ 7 w 36"/>
                  <a:gd name="T51" fmla="*/ 11 h 28"/>
                  <a:gd name="T52" fmla="*/ 7 w 36"/>
                  <a:gd name="T53" fmla="*/ 11 h 28"/>
                  <a:gd name="T54" fmla="*/ 5 w 36"/>
                  <a:gd name="T55" fmla="*/ 11 h 28"/>
                  <a:gd name="T56" fmla="*/ 4 w 36"/>
                  <a:gd name="T57" fmla="*/ 12 h 28"/>
                  <a:gd name="T58" fmla="*/ 2 w 36"/>
                  <a:gd name="T59" fmla="*/ 12 h 28"/>
                  <a:gd name="T60" fmla="*/ 0 w 36"/>
                  <a:gd name="T61" fmla="*/ 12 h 28"/>
                  <a:gd name="T62" fmla="*/ 0 w 36"/>
                  <a:gd name="T63" fmla="*/ 12 h 28"/>
                  <a:gd name="T64" fmla="*/ 1 w 36"/>
                  <a:gd name="T65" fmla="*/ 10 h 28"/>
                  <a:gd name="T66" fmla="*/ 3 w 36"/>
                  <a:gd name="T67" fmla="*/ 8 h 28"/>
                  <a:gd name="T68" fmla="*/ 5 w 36"/>
                  <a:gd name="T69" fmla="*/ 6 h 28"/>
                  <a:gd name="T70" fmla="*/ 7 w 36"/>
                  <a:gd name="T71" fmla="*/ 4 h 28"/>
                  <a:gd name="T72" fmla="*/ 7 w 36"/>
                  <a:gd name="T73" fmla="*/ 4 h 28"/>
                  <a:gd name="T74" fmla="*/ 8 w 36"/>
                  <a:gd name="T75" fmla="*/ 4 h 28"/>
                  <a:gd name="T76" fmla="*/ 9 w 36"/>
                  <a:gd name="T77" fmla="*/ 3 h 28"/>
                  <a:gd name="T78" fmla="*/ 9 w 36"/>
                  <a:gd name="T79" fmla="*/ 3 h 28"/>
                  <a:gd name="T80" fmla="*/ 8 w 36"/>
                  <a:gd name="T81" fmla="*/ 2 h 2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"/>
                  <a:gd name="T124" fmla="*/ 0 h 28"/>
                  <a:gd name="T125" fmla="*/ 36 w 36"/>
                  <a:gd name="T126" fmla="*/ 28 h 2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" h="28">
                    <a:moveTo>
                      <a:pt x="20" y="5"/>
                    </a:moveTo>
                    <a:lnTo>
                      <a:pt x="20" y="5"/>
                    </a:lnTo>
                    <a:lnTo>
                      <a:pt x="25" y="1"/>
                    </a:lnTo>
                    <a:lnTo>
                      <a:pt x="31" y="0"/>
                    </a:lnTo>
                    <a:lnTo>
                      <a:pt x="35" y="2"/>
                    </a:lnTo>
                    <a:lnTo>
                      <a:pt x="36" y="9"/>
                    </a:lnTo>
                    <a:lnTo>
                      <a:pt x="35" y="10"/>
                    </a:lnTo>
                    <a:lnTo>
                      <a:pt x="32" y="11"/>
                    </a:lnTo>
                    <a:lnTo>
                      <a:pt x="30" y="11"/>
                    </a:lnTo>
                    <a:lnTo>
                      <a:pt x="28" y="11"/>
                    </a:lnTo>
                    <a:lnTo>
                      <a:pt x="29" y="13"/>
                    </a:lnTo>
                    <a:lnTo>
                      <a:pt x="31" y="13"/>
                    </a:lnTo>
                    <a:lnTo>
                      <a:pt x="32" y="14"/>
                    </a:lnTo>
                    <a:lnTo>
                      <a:pt x="35" y="14"/>
                    </a:lnTo>
                    <a:lnTo>
                      <a:pt x="32" y="16"/>
                    </a:lnTo>
                    <a:lnTo>
                      <a:pt x="30" y="17"/>
                    </a:lnTo>
                    <a:lnTo>
                      <a:pt x="26" y="18"/>
                    </a:lnTo>
                    <a:lnTo>
                      <a:pt x="23" y="20"/>
                    </a:lnTo>
                    <a:lnTo>
                      <a:pt x="22" y="21"/>
                    </a:lnTo>
                    <a:lnTo>
                      <a:pt x="20" y="22"/>
                    </a:lnTo>
                    <a:lnTo>
                      <a:pt x="18" y="24"/>
                    </a:lnTo>
                    <a:lnTo>
                      <a:pt x="16" y="25"/>
                    </a:lnTo>
                    <a:lnTo>
                      <a:pt x="13" y="26"/>
                    </a:lnTo>
                    <a:lnTo>
                      <a:pt x="9" y="28"/>
                    </a:lnTo>
                    <a:lnTo>
                      <a:pt x="5" y="28"/>
                    </a:lnTo>
                    <a:lnTo>
                      <a:pt x="0" y="28"/>
                    </a:lnTo>
                    <a:lnTo>
                      <a:pt x="3" y="23"/>
                    </a:lnTo>
                    <a:lnTo>
                      <a:pt x="8" y="18"/>
                    </a:lnTo>
                    <a:lnTo>
                      <a:pt x="13" y="15"/>
                    </a:lnTo>
                    <a:lnTo>
                      <a:pt x="16" y="10"/>
                    </a:lnTo>
                    <a:lnTo>
                      <a:pt x="18" y="9"/>
                    </a:lnTo>
                    <a:lnTo>
                      <a:pt x="21" y="8"/>
                    </a:lnTo>
                    <a:lnTo>
                      <a:pt x="22" y="6"/>
                    </a:lnTo>
                    <a:lnTo>
                      <a:pt x="20" y="5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" name="Freeform 26"/>
              <p:cNvSpPr>
                <a:spLocks/>
              </p:cNvSpPr>
              <p:nvPr/>
            </p:nvSpPr>
            <p:spPr bwMode="auto">
              <a:xfrm>
                <a:off x="1048" y="3382"/>
                <a:ext cx="13" cy="15"/>
              </a:xfrm>
              <a:custGeom>
                <a:avLst/>
                <a:gdLst>
                  <a:gd name="T0" fmla="*/ 10 w 29"/>
                  <a:gd name="T1" fmla="*/ 5 h 33"/>
                  <a:gd name="T2" fmla="*/ 9 w 29"/>
                  <a:gd name="T3" fmla="*/ 5 h 33"/>
                  <a:gd name="T4" fmla="*/ 8 w 29"/>
                  <a:gd name="T5" fmla="*/ 4 h 33"/>
                  <a:gd name="T6" fmla="*/ 8 w 29"/>
                  <a:gd name="T7" fmla="*/ 2 h 33"/>
                  <a:gd name="T8" fmla="*/ 7 w 29"/>
                  <a:gd name="T9" fmla="*/ 1 h 33"/>
                  <a:gd name="T10" fmla="*/ 5 w 29"/>
                  <a:gd name="T11" fmla="*/ 0 h 33"/>
                  <a:gd name="T12" fmla="*/ 4 w 29"/>
                  <a:gd name="T13" fmla="*/ 0 h 33"/>
                  <a:gd name="T14" fmla="*/ 2 w 29"/>
                  <a:gd name="T15" fmla="*/ 0 h 33"/>
                  <a:gd name="T16" fmla="*/ 1 w 29"/>
                  <a:gd name="T17" fmla="*/ 1 h 33"/>
                  <a:gd name="T18" fmla="*/ 0 w 29"/>
                  <a:gd name="T19" fmla="*/ 1 h 33"/>
                  <a:gd name="T20" fmla="*/ 0 w 29"/>
                  <a:gd name="T21" fmla="*/ 2 h 33"/>
                  <a:gd name="T22" fmla="*/ 0 w 29"/>
                  <a:gd name="T23" fmla="*/ 4 h 33"/>
                  <a:gd name="T24" fmla="*/ 0 w 29"/>
                  <a:gd name="T25" fmla="*/ 5 h 33"/>
                  <a:gd name="T26" fmla="*/ 2 w 29"/>
                  <a:gd name="T27" fmla="*/ 5 h 33"/>
                  <a:gd name="T28" fmla="*/ 4 w 29"/>
                  <a:gd name="T29" fmla="*/ 7 h 33"/>
                  <a:gd name="T30" fmla="*/ 6 w 29"/>
                  <a:gd name="T31" fmla="*/ 8 h 33"/>
                  <a:gd name="T32" fmla="*/ 6 w 29"/>
                  <a:gd name="T33" fmla="*/ 9 h 33"/>
                  <a:gd name="T34" fmla="*/ 5 w 29"/>
                  <a:gd name="T35" fmla="*/ 10 h 33"/>
                  <a:gd name="T36" fmla="*/ 4 w 29"/>
                  <a:gd name="T37" fmla="*/ 11 h 33"/>
                  <a:gd name="T38" fmla="*/ 3 w 29"/>
                  <a:gd name="T39" fmla="*/ 11 h 33"/>
                  <a:gd name="T40" fmla="*/ 2 w 29"/>
                  <a:gd name="T41" fmla="*/ 12 h 33"/>
                  <a:gd name="T42" fmla="*/ 3 w 29"/>
                  <a:gd name="T43" fmla="*/ 14 h 33"/>
                  <a:gd name="T44" fmla="*/ 4 w 29"/>
                  <a:gd name="T45" fmla="*/ 15 h 33"/>
                  <a:gd name="T46" fmla="*/ 5 w 29"/>
                  <a:gd name="T47" fmla="*/ 15 h 33"/>
                  <a:gd name="T48" fmla="*/ 7 w 29"/>
                  <a:gd name="T49" fmla="*/ 15 h 33"/>
                  <a:gd name="T50" fmla="*/ 8 w 29"/>
                  <a:gd name="T51" fmla="*/ 14 h 33"/>
                  <a:gd name="T52" fmla="*/ 9 w 29"/>
                  <a:gd name="T53" fmla="*/ 14 h 33"/>
                  <a:gd name="T54" fmla="*/ 10 w 29"/>
                  <a:gd name="T55" fmla="*/ 13 h 33"/>
                  <a:gd name="T56" fmla="*/ 11 w 29"/>
                  <a:gd name="T57" fmla="*/ 12 h 33"/>
                  <a:gd name="T58" fmla="*/ 13 w 29"/>
                  <a:gd name="T59" fmla="*/ 11 h 33"/>
                  <a:gd name="T60" fmla="*/ 13 w 29"/>
                  <a:gd name="T61" fmla="*/ 9 h 33"/>
                  <a:gd name="T62" fmla="*/ 12 w 29"/>
                  <a:gd name="T63" fmla="*/ 7 h 33"/>
                  <a:gd name="T64" fmla="*/ 10 w 29"/>
                  <a:gd name="T65" fmla="*/ 5 h 3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"/>
                  <a:gd name="T100" fmla="*/ 0 h 33"/>
                  <a:gd name="T101" fmla="*/ 29 w 29"/>
                  <a:gd name="T102" fmla="*/ 33 h 3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" h="33">
                    <a:moveTo>
                      <a:pt x="22" y="12"/>
                    </a:moveTo>
                    <a:lnTo>
                      <a:pt x="19" y="10"/>
                    </a:lnTo>
                    <a:lnTo>
                      <a:pt x="18" y="8"/>
                    </a:lnTo>
                    <a:lnTo>
                      <a:pt x="17" y="5"/>
                    </a:lnTo>
                    <a:lnTo>
                      <a:pt x="16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10" y="15"/>
                    </a:lnTo>
                    <a:lnTo>
                      <a:pt x="14" y="17"/>
                    </a:lnTo>
                    <a:lnTo>
                      <a:pt x="14" y="20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7" y="25"/>
                    </a:lnTo>
                    <a:lnTo>
                      <a:pt x="5" y="27"/>
                    </a:lnTo>
                    <a:lnTo>
                      <a:pt x="7" y="30"/>
                    </a:lnTo>
                    <a:lnTo>
                      <a:pt x="10" y="32"/>
                    </a:lnTo>
                    <a:lnTo>
                      <a:pt x="12" y="33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0" y="30"/>
                    </a:lnTo>
                    <a:lnTo>
                      <a:pt x="23" y="28"/>
                    </a:lnTo>
                    <a:lnTo>
                      <a:pt x="25" y="27"/>
                    </a:lnTo>
                    <a:lnTo>
                      <a:pt x="29" y="24"/>
                    </a:lnTo>
                    <a:lnTo>
                      <a:pt x="29" y="19"/>
                    </a:lnTo>
                    <a:lnTo>
                      <a:pt x="26" y="15"/>
                    </a:lnTo>
                    <a:lnTo>
                      <a:pt x="22" y="12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Freeform 27"/>
              <p:cNvSpPr>
                <a:spLocks/>
              </p:cNvSpPr>
              <p:nvPr/>
            </p:nvSpPr>
            <p:spPr bwMode="auto">
              <a:xfrm>
                <a:off x="1048" y="3382"/>
                <a:ext cx="13" cy="15"/>
              </a:xfrm>
              <a:custGeom>
                <a:avLst/>
                <a:gdLst>
                  <a:gd name="T0" fmla="*/ 10 w 29"/>
                  <a:gd name="T1" fmla="*/ 5 h 33"/>
                  <a:gd name="T2" fmla="*/ 10 w 29"/>
                  <a:gd name="T3" fmla="*/ 5 h 33"/>
                  <a:gd name="T4" fmla="*/ 9 w 29"/>
                  <a:gd name="T5" fmla="*/ 5 h 33"/>
                  <a:gd name="T6" fmla="*/ 8 w 29"/>
                  <a:gd name="T7" fmla="*/ 4 h 33"/>
                  <a:gd name="T8" fmla="*/ 8 w 29"/>
                  <a:gd name="T9" fmla="*/ 2 h 33"/>
                  <a:gd name="T10" fmla="*/ 7 w 29"/>
                  <a:gd name="T11" fmla="*/ 1 h 33"/>
                  <a:gd name="T12" fmla="*/ 7 w 29"/>
                  <a:gd name="T13" fmla="*/ 1 h 33"/>
                  <a:gd name="T14" fmla="*/ 5 w 29"/>
                  <a:gd name="T15" fmla="*/ 0 h 33"/>
                  <a:gd name="T16" fmla="*/ 4 w 29"/>
                  <a:gd name="T17" fmla="*/ 0 h 33"/>
                  <a:gd name="T18" fmla="*/ 2 w 29"/>
                  <a:gd name="T19" fmla="*/ 0 h 33"/>
                  <a:gd name="T20" fmla="*/ 1 w 29"/>
                  <a:gd name="T21" fmla="*/ 1 h 33"/>
                  <a:gd name="T22" fmla="*/ 1 w 29"/>
                  <a:gd name="T23" fmla="*/ 1 h 33"/>
                  <a:gd name="T24" fmla="*/ 0 w 29"/>
                  <a:gd name="T25" fmla="*/ 1 h 33"/>
                  <a:gd name="T26" fmla="*/ 0 w 29"/>
                  <a:gd name="T27" fmla="*/ 2 h 33"/>
                  <a:gd name="T28" fmla="*/ 0 w 29"/>
                  <a:gd name="T29" fmla="*/ 4 h 33"/>
                  <a:gd name="T30" fmla="*/ 0 w 29"/>
                  <a:gd name="T31" fmla="*/ 5 h 33"/>
                  <a:gd name="T32" fmla="*/ 0 w 29"/>
                  <a:gd name="T33" fmla="*/ 5 h 33"/>
                  <a:gd name="T34" fmla="*/ 2 w 29"/>
                  <a:gd name="T35" fmla="*/ 5 h 33"/>
                  <a:gd name="T36" fmla="*/ 4 w 29"/>
                  <a:gd name="T37" fmla="*/ 7 h 33"/>
                  <a:gd name="T38" fmla="*/ 6 w 29"/>
                  <a:gd name="T39" fmla="*/ 8 h 33"/>
                  <a:gd name="T40" fmla="*/ 6 w 29"/>
                  <a:gd name="T41" fmla="*/ 9 h 33"/>
                  <a:gd name="T42" fmla="*/ 6 w 29"/>
                  <a:gd name="T43" fmla="*/ 9 h 33"/>
                  <a:gd name="T44" fmla="*/ 5 w 29"/>
                  <a:gd name="T45" fmla="*/ 10 h 33"/>
                  <a:gd name="T46" fmla="*/ 4 w 29"/>
                  <a:gd name="T47" fmla="*/ 11 h 33"/>
                  <a:gd name="T48" fmla="*/ 3 w 29"/>
                  <a:gd name="T49" fmla="*/ 11 h 33"/>
                  <a:gd name="T50" fmla="*/ 2 w 29"/>
                  <a:gd name="T51" fmla="*/ 12 h 33"/>
                  <a:gd name="T52" fmla="*/ 2 w 29"/>
                  <a:gd name="T53" fmla="*/ 12 h 33"/>
                  <a:gd name="T54" fmla="*/ 3 w 29"/>
                  <a:gd name="T55" fmla="*/ 14 h 33"/>
                  <a:gd name="T56" fmla="*/ 4 w 29"/>
                  <a:gd name="T57" fmla="*/ 15 h 33"/>
                  <a:gd name="T58" fmla="*/ 5 w 29"/>
                  <a:gd name="T59" fmla="*/ 15 h 33"/>
                  <a:gd name="T60" fmla="*/ 7 w 29"/>
                  <a:gd name="T61" fmla="*/ 15 h 33"/>
                  <a:gd name="T62" fmla="*/ 7 w 29"/>
                  <a:gd name="T63" fmla="*/ 15 h 33"/>
                  <a:gd name="T64" fmla="*/ 8 w 29"/>
                  <a:gd name="T65" fmla="*/ 14 h 33"/>
                  <a:gd name="T66" fmla="*/ 9 w 29"/>
                  <a:gd name="T67" fmla="*/ 14 h 33"/>
                  <a:gd name="T68" fmla="*/ 10 w 29"/>
                  <a:gd name="T69" fmla="*/ 13 h 33"/>
                  <a:gd name="T70" fmla="*/ 11 w 29"/>
                  <a:gd name="T71" fmla="*/ 12 h 33"/>
                  <a:gd name="T72" fmla="*/ 11 w 29"/>
                  <a:gd name="T73" fmla="*/ 12 h 33"/>
                  <a:gd name="T74" fmla="*/ 13 w 29"/>
                  <a:gd name="T75" fmla="*/ 11 h 33"/>
                  <a:gd name="T76" fmla="*/ 13 w 29"/>
                  <a:gd name="T77" fmla="*/ 9 h 33"/>
                  <a:gd name="T78" fmla="*/ 12 w 29"/>
                  <a:gd name="T79" fmla="*/ 7 h 33"/>
                  <a:gd name="T80" fmla="*/ 10 w 29"/>
                  <a:gd name="T81" fmla="*/ 5 h 3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9"/>
                  <a:gd name="T124" fmla="*/ 0 h 33"/>
                  <a:gd name="T125" fmla="*/ 29 w 29"/>
                  <a:gd name="T126" fmla="*/ 33 h 3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9" h="33">
                    <a:moveTo>
                      <a:pt x="22" y="12"/>
                    </a:moveTo>
                    <a:lnTo>
                      <a:pt x="22" y="12"/>
                    </a:lnTo>
                    <a:lnTo>
                      <a:pt x="19" y="10"/>
                    </a:lnTo>
                    <a:lnTo>
                      <a:pt x="18" y="8"/>
                    </a:lnTo>
                    <a:lnTo>
                      <a:pt x="17" y="5"/>
                    </a:lnTo>
                    <a:lnTo>
                      <a:pt x="16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10" y="15"/>
                    </a:lnTo>
                    <a:lnTo>
                      <a:pt x="14" y="17"/>
                    </a:lnTo>
                    <a:lnTo>
                      <a:pt x="14" y="20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7" y="25"/>
                    </a:lnTo>
                    <a:lnTo>
                      <a:pt x="5" y="27"/>
                    </a:lnTo>
                    <a:lnTo>
                      <a:pt x="7" y="30"/>
                    </a:lnTo>
                    <a:lnTo>
                      <a:pt x="10" y="32"/>
                    </a:lnTo>
                    <a:lnTo>
                      <a:pt x="12" y="33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0" y="30"/>
                    </a:lnTo>
                    <a:lnTo>
                      <a:pt x="23" y="28"/>
                    </a:lnTo>
                    <a:lnTo>
                      <a:pt x="25" y="27"/>
                    </a:lnTo>
                    <a:lnTo>
                      <a:pt x="29" y="24"/>
                    </a:lnTo>
                    <a:lnTo>
                      <a:pt x="29" y="19"/>
                    </a:lnTo>
                    <a:lnTo>
                      <a:pt x="26" y="15"/>
                    </a:lnTo>
                    <a:lnTo>
                      <a:pt x="22" y="12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" name="Freeform 28"/>
              <p:cNvSpPr>
                <a:spLocks/>
              </p:cNvSpPr>
              <p:nvPr/>
            </p:nvSpPr>
            <p:spPr bwMode="auto">
              <a:xfrm>
                <a:off x="1026" y="3384"/>
                <a:ext cx="18" cy="13"/>
              </a:xfrm>
              <a:custGeom>
                <a:avLst/>
                <a:gdLst>
                  <a:gd name="T0" fmla="*/ 13 w 43"/>
                  <a:gd name="T1" fmla="*/ 5 h 29"/>
                  <a:gd name="T2" fmla="*/ 13 w 43"/>
                  <a:gd name="T3" fmla="*/ 4 h 29"/>
                  <a:gd name="T4" fmla="*/ 13 w 43"/>
                  <a:gd name="T5" fmla="*/ 3 h 29"/>
                  <a:gd name="T6" fmla="*/ 12 w 43"/>
                  <a:gd name="T7" fmla="*/ 2 h 29"/>
                  <a:gd name="T8" fmla="*/ 12 w 43"/>
                  <a:gd name="T9" fmla="*/ 0 h 29"/>
                  <a:gd name="T10" fmla="*/ 13 w 43"/>
                  <a:gd name="T11" fmla="*/ 0 h 29"/>
                  <a:gd name="T12" fmla="*/ 15 w 43"/>
                  <a:gd name="T13" fmla="*/ 0 h 29"/>
                  <a:gd name="T14" fmla="*/ 16 w 43"/>
                  <a:gd name="T15" fmla="*/ 0 h 29"/>
                  <a:gd name="T16" fmla="*/ 16 w 43"/>
                  <a:gd name="T17" fmla="*/ 2 h 29"/>
                  <a:gd name="T18" fmla="*/ 17 w 43"/>
                  <a:gd name="T19" fmla="*/ 3 h 29"/>
                  <a:gd name="T20" fmla="*/ 18 w 43"/>
                  <a:gd name="T21" fmla="*/ 5 h 29"/>
                  <a:gd name="T22" fmla="*/ 18 w 43"/>
                  <a:gd name="T23" fmla="*/ 7 h 29"/>
                  <a:gd name="T24" fmla="*/ 17 w 43"/>
                  <a:gd name="T25" fmla="*/ 8 h 29"/>
                  <a:gd name="T26" fmla="*/ 15 w 43"/>
                  <a:gd name="T27" fmla="*/ 9 h 29"/>
                  <a:gd name="T28" fmla="*/ 13 w 43"/>
                  <a:gd name="T29" fmla="*/ 9 h 29"/>
                  <a:gd name="T30" fmla="*/ 11 w 43"/>
                  <a:gd name="T31" fmla="*/ 10 h 29"/>
                  <a:gd name="T32" fmla="*/ 9 w 43"/>
                  <a:gd name="T33" fmla="*/ 11 h 29"/>
                  <a:gd name="T34" fmla="*/ 7 w 43"/>
                  <a:gd name="T35" fmla="*/ 12 h 29"/>
                  <a:gd name="T36" fmla="*/ 5 w 43"/>
                  <a:gd name="T37" fmla="*/ 13 h 29"/>
                  <a:gd name="T38" fmla="*/ 3 w 43"/>
                  <a:gd name="T39" fmla="*/ 13 h 29"/>
                  <a:gd name="T40" fmla="*/ 0 w 43"/>
                  <a:gd name="T41" fmla="*/ 13 h 29"/>
                  <a:gd name="T42" fmla="*/ 0 w 43"/>
                  <a:gd name="T43" fmla="*/ 11 h 29"/>
                  <a:gd name="T44" fmla="*/ 1 w 43"/>
                  <a:gd name="T45" fmla="*/ 10 h 29"/>
                  <a:gd name="T46" fmla="*/ 3 w 43"/>
                  <a:gd name="T47" fmla="*/ 9 h 29"/>
                  <a:gd name="T48" fmla="*/ 5 w 43"/>
                  <a:gd name="T49" fmla="*/ 9 h 29"/>
                  <a:gd name="T50" fmla="*/ 7 w 43"/>
                  <a:gd name="T51" fmla="*/ 8 h 29"/>
                  <a:gd name="T52" fmla="*/ 10 w 43"/>
                  <a:gd name="T53" fmla="*/ 7 h 29"/>
                  <a:gd name="T54" fmla="*/ 12 w 43"/>
                  <a:gd name="T55" fmla="*/ 6 h 29"/>
                  <a:gd name="T56" fmla="*/ 13 w 43"/>
                  <a:gd name="T57" fmla="*/ 5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3"/>
                  <a:gd name="T88" fmla="*/ 0 h 29"/>
                  <a:gd name="T89" fmla="*/ 43 w 43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3" h="29">
                    <a:moveTo>
                      <a:pt x="31" y="12"/>
                    </a:moveTo>
                    <a:lnTo>
                      <a:pt x="31" y="9"/>
                    </a:lnTo>
                    <a:lnTo>
                      <a:pt x="30" y="7"/>
                    </a:lnTo>
                    <a:lnTo>
                      <a:pt x="29" y="4"/>
                    </a:lnTo>
                    <a:lnTo>
                      <a:pt x="29" y="1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38" y="1"/>
                    </a:lnTo>
                    <a:lnTo>
                      <a:pt x="39" y="4"/>
                    </a:lnTo>
                    <a:lnTo>
                      <a:pt x="41" y="7"/>
                    </a:lnTo>
                    <a:lnTo>
                      <a:pt x="43" y="12"/>
                    </a:lnTo>
                    <a:lnTo>
                      <a:pt x="43" y="15"/>
                    </a:lnTo>
                    <a:lnTo>
                      <a:pt x="40" y="18"/>
                    </a:lnTo>
                    <a:lnTo>
                      <a:pt x="36" y="20"/>
                    </a:lnTo>
                    <a:lnTo>
                      <a:pt x="31" y="21"/>
                    </a:lnTo>
                    <a:lnTo>
                      <a:pt x="26" y="23"/>
                    </a:lnTo>
                    <a:lnTo>
                      <a:pt x="22" y="24"/>
                    </a:lnTo>
                    <a:lnTo>
                      <a:pt x="16" y="26"/>
                    </a:lnTo>
                    <a:lnTo>
                      <a:pt x="11" y="28"/>
                    </a:lnTo>
                    <a:lnTo>
                      <a:pt x="6" y="28"/>
                    </a:lnTo>
                    <a:lnTo>
                      <a:pt x="1" y="29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6" y="20"/>
                    </a:lnTo>
                    <a:lnTo>
                      <a:pt x="11" y="19"/>
                    </a:lnTo>
                    <a:lnTo>
                      <a:pt x="17" y="18"/>
                    </a:lnTo>
                    <a:lnTo>
                      <a:pt x="23" y="16"/>
                    </a:lnTo>
                    <a:lnTo>
                      <a:pt x="28" y="14"/>
                    </a:lnTo>
                    <a:lnTo>
                      <a:pt x="31" y="12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" name="Freeform 29"/>
              <p:cNvSpPr>
                <a:spLocks/>
              </p:cNvSpPr>
              <p:nvPr/>
            </p:nvSpPr>
            <p:spPr bwMode="auto">
              <a:xfrm>
                <a:off x="1026" y="3384"/>
                <a:ext cx="18" cy="13"/>
              </a:xfrm>
              <a:custGeom>
                <a:avLst/>
                <a:gdLst>
                  <a:gd name="T0" fmla="*/ 13 w 43"/>
                  <a:gd name="T1" fmla="*/ 5 h 29"/>
                  <a:gd name="T2" fmla="*/ 13 w 43"/>
                  <a:gd name="T3" fmla="*/ 5 h 29"/>
                  <a:gd name="T4" fmla="*/ 13 w 43"/>
                  <a:gd name="T5" fmla="*/ 4 h 29"/>
                  <a:gd name="T6" fmla="*/ 13 w 43"/>
                  <a:gd name="T7" fmla="*/ 3 h 29"/>
                  <a:gd name="T8" fmla="*/ 12 w 43"/>
                  <a:gd name="T9" fmla="*/ 2 h 29"/>
                  <a:gd name="T10" fmla="*/ 12 w 43"/>
                  <a:gd name="T11" fmla="*/ 0 h 29"/>
                  <a:gd name="T12" fmla="*/ 12 w 43"/>
                  <a:gd name="T13" fmla="*/ 0 h 29"/>
                  <a:gd name="T14" fmla="*/ 13 w 43"/>
                  <a:gd name="T15" fmla="*/ 0 h 29"/>
                  <a:gd name="T16" fmla="*/ 15 w 43"/>
                  <a:gd name="T17" fmla="*/ 0 h 29"/>
                  <a:gd name="T18" fmla="*/ 16 w 43"/>
                  <a:gd name="T19" fmla="*/ 0 h 29"/>
                  <a:gd name="T20" fmla="*/ 16 w 43"/>
                  <a:gd name="T21" fmla="*/ 2 h 29"/>
                  <a:gd name="T22" fmla="*/ 16 w 43"/>
                  <a:gd name="T23" fmla="*/ 2 h 29"/>
                  <a:gd name="T24" fmla="*/ 17 w 43"/>
                  <a:gd name="T25" fmla="*/ 3 h 29"/>
                  <a:gd name="T26" fmla="*/ 18 w 43"/>
                  <a:gd name="T27" fmla="*/ 5 h 29"/>
                  <a:gd name="T28" fmla="*/ 18 w 43"/>
                  <a:gd name="T29" fmla="*/ 7 h 29"/>
                  <a:gd name="T30" fmla="*/ 17 w 43"/>
                  <a:gd name="T31" fmla="*/ 8 h 29"/>
                  <a:gd name="T32" fmla="*/ 17 w 43"/>
                  <a:gd name="T33" fmla="*/ 8 h 29"/>
                  <a:gd name="T34" fmla="*/ 15 w 43"/>
                  <a:gd name="T35" fmla="*/ 9 h 29"/>
                  <a:gd name="T36" fmla="*/ 13 w 43"/>
                  <a:gd name="T37" fmla="*/ 9 h 29"/>
                  <a:gd name="T38" fmla="*/ 11 w 43"/>
                  <a:gd name="T39" fmla="*/ 10 h 29"/>
                  <a:gd name="T40" fmla="*/ 9 w 43"/>
                  <a:gd name="T41" fmla="*/ 11 h 29"/>
                  <a:gd name="T42" fmla="*/ 7 w 43"/>
                  <a:gd name="T43" fmla="*/ 12 h 29"/>
                  <a:gd name="T44" fmla="*/ 5 w 43"/>
                  <a:gd name="T45" fmla="*/ 13 h 29"/>
                  <a:gd name="T46" fmla="*/ 3 w 43"/>
                  <a:gd name="T47" fmla="*/ 13 h 29"/>
                  <a:gd name="T48" fmla="*/ 0 w 43"/>
                  <a:gd name="T49" fmla="*/ 13 h 29"/>
                  <a:gd name="T50" fmla="*/ 0 w 43"/>
                  <a:gd name="T51" fmla="*/ 13 h 29"/>
                  <a:gd name="T52" fmla="*/ 0 w 43"/>
                  <a:gd name="T53" fmla="*/ 11 h 29"/>
                  <a:gd name="T54" fmla="*/ 1 w 43"/>
                  <a:gd name="T55" fmla="*/ 10 h 29"/>
                  <a:gd name="T56" fmla="*/ 3 w 43"/>
                  <a:gd name="T57" fmla="*/ 9 h 29"/>
                  <a:gd name="T58" fmla="*/ 5 w 43"/>
                  <a:gd name="T59" fmla="*/ 9 h 29"/>
                  <a:gd name="T60" fmla="*/ 7 w 43"/>
                  <a:gd name="T61" fmla="*/ 8 h 29"/>
                  <a:gd name="T62" fmla="*/ 10 w 43"/>
                  <a:gd name="T63" fmla="*/ 7 h 29"/>
                  <a:gd name="T64" fmla="*/ 12 w 43"/>
                  <a:gd name="T65" fmla="*/ 6 h 29"/>
                  <a:gd name="T66" fmla="*/ 13 w 43"/>
                  <a:gd name="T67" fmla="*/ 5 h 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"/>
                  <a:gd name="T103" fmla="*/ 0 h 29"/>
                  <a:gd name="T104" fmla="*/ 43 w 43"/>
                  <a:gd name="T105" fmla="*/ 29 h 2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" h="29">
                    <a:moveTo>
                      <a:pt x="31" y="12"/>
                    </a:moveTo>
                    <a:lnTo>
                      <a:pt x="31" y="12"/>
                    </a:lnTo>
                    <a:lnTo>
                      <a:pt x="31" y="9"/>
                    </a:lnTo>
                    <a:lnTo>
                      <a:pt x="30" y="7"/>
                    </a:lnTo>
                    <a:lnTo>
                      <a:pt x="29" y="4"/>
                    </a:lnTo>
                    <a:lnTo>
                      <a:pt x="29" y="1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38" y="1"/>
                    </a:lnTo>
                    <a:lnTo>
                      <a:pt x="39" y="4"/>
                    </a:lnTo>
                    <a:lnTo>
                      <a:pt x="41" y="7"/>
                    </a:lnTo>
                    <a:lnTo>
                      <a:pt x="43" y="12"/>
                    </a:lnTo>
                    <a:lnTo>
                      <a:pt x="43" y="15"/>
                    </a:lnTo>
                    <a:lnTo>
                      <a:pt x="40" y="18"/>
                    </a:lnTo>
                    <a:lnTo>
                      <a:pt x="36" y="20"/>
                    </a:lnTo>
                    <a:lnTo>
                      <a:pt x="31" y="21"/>
                    </a:lnTo>
                    <a:lnTo>
                      <a:pt x="26" y="23"/>
                    </a:lnTo>
                    <a:lnTo>
                      <a:pt x="22" y="24"/>
                    </a:lnTo>
                    <a:lnTo>
                      <a:pt x="16" y="26"/>
                    </a:lnTo>
                    <a:lnTo>
                      <a:pt x="11" y="28"/>
                    </a:lnTo>
                    <a:lnTo>
                      <a:pt x="6" y="28"/>
                    </a:lnTo>
                    <a:lnTo>
                      <a:pt x="1" y="29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6" y="20"/>
                    </a:lnTo>
                    <a:lnTo>
                      <a:pt x="11" y="19"/>
                    </a:lnTo>
                    <a:lnTo>
                      <a:pt x="17" y="18"/>
                    </a:lnTo>
                    <a:lnTo>
                      <a:pt x="23" y="16"/>
                    </a:lnTo>
                    <a:lnTo>
                      <a:pt x="28" y="14"/>
                    </a:lnTo>
                    <a:lnTo>
                      <a:pt x="31" y="12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Freeform 30"/>
              <p:cNvSpPr>
                <a:spLocks/>
              </p:cNvSpPr>
              <p:nvPr/>
            </p:nvSpPr>
            <p:spPr bwMode="auto">
              <a:xfrm>
                <a:off x="1011" y="3384"/>
                <a:ext cx="13" cy="17"/>
              </a:xfrm>
              <a:custGeom>
                <a:avLst/>
                <a:gdLst>
                  <a:gd name="T0" fmla="*/ 9 w 29"/>
                  <a:gd name="T1" fmla="*/ 5 h 38"/>
                  <a:gd name="T2" fmla="*/ 9 w 29"/>
                  <a:gd name="T3" fmla="*/ 2 h 38"/>
                  <a:gd name="T4" fmla="*/ 7 w 29"/>
                  <a:gd name="T5" fmla="*/ 0 h 38"/>
                  <a:gd name="T6" fmla="*/ 5 w 29"/>
                  <a:gd name="T7" fmla="*/ 0 h 38"/>
                  <a:gd name="T8" fmla="*/ 3 w 29"/>
                  <a:gd name="T9" fmla="*/ 0 h 38"/>
                  <a:gd name="T10" fmla="*/ 3 w 29"/>
                  <a:gd name="T11" fmla="*/ 0 h 38"/>
                  <a:gd name="T12" fmla="*/ 2 w 29"/>
                  <a:gd name="T13" fmla="*/ 1 h 38"/>
                  <a:gd name="T14" fmla="*/ 2 w 29"/>
                  <a:gd name="T15" fmla="*/ 2 h 38"/>
                  <a:gd name="T16" fmla="*/ 2 w 29"/>
                  <a:gd name="T17" fmla="*/ 3 h 38"/>
                  <a:gd name="T18" fmla="*/ 3 w 29"/>
                  <a:gd name="T19" fmla="*/ 4 h 38"/>
                  <a:gd name="T20" fmla="*/ 5 w 29"/>
                  <a:gd name="T21" fmla="*/ 5 h 38"/>
                  <a:gd name="T22" fmla="*/ 5 w 29"/>
                  <a:gd name="T23" fmla="*/ 7 h 38"/>
                  <a:gd name="T24" fmla="*/ 5 w 29"/>
                  <a:gd name="T25" fmla="*/ 9 h 38"/>
                  <a:gd name="T26" fmla="*/ 4 w 29"/>
                  <a:gd name="T27" fmla="*/ 9 h 38"/>
                  <a:gd name="T28" fmla="*/ 3 w 29"/>
                  <a:gd name="T29" fmla="*/ 9 h 38"/>
                  <a:gd name="T30" fmla="*/ 2 w 29"/>
                  <a:gd name="T31" fmla="*/ 10 h 38"/>
                  <a:gd name="T32" fmla="*/ 0 w 29"/>
                  <a:gd name="T33" fmla="*/ 10 h 38"/>
                  <a:gd name="T34" fmla="*/ 0 w 29"/>
                  <a:gd name="T35" fmla="*/ 11 h 38"/>
                  <a:gd name="T36" fmla="*/ 0 w 29"/>
                  <a:gd name="T37" fmla="*/ 12 h 38"/>
                  <a:gd name="T38" fmla="*/ 2 w 29"/>
                  <a:gd name="T39" fmla="*/ 13 h 38"/>
                  <a:gd name="T40" fmla="*/ 3 w 29"/>
                  <a:gd name="T41" fmla="*/ 13 h 38"/>
                  <a:gd name="T42" fmla="*/ 3 w 29"/>
                  <a:gd name="T43" fmla="*/ 13 h 38"/>
                  <a:gd name="T44" fmla="*/ 3 w 29"/>
                  <a:gd name="T45" fmla="*/ 13 h 38"/>
                  <a:gd name="T46" fmla="*/ 3 w 29"/>
                  <a:gd name="T47" fmla="*/ 14 h 38"/>
                  <a:gd name="T48" fmla="*/ 3 w 29"/>
                  <a:gd name="T49" fmla="*/ 14 h 38"/>
                  <a:gd name="T50" fmla="*/ 4 w 29"/>
                  <a:gd name="T51" fmla="*/ 15 h 38"/>
                  <a:gd name="T52" fmla="*/ 5 w 29"/>
                  <a:gd name="T53" fmla="*/ 15 h 38"/>
                  <a:gd name="T54" fmla="*/ 6 w 29"/>
                  <a:gd name="T55" fmla="*/ 15 h 38"/>
                  <a:gd name="T56" fmla="*/ 7 w 29"/>
                  <a:gd name="T57" fmla="*/ 14 h 38"/>
                  <a:gd name="T58" fmla="*/ 7 w 29"/>
                  <a:gd name="T59" fmla="*/ 15 h 38"/>
                  <a:gd name="T60" fmla="*/ 7 w 29"/>
                  <a:gd name="T61" fmla="*/ 16 h 38"/>
                  <a:gd name="T62" fmla="*/ 7 w 29"/>
                  <a:gd name="T63" fmla="*/ 17 h 38"/>
                  <a:gd name="T64" fmla="*/ 7 w 29"/>
                  <a:gd name="T65" fmla="*/ 17 h 38"/>
                  <a:gd name="T66" fmla="*/ 8 w 29"/>
                  <a:gd name="T67" fmla="*/ 17 h 38"/>
                  <a:gd name="T68" fmla="*/ 9 w 29"/>
                  <a:gd name="T69" fmla="*/ 17 h 38"/>
                  <a:gd name="T70" fmla="*/ 9 w 29"/>
                  <a:gd name="T71" fmla="*/ 17 h 38"/>
                  <a:gd name="T72" fmla="*/ 10 w 29"/>
                  <a:gd name="T73" fmla="*/ 16 h 38"/>
                  <a:gd name="T74" fmla="*/ 10 w 29"/>
                  <a:gd name="T75" fmla="*/ 13 h 38"/>
                  <a:gd name="T76" fmla="*/ 10 w 29"/>
                  <a:gd name="T77" fmla="*/ 12 h 38"/>
                  <a:gd name="T78" fmla="*/ 10 w 29"/>
                  <a:gd name="T79" fmla="*/ 9 h 38"/>
                  <a:gd name="T80" fmla="*/ 10 w 29"/>
                  <a:gd name="T81" fmla="*/ 7 h 38"/>
                  <a:gd name="T82" fmla="*/ 10 w 29"/>
                  <a:gd name="T83" fmla="*/ 6 h 38"/>
                  <a:gd name="T84" fmla="*/ 12 w 29"/>
                  <a:gd name="T85" fmla="*/ 5 h 38"/>
                  <a:gd name="T86" fmla="*/ 13 w 29"/>
                  <a:gd name="T87" fmla="*/ 4 h 38"/>
                  <a:gd name="T88" fmla="*/ 13 w 29"/>
                  <a:gd name="T89" fmla="*/ 2 h 38"/>
                  <a:gd name="T90" fmla="*/ 13 w 29"/>
                  <a:gd name="T91" fmla="*/ 2 h 38"/>
                  <a:gd name="T92" fmla="*/ 12 w 29"/>
                  <a:gd name="T93" fmla="*/ 1 h 38"/>
                  <a:gd name="T94" fmla="*/ 10 w 29"/>
                  <a:gd name="T95" fmla="*/ 2 h 38"/>
                  <a:gd name="T96" fmla="*/ 9 w 29"/>
                  <a:gd name="T97" fmla="*/ 2 h 38"/>
                  <a:gd name="T98" fmla="*/ 9 w 29"/>
                  <a:gd name="T99" fmla="*/ 2 h 38"/>
                  <a:gd name="T100" fmla="*/ 9 w 29"/>
                  <a:gd name="T101" fmla="*/ 3 h 38"/>
                  <a:gd name="T102" fmla="*/ 9 w 29"/>
                  <a:gd name="T103" fmla="*/ 4 h 38"/>
                  <a:gd name="T104" fmla="*/ 9 w 29"/>
                  <a:gd name="T105" fmla="*/ 5 h 3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9"/>
                  <a:gd name="T160" fmla="*/ 0 h 38"/>
                  <a:gd name="T161" fmla="*/ 29 w 29"/>
                  <a:gd name="T162" fmla="*/ 38 h 3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9" h="38">
                    <a:moveTo>
                      <a:pt x="19" y="11"/>
                    </a:moveTo>
                    <a:lnTo>
                      <a:pt x="19" y="5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7" y="9"/>
                    </a:lnTo>
                    <a:lnTo>
                      <a:pt x="11" y="12"/>
                    </a:lnTo>
                    <a:lnTo>
                      <a:pt x="12" y="15"/>
                    </a:lnTo>
                    <a:lnTo>
                      <a:pt x="12" y="19"/>
                    </a:lnTo>
                    <a:lnTo>
                      <a:pt x="10" y="20"/>
                    </a:lnTo>
                    <a:lnTo>
                      <a:pt x="6" y="21"/>
                    </a:lnTo>
                    <a:lnTo>
                      <a:pt x="4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" y="26"/>
                    </a:lnTo>
                    <a:lnTo>
                      <a:pt x="4" y="28"/>
                    </a:lnTo>
                    <a:lnTo>
                      <a:pt x="6" y="29"/>
                    </a:lnTo>
                    <a:lnTo>
                      <a:pt x="7" y="30"/>
                    </a:lnTo>
                    <a:lnTo>
                      <a:pt x="7" y="31"/>
                    </a:lnTo>
                    <a:lnTo>
                      <a:pt x="10" y="33"/>
                    </a:lnTo>
                    <a:lnTo>
                      <a:pt x="12" y="34"/>
                    </a:lnTo>
                    <a:lnTo>
                      <a:pt x="14" y="34"/>
                    </a:lnTo>
                    <a:lnTo>
                      <a:pt x="16" y="31"/>
                    </a:lnTo>
                    <a:lnTo>
                      <a:pt x="16" y="34"/>
                    </a:lnTo>
                    <a:lnTo>
                      <a:pt x="16" y="35"/>
                    </a:lnTo>
                    <a:lnTo>
                      <a:pt x="16" y="37"/>
                    </a:lnTo>
                    <a:lnTo>
                      <a:pt x="15" y="38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21" y="37"/>
                    </a:lnTo>
                    <a:lnTo>
                      <a:pt x="22" y="36"/>
                    </a:lnTo>
                    <a:lnTo>
                      <a:pt x="23" y="30"/>
                    </a:lnTo>
                    <a:lnTo>
                      <a:pt x="23" y="26"/>
                    </a:lnTo>
                    <a:lnTo>
                      <a:pt x="22" y="20"/>
                    </a:lnTo>
                    <a:lnTo>
                      <a:pt x="22" y="15"/>
                    </a:lnTo>
                    <a:lnTo>
                      <a:pt x="23" y="13"/>
                    </a:lnTo>
                    <a:lnTo>
                      <a:pt x="26" y="11"/>
                    </a:lnTo>
                    <a:lnTo>
                      <a:pt x="29" y="8"/>
                    </a:lnTo>
                    <a:lnTo>
                      <a:pt x="29" y="5"/>
                    </a:lnTo>
                    <a:lnTo>
                      <a:pt x="28" y="4"/>
                    </a:lnTo>
                    <a:lnTo>
                      <a:pt x="26" y="3"/>
                    </a:lnTo>
                    <a:lnTo>
                      <a:pt x="22" y="4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19" y="8"/>
                    </a:lnTo>
                    <a:lnTo>
                      <a:pt x="19" y="11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Freeform 31"/>
              <p:cNvSpPr>
                <a:spLocks/>
              </p:cNvSpPr>
              <p:nvPr/>
            </p:nvSpPr>
            <p:spPr bwMode="auto">
              <a:xfrm>
                <a:off x="1011" y="3384"/>
                <a:ext cx="13" cy="17"/>
              </a:xfrm>
              <a:custGeom>
                <a:avLst/>
                <a:gdLst>
                  <a:gd name="T0" fmla="*/ 9 w 29"/>
                  <a:gd name="T1" fmla="*/ 5 h 38"/>
                  <a:gd name="T2" fmla="*/ 7 w 29"/>
                  <a:gd name="T3" fmla="*/ 0 h 38"/>
                  <a:gd name="T4" fmla="*/ 3 w 29"/>
                  <a:gd name="T5" fmla="*/ 0 h 38"/>
                  <a:gd name="T6" fmla="*/ 3 w 29"/>
                  <a:gd name="T7" fmla="*/ 0 h 38"/>
                  <a:gd name="T8" fmla="*/ 2 w 29"/>
                  <a:gd name="T9" fmla="*/ 2 h 38"/>
                  <a:gd name="T10" fmla="*/ 2 w 29"/>
                  <a:gd name="T11" fmla="*/ 3 h 38"/>
                  <a:gd name="T12" fmla="*/ 5 w 29"/>
                  <a:gd name="T13" fmla="*/ 5 h 38"/>
                  <a:gd name="T14" fmla="*/ 5 w 29"/>
                  <a:gd name="T15" fmla="*/ 9 h 38"/>
                  <a:gd name="T16" fmla="*/ 4 w 29"/>
                  <a:gd name="T17" fmla="*/ 9 h 38"/>
                  <a:gd name="T18" fmla="*/ 2 w 29"/>
                  <a:gd name="T19" fmla="*/ 10 h 38"/>
                  <a:gd name="T20" fmla="*/ 0 w 29"/>
                  <a:gd name="T21" fmla="*/ 10 h 38"/>
                  <a:gd name="T22" fmla="*/ 0 w 29"/>
                  <a:gd name="T23" fmla="*/ 12 h 38"/>
                  <a:gd name="T24" fmla="*/ 3 w 29"/>
                  <a:gd name="T25" fmla="*/ 13 h 38"/>
                  <a:gd name="T26" fmla="*/ 3 w 29"/>
                  <a:gd name="T27" fmla="*/ 13 h 38"/>
                  <a:gd name="T28" fmla="*/ 3 w 29"/>
                  <a:gd name="T29" fmla="*/ 14 h 38"/>
                  <a:gd name="T30" fmla="*/ 3 w 29"/>
                  <a:gd name="T31" fmla="*/ 14 h 38"/>
                  <a:gd name="T32" fmla="*/ 5 w 29"/>
                  <a:gd name="T33" fmla="*/ 15 h 38"/>
                  <a:gd name="T34" fmla="*/ 7 w 29"/>
                  <a:gd name="T35" fmla="*/ 14 h 38"/>
                  <a:gd name="T36" fmla="*/ 7 w 29"/>
                  <a:gd name="T37" fmla="*/ 15 h 38"/>
                  <a:gd name="T38" fmla="*/ 7 w 29"/>
                  <a:gd name="T39" fmla="*/ 17 h 38"/>
                  <a:gd name="T40" fmla="*/ 7 w 29"/>
                  <a:gd name="T41" fmla="*/ 17 h 38"/>
                  <a:gd name="T42" fmla="*/ 9 w 29"/>
                  <a:gd name="T43" fmla="*/ 17 h 38"/>
                  <a:gd name="T44" fmla="*/ 10 w 29"/>
                  <a:gd name="T45" fmla="*/ 16 h 38"/>
                  <a:gd name="T46" fmla="*/ 10 w 29"/>
                  <a:gd name="T47" fmla="*/ 13 h 38"/>
                  <a:gd name="T48" fmla="*/ 10 w 29"/>
                  <a:gd name="T49" fmla="*/ 9 h 38"/>
                  <a:gd name="T50" fmla="*/ 10 w 29"/>
                  <a:gd name="T51" fmla="*/ 7 h 38"/>
                  <a:gd name="T52" fmla="*/ 12 w 29"/>
                  <a:gd name="T53" fmla="*/ 5 h 38"/>
                  <a:gd name="T54" fmla="*/ 13 w 29"/>
                  <a:gd name="T55" fmla="*/ 2 h 38"/>
                  <a:gd name="T56" fmla="*/ 13 w 29"/>
                  <a:gd name="T57" fmla="*/ 2 h 38"/>
                  <a:gd name="T58" fmla="*/ 10 w 29"/>
                  <a:gd name="T59" fmla="*/ 2 h 38"/>
                  <a:gd name="T60" fmla="*/ 9 w 29"/>
                  <a:gd name="T61" fmla="*/ 2 h 38"/>
                  <a:gd name="T62" fmla="*/ 9 w 29"/>
                  <a:gd name="T63" fmla="*/ 3 h 38"/>
                  <a:gd name="T64" fmla="*/ 9 w 29"/>
                  <a:gd name="T65" fmla="*/ 5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"/>
                  <a:gd name="T100" fmla="*/ 0 h 38"/>
                  <a:gd name="T101" fmla="*/ 29 w 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" h="38">
                    <a:moveTo>
                      <a:pt x="19" y="11"/>
                    </a:moveTo>
                    <a:lnTo>
                      <a:pt x="19" y="11"/>
                    </a:lnTo>
                    <a:lnTo>
                      <a:pt x="19" y="5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7" y="9"/>
                    </a:lnTo>
                    <a:lnTo>
                      <a:pt x="11" y="12"/>
                    </a:lnTo>
                    <a:lnTo>
                      <a:pt x="12" y="15"/>
                    </a:lnTo>
                    <a:lnTo>
                      <a:pt x="12" y="19"/>
                    </a:lnTo>
                    <a:lnTo>
                      <a:pt x="10" y="20"/>
                    </a:lnTo>
                    <a:lnTo>
                      <a:pt x="6" y="21"/>
                    </a:lnTo>
                    <a:lnTo>
                      <a:pt x="4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" y="26"/>
                    </a:lnTo>
                    <a:lnTo>
                      <a:pt x="4" y="28"/>
                    </a:lnTo>
                    <a:lnTo>
                      <a:pt x="6" y="29"/>
                    </a:lnTo>
                    <a:lnTo>
                      <a:pt x="7" y="30"/>
                    </a:lnTo>
                    <a:lnTo>
                      <a:pt x="7" y="31"/>
                    </a:lnTo>
                    <a:lnTo>
                      <a:pt x="10" y="33"/>
                    </a:lnTo>
                    <a:lnTo>
                      <a:pt x="12" y="34"/>
                    </a:lnTo>
                    <a:lnTo>
                      <a:pt x="14" y="34"/>
                    </a:lnTo>
                    <a:lnTo>
                      <a:pt x="16" y="31"/>
                    </a:lnTo>
                    <a:lnTo>
                      <a:pt x="16" y="34"/>
                    </a:lnTo>
                    <a:lnTo>
                      <a:pt x="16" y="35"/>
                    </a:lnTo>
                    <a:lnTo>
                      <a:pt x="16" y="37"/>
                    </a:lnTo>
                    <a:lnTo>
                      <a:pt x="15" y="38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21" y="37"/>
                    </a:lnTo>
                    <a:lnTo>
                      <a:pt x="22" y="36"/>
                    </a:lnTo>
                    <a:lnTo>
                      <a:pt x="23" y="30"/>
                    </a:lnTo>
                    <a:lnTo>
                      <a:pt x="23" y="26"/>
                    </a:lnTo>
                    <a:lnTo>
                      <a:pt x="22" y="20"/>
                    </a:lnTo>
                    <a:lnTo>
                      <a:pt x="22" y="15"/>
                    </a:lnTo>
                    <a:lnTo>
                      <a:pt x="23" y="13"/>
                    </a:lnTo>
                    <a:lnTo>
                      <a:pt x="26" y="11"/>
                    </a:lnTo>
                    <a:lnTo>
                      <a:pt x="29" y="8"/>
                    </a:lnTo>
                    <a:lnTo>
                      <a:pt x="29" y="5"/>
                    </a:lnTo>
                    <a:lnTo>
                      <a:pt x="28" y="4"/>
                    </a:lnTo>
                    <a:lnTo>
                      <a:pt x="26" y="3"/>
                    </a:lnTo>
                    <a:lnTo>
                      <a:pt x="22" y="4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19" y="8"/>
                    </a:lnTo>
                    <a:lnTo>
                      <a:pt x="19" y="11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" name="Freeform 32"/>
              <p:cNvSpPr>
                <a:spLocks/>
              </p:cNvSpPr>
              <p:nvPr/>
            </p:nvSpPr>
            <p:spPr bwMode="auto">
              <a:xfrm>
                <a:off x="1005" y="3390"/>
                <a:ext cx="1" cy="1"/>
              </a:xfrm>
              <a:custGeom>
                <a:avLst/>
                <a:gdLst>
                  <a:gd name="T0" fmla="*/ 1 w 4"/>
                  <a:gd name="T1" fmla="*/ 0 h 3"/>
                  <a:gd name="T2" fmla="*/ 1 w 4"/>
                  <a:gd name="T3" fmla="*/ 0 h 3"/>
                  <a:gd name="T4" fmla="*/ 1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0 h 3"/>
                  <a:gd name="T12" fmla="*/ 0 w 4"/>
                  <a:gd name="T13" fmla="*/ 0 h 3"/>
                  <a:gd name="T14" fmla="*/ 0 w 4"/>
                  <a:gd name="T15" fmla="*/ 1 h 3"/>
                  <a:gd name="T16" fmla="*/ 0 w 4"/>
                  <a:gd name="T17" fmla="*/ 1 h 3"/>
                  <a:gd name="T18" fmla="*/ 0 w 4"/>
                  <a:gd name="T19" fmla="*/ 1 h 3"/>
                  <a:gd name="T20" fmla="*/ 1 w 4"/>
                  <a:gd name="T21" fmla="*/ 1 h 3"/>
                  <a:gd name="T22" fmla="*/ 1 w 4"/>
                  <a:gd name="T23" fmla="*/ 1 h 3"/>
                  <a:gd name="T24" fmla="*/ 1 w 4"/>
                  <a:gd name="T25" fmla="*/ 1 h 3"/>
                  <a:gd name="T26" fmla="*/ 1 w 4"/>
                  <a:gd name="T27" fmla="*/ 1 h 3"/>
                  <a:gd name="T28" fmla="*/ 1 w 4"/>
                  <a:gd name="T29" fmla="*/ 0 h 3"/>
                  <a:gd name="T30" fmla="*/ 1 w 4"/>
                  <a:gd name="T31" fmla="*/ 0 h 3"/>
                  <a:gd name="T32" fmla="*/ 1 w 4"/>
                  <a:gd name="T33" fmla="*/ 0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"/>
                  <a:gd name="T52" fmla="*/ 0 h 3"/>
                  <a:gd name="T53" fmla="*/ 4 w 4"/>
                  <a:gd name="T54" fmla="*/ 3 h 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" h="3">
                    <a:moveTo>
                      <a:pt x="4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Freeform 33"/>
              <p:cNvSpPr>
                <a:spLocks/>
              </p:cNvSpPr>
              <p:nvPr/>
            </p:nvSpPr>
            <p:spPr bwMode="auto">
              <a:xfrm>
                <a:off x="1005" y="3390"/>
                <a:ext cx="1" cy="1"/>
              </a:xfrm>
              <a:custGeom>
                <a:avLst/>
                <a:gdLst>
                  <a:gd name="T0" fmla="*/ 1 w 4"/>
                  <a:gd name="T1" fmla="*/ 0 h 3"/>
                  <a:gd name="T2" fmla="*/ 1 w 4"/>
                  <a:gd name="T3" fmla="*/ 0 h 3"/>
                  <a:gd name="T4" fmla="*/ 1 w 4"/>
                  <a:gd name="T5" fmla="*/ 0 h 3"/>
                  <a:gd name="T6" fmla="*/ 1 w 4"/>
                  <a:gd name="T7" fmla="*/ 0 h 3"/>
                  <a:gd name="T8" fmla="*/ 0 w 4"/>
                  <a:gd name="T9" fmla="*/ 0 h 3"/>
                  <a:gd name="T10" fmla="*/ 0 w 4"/>
                  <a:gd name="T11" fmla="*/ 0 h 3"/>
                  <a:gd name="T12" fmla="*/ 0 w 4"/>
                  <a:gd name="T13" fmla="*/ 0 h 3"/>
                  <a:gd name="T14" fmla="*/ 0 w 4"/>
                  <a:gd name="T15" fmla="*/ 0 h 3"/>
                  <a:gd name="T16" fmla="*/ 0 w 4"/>
                  <a:gd name="T17" fmla="*/ 0 h 3"/>
                  <a:gd name="T18" fmla="*/ 0 w 4"/>
                  <a:gd name="T19" fmla="*/ 1 h 3"/>
                  <a:gd name="T20" fmla="*/ 0 w 4"/>
                  <a:gd name="T21" fmla="*/ 1 h 3"/>
                  <a:gd name="T22" fmla="*/ 0 w 4"/>
                  <a:gd name="T23" fmla="*/ 1 h 3"/>
                  <a:gd name="T24" fmla="*/ 0 w 4"/>
                  <a:gd name="T25" fmla="*/ 1 h 3"/>
                  <a:gd name="T26" fmla="*/ 1 w 4"/>
                  <a:gd name="T27" fmla="*/ 1 h 3"/>
                  <a:gd name="T28" fmla="*/ 1 w 4"/>
                  <a:gd name="T29" fmla="*/ 1 h 3"/>
                  <a:gd name="T30" fmla="*/ 1 w 4"/>
                  <a:gd name="T31" fmla="*/ 1 h 3"/>
                  <a:gd name="T32" fmla="*/ 1 w 4"/>
                  <a:gd name="T33" fmla="*/ 1 h 3"/>
                  <a:gd name="T34" fmla="*/ 1 w 4"/>
                  <a:gd name="T35" fmla="*/ 1 h 3"/>
                  <a:gd name="T36" fmla="*/ 1 w 4"/>
                  <a:gd name="T37" fmla="*/ 0 h 3"/>
                  <a:gd name="T38" fmla="*/ 1 w 4"/>
                  <a:gd name="T39" fmla="*/ 0 h 3"/>
                  <a:gd name="T40" fmla="*/ 1 w 4"/>
                  <a:gd name="T41" fmla="*/ 0 h 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"/>
                  <a:gd name="T64" fmla="*/ 0 h 3"/>
                  <a:gd name="T65" fmla="*/ 4 w 4"/>
                  <a:gd name="T66" fmla="*/ 3 h 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0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Freeform 34"/>
              <p:cNvSpPr>
                <a:spLocks/>
              </p:cNvSpPr>
              <p:nvPr/>
            </p:nvSpPr>
            <p:spPr bwMode="auto">
              <a:xfrm>
                <a:off x="993" y="3385"/>
                <a:ext cx="6" cy="5"/>
              </a:xfrm>
              <a:custGeom>
                <a:avLst/>
                <a:gdLst>
                  <a:gd name="T0" fmla="*/ 6 w 13"/>
                  <a:gd name="T1" fmla="*/ 1 h 9"/>
                  <a:gd name="T2" fmla="*/ 5 w 13"/>
                  <a:gd name="T3" fmla="*/ 0 h 9"/>
                  <a:gd name="T4" fmla="*/ 3 w 13"/>
                  <a:gd name="T5" fmla="*/ 1 h 9"/>
                  <a:gd name="T6" fmla="*/ 1 w 13"/>
                  <a:gd name="T7" fmla="*/ 1 h 9"/>
                  <a:gd name="T8" fmla="*/ 0 w 13"/>
                  <a:gd name="T9" fmla="*/ 3 h 9"/>
                  <a:gd name="T10" fmla="*/ 0 w 13"/>
                  <a:gd name="T11" fmla="*/ 4 h 9"/>
                  <a:gd name="T12" fmla="*/ 0 w 13"/>
                  <a:gd name="T13" fmla="*/ 4 h 9"/>
                  <a:gd name="T14" fmla="*/ 0 w 13"/>
                  <a:gd name="T15" fmla="*/ 5 h 9"/>
                  <a:gd name="T16" fmla="*/ 1 w 13"/>
                  <a:gd name="T17" fmla="*/ 5 h 9"/>
                  <a:gd name="T18" fmla="*/ 3 w 13"/>
                  <a:gd name="T19" fmla="*/ 5 h 9"/>
                  <a:gd name="T20" fmla="*/ 5 w 13"/>
                  <a:gd name="T21" fmla="*/ 4 h 9"/>
                  <a:gd name="T22" fmla="*/ 6 w 13"/>
                  <a:gd name="T23" fmla="*/ 2 h 9"/>
                  <a:gd name="T24" fmla="*/ 6 w 13"/>
                  <a:gd name="T25" fmla="*/ 1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12" y="1"/>
                    </a:moveTo>
                    <a:lnTo>
                      <a:pt x="10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6" y="9"/>
                    </a:lnTo>
                    <a:lnTo>
                      <a:pt x="11" y="7"/>
                    </a:lnTo>
                    <a:lnTo>
                      <a:pt x="13" y="4"/>
                    </a:lnTo>
                    <a:lnTo>
                      <a:pt x="12" y="1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Freeform 35"/>
              <p:cNvSpPr>
                <a:spLocks/>
              </p:cNvSpPr>
              <p:nvPr/>
            </p:nvSpPr>
            <p:spPr bwMode="auto">
              <a:xfrm>
                <a:off x="993" y="3385"/>
                <a:ext cx="6" cy="5"/>
              </a:xfrm>
              <a:custGeom>
                <a:avLst/>
                <a:gdLst>
                  <a:gd name="T0" fmla="*/ 6 w 13"/>
                  <a:gd name="T1" fmla="*/ 1 h 9"/>
                  <a:gd name="T2" fmla="*/ 6 w 13"/>
                  <a:gd name="T3" fmla="*/ 1 h 9"/>
                  <a:gd name="T4" fmla="*/ 5 w 13"/>
                  <a:gd name="T5" fmla="*/ 0 h 9"/>
                  <a:gd name="T6" fmla="*/ 3 w 13"/>
                  <a:gd name="T7" fmla="*/ 1 h 9"/>
                  <a:gd name="T8" fmla="*/ 1 w 13"/>
                  <a:gd name="T9" fmla="*/ 1 h 9"/>
                  <a:gd name="T10" fmla="*/ 0 w 13"/>
                  <a:gd name="T11" fmla="*/ 3 h 9"/>
                  <a:gd name="T12" fmla="*/ 0 w 13"/>
                  <a:gd name="T13" fmla="*/ 3 h 9"/>
                  <a:gd name="T14" fmla="*/ 0 w 13"/>
                  <a:gd name="T15" fmla="*/ 4 h 9"/>
                  <a:gd name="T16" fmla="*/ 0 w 13"/>
                  <a:gd name="T17" fmla="*/ 4 h 9"/>
                  <a:gd name="T18" fmla="*/ 0 w 13"/>
                  <a:gd name="T19" fmla="*/ 5 h 9"/>
                  <a:gd name="T20" fmla="*/ 1 w 13"/>
                  <a:gd name="T21" fmla="*/ 5 h 9"/>
                  <a:gd name="T22" fmla="*/ 1 w 13"/>
                  <a:gd name="T23" fmla="*/ 5 h 9"/>
                  <a:gd name="T24" fmla="*/ 3 w 13"/>
                  <a:gd name="T25" fmla="*/ 5 h 9"/>
                  <a:gd name="T26" fmla="*/ 5 w 13"/>
                  <a:gd name="T27" fmla="*/ 4 h 9"/>
                  <a:gd name="T28" fmla="*/ 6 w 13"/>
                  <a:gd name="T29" fmla="*/ 2 h 9"/>
                  <a:gd name="T30" fmla="*/ 6 w 13"/>
                  <a:gd name="T31" fmla="*/ 1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"/>
                  <a:gd name="T49" fmla="*/ 0 h 9"/>
                  <a:gd name="T50" fmla="*/ 13 w 13"/>
                  <a:gd name="T51" fmla="*/ 9 h 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" h="9">
                    <a:moveTo>
                      <a:pt x="12" y="1"/>
                    </a:moveTo>
                    <a:lnTo>
                      <a:pt x="12" y="1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6" y="9"/>
                    </a:lnTo>
                    <a:lnTo>
                      <a:pt x="11" y="7"/>
                    </a:lnTo>
                    <a:lnTo>
                      <a:pt x="13" y="4"/>
                    </a:lnTo>
                    <a:lnTo>
                      <a:pt x="12" y="1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Freeform 36"/>
              <p:cNvSpPr>
                <a:spLocks/>
              </p:cNvSpPr>
              <p:nvPr/>
            </p:nvSpPr>
            <p:spPr bwMode="auto">
              <a:xfrm>
                <a:off x="974" y="3383"/>
                <a:ext cx="20" cy="19"/>
              </a:xfrm>
              <a:custGeom>
                <a:avLst/>
                <a:gdLst>
                  <a:gd name="T0" fmla="*/ 18 w 46"/>
                  <a:gd name="T1" fmla="*/ 19 h 44"/>
                  <a:gd name="T2" fmla="*/ 19 w 46"/>
                  <a:gd name="T3" fmla="*/ 19 h 44"/>
                  <a:gd name="T4" fmla="*/ 20 w 46"/>
                  <a:gd name="T5" fmla="*/ 19 h 44"/>
                  <a:gd name="T6" fmla="*/ 20 w 46"/>
                  <a:gd name="T7" fmla="*/ 18 h 44"/>
                  <a:gd name="T8" fmla="*/ 20 w 46"/>
                  <a:gd name="T9" fmla="*/ 18 h 44"/>
                  <a:gd name="T10" fmla="*/ 17 w 46"/>
                  <a:gd name="T11" fmla="*/ 15 h 44"/>
                  <a:gd name="T12" fmla="*/ 13 w 46"/>
                  <a:gd name="T13" fmla="*/ 11 h 44"/>
                  <a:gd name="T14" fmla="*/ 10 w 46"/>
                  <a:gd name="T15" fmla="*/ 8 h 44"/>
                  <a:gd name="T16" fmla="*/ 8 w 46"/>
                  <a:gd name="T17" fmla="*/ 5 h 44"/>
                  <a:gd name="T18" fmla="*/ 10 w 46"/>
                  <a:gd name="T19" fmla="*/ 6 h 44"/>
                  <a:gd name="T20" fmla="*/ 9 w 46"/>
                  <a:gd name="T21" fmla="*/ 6 h 44"/>
                  <a:gd name="T22" fmla="*/ 8 w 46"/>
                  <a:gd name="T23" fmla="*/ 4 h 44"/>
                  <a:gd name="T24" fmla="*/ 6 w 46"/>
                  <a:gd name="T25" fmla="*/ 3 h 44"/>
                  <a:gd name="T26" fmla="*/ 3 w 46"/>
                  <a:gd name="T27" fmla="*/ 1 h 44"/>
                  <a:gd name="T28" fmla="*/ 1 w 46"/>
                  <a:gd name="T29" fmla="*/ 0 h 44"/>
                  <a:gd name="T30" fmla="*/ 0 w 46"/>
                  <a:gd name="T31" fmla="*/ 1 h 44"/>
                  <a:gd name="T32" fmla="*/ 0 w 46"/>
                  <a:gd name="T33" fmla="*/ 4 h 44"/>
                  <a:gd name="T34" fmla="*/ 1 w 46"/>
                  <a:gd name="T35" fmla="*/ 5 h 44"/>
                  <a:gd name="T36" fmla="*/ 3 w 46"/>
                  <a:gd name="T37" fmla="*/ 6 h 44"/>
                  <a:gd name="T38" fmla="*/ 5 w 46"/>
                  <a:gd name="T39" fmla="*/ 8 h 44"/>
                  <a:gd name="T40" fmla="*/ 7 w 46"/>
                  <a:gd name="T41" fmla="*/ 10 h 44"/>
                  <a:gd name="T42" fmla="*/ 8 w 46"/>
                  <a:gd name="T43" fmla="*/ 11 h 44"/>
                  <a:gd name="T44" fmla="*/ 10 w 46"/>
                  <a:gd name="T45" fmla="*/ 13 h 44"/>
                  <a:gd name="T46" fmla="*/ 10 w 46"/>
                  <a:gd name="T47" fmla="*/ 14 h 44"/>
                  <a:gd name="T48" fmla="*/ 12 w 46"/>
                  <a:gd name="T49" fmla="*/ 16 h 44"/>
                  <a:gd name="T50" fmla="*/ 14 w 46"/>
                  <a:gd name="T51" fmla="*/ 17 h 44"/>
                  <a:gd name="T52" fmla="*/ 17 w 46"/>
                  <a:gd name="T53" fmla="*/ 18 h 44"/>
                  <a:gd name="T54" fmla="*/ 18 w 46"/>
                  <a:gd name="T55" fmla="*/ 19 h 44"/>
                  <a:gd name="T56" fmla="*/ 18 w 46"/>
                  <a:gd name="T57" fmla="*/ 19 h 4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6"/>
                  <a:gd name="T88" fmla="*/ 0 h 44"/>
                  <a:gd name="T89" fmla="*/ 46 w 46"/>
                  <a:gd name="T90" fmla="*/ 44 h 4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6" h="44">
                    <a:moveTo>
                      <a:pt x="42" y="44"/>
                    </a:moveTo>
                    <a:lnTo>
                      <a:pt x="44" y="43"/>
                    </a:lnTo>
                    <a:lnTo>
                      <a:pt x="46" y="43"/>
                    </a:lnTo>
                    <a:lnTo>
                      <a:pt x="46" y="41"/>
                    </a:lnTo>
                    <a:lnTo>
                      <a:pt x="38" y="35"/>
                    </a:lnTo>
                    <a:lnTo>
                      <a:pt x="31" y="26"/>
                    </a:lnTo>
                    <a:lnTo>
                      <a:pt x="24" y="18"/>
                    </a:lnTo>
                    <a:lnTo>
                      <a:pt x="18" y="11"/>
                    </a:lnTo>
                    <a:lnTo>
                      <a:pt x="22" y="15"/>
                    </a:lnTo>
                    <a:lnTo>
                      <a:pt x="21" y="14"/>
                    </a:lnTo>
                    <a:lnTo>
                      <a:pt x="18" y="10"/>
                    </a:lnTo>
                    <a:lnTo>
                      <a:pt x="14" y="6"/>
                    </a:lnTo>
                    <a:lnTo>
                      <a:pt x="8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8" y="15"/>
                    </a:lnTo>
                    <a:lnTo>
                      <a:pt x="12" y="18"/>
                    </a:lnTo>
                    <a:lnTo>
                      <a:pt x="16" y="22"/>
                    </a:lnTo>
                    <a:lnTo>
                      <a:pt x="19" y="26"/>
                    </a:lnTo>
                    <a:lnTo>
                      <a:pt x="22" y="30"/>
                    </a:lnTo>
                    <a:lnTo>
                      <a:pt x="24" y="33"/>
                    </a:lnTo>
                    <a:lnTo>
                      <a:pt x="27" y="37"/>
                    </a:lnTo>
                    <a:lnTo>
                      <a:pt x="33" y="39"/>
                    </a:lnTo>
                    <a:lnTo>
                      <a:pt x="38" y="41"/>
                    </a:lnTo>
                    <a:lnTo>
                      <a:pt x="41" y="43"/>
                    </a:lnTo>
                    <a:lnTo>
                      <a:pt x="42" y="44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" name="Freeform 37"/>
              <p:cNvSpPr>
                <a:spLocks/>
              </p:cNvSpPr>
              <p:nvPr/>
            </p:nvSpPr>
            <p:spPr bwMode="auto">
              <a:xfrm>
                <a:off x="974" y="3383"/>
                <a:ext cx="20" cy="19"/>
              </a:xfrm>
              <a:custGeom>
                <a:avLst/>
                <a:gdLst>
                  <a:gd name="T0" fmla="*/ 18 w 46"/>
                  <a:gd name="T1" fmla="*/ 19 h 44"/>
                  <a:gd name="T2" fmla="*/ 18 w 46"/>
                  <a:gd name="T3" fmla="*/ 19 h 44"/>
                  <a:gd name="T4" fmla="*/ 19 w 46"/>
                  <a:gd name="T5" fmla="*/ 19 h 44"/>
                  <a:gd name="T6" fmla="*/ 20 w 46"/>
                  <a:gd name="T7" fmla="*/ 19 h 44"/>
                  <a:gd name="T8" fmla="*/ 20 w 46"/>
                  <a:gd name="T9" fmla="*/ 18 h 44"/>
                  <a:gd name="T10" fmla="*/ 20 w 46"/>
                  <a:gd name="T11" fmla="*/ 18 h 44"/>
                  <a:gd name="T12" fmla="*/ 20 w 46"/>
                  <a:gd name="T13" fmla="*/ 18 h 44"/>
                  <a:gd name="T14" fmla="*/ 17 w 46"/>
                  <a:gd name="T15" fmla="*/ 15 h 44"/>
                  <a:gd name="T16" fmla="*/ 13 w 46"/>
                  <a:gd name="T17" fmla="*/ 11 h 44"/>
                  <a:gd name="T18" fmla="*/ 10 w 46"/>
                  <a:gd name="T19" fmla="*/ 8 h 44"/>
                  <a:gd name="T20" fmla="*/ 8 w 46"/>
                  <a:gd name="T21" fmla="*/ 5 h 44"/>
                  <a:gd name="T22" fmla="*/ 8 w 46"/>
                  <a:gd name="T23" fmla="*/ 5 h 44"/>
                  <a:gd name="T24" fmla="*/ 10 w 46"/>
                  <a:gd name="T25" fmla="*/ 6 h 44"/>
                  <a:gd name="T26" fmla="*/ 9 w 46"/>
                  <a:gd name="T27" fmla="*/ 6 h 44"/>
                  <a:gd name="T28" fmla="*/ 8 w 46"/>
                  <a:gd name="T29" fmla="*/ 4 h 44"/>
                  <a:gd name="T30" fmla="*/ 6 w 46"/>
                  <a:gd name="T31" fmla="*/ 3 h 44"/>
                  <a:gd name="T32" fmla="*/ 3 w 46"/>
                  <a:gd name="T33" fmla="*/ 1 h 44"/>
                  <a:gd name="T34" fmla="*/ 1 w 46"/>
                  <a:gd name="T35" fmla="*/ 0 h 44"/>
                  <a:gd name="T36" fmla="*/ 0 w 46"/>
                  <a:gd name="T37" fmla="*/ 1 h 44"/>
                  <a:gd name="T38" fmla="*/ 0 w 46"/>
                  <a:gd name="T39" fmla="*/ 4 h 44"/>
                  <a:gd name="T40" fmla="*/ 0 w 46"/>
                  <a:gd name="T41" fmla="*/ 4 h 44"/>
                  <a:gd name="T42" fmla="*/ 1 w 46"/>
                  <a:gd name="T43" fmla="*/ 5 h 44"/>
                  <a:gd name="T44" fmla="*/ 3 w 46"/>
                  <a:gd name="T45" fmla="*/ 6 h 44"/>
                  <a:gd name="T46" fmla="*/ 5 w 46"/>
                  <a:gd name="T47" fmla="*/ 8 h 44"/>
                  <a:gd name="T48" fmla="*/ 7 w 46"/>
                  <a:gd name="T49" fmla="*/ 10 h 44"/>
                  <a:gd name="T50" fmla="*/ 7 w 46"/>
                  <a:gd name="T51" fmla="*/ 10 h 44"/>
                  <a:gd name="T52" fmla="*/ 8 w 46"/>
                  <a:gd name="T53" fmla="*/ 11 h 44"/>
                  <a:gd name="T54" fmla="*/ 10 w 46"/>
                  <a:gd name="T55" fmla="*/ 13 h 44"/>
                  <a:gd name="T56" fmla="*/ 10 w 46"/>
                  <a:gd name="T57" fmla="*/ 14 h 44"/>
                  <a:gd name="T58" fmla="*/ 12 w 46"/>
                  <a:gd name="T59" fmla="*/ 16 h 44"/>
                  <a:gd name="T60" fmla="*/ 12 w 46"/>
                  <a:gd name="T61" fmla="*/ 16 h 44"/>
                  <a:gd name="T62" fmla="*/ 14 w 46"/>
                  <a:gd name="T63" fmla="*/ 17 h 44"/>
                  <a:gd name="T64" fmla="*/ 17 w 46"/>
                  <a:gd name="T65" fmla="*/ 18 h 44"/>
                  <a:gd name="T66" fmla="*/ 18 w 46"/>
                  <a:gd name="T67" fmla="*/ 19 h 44"/>
                  <a:gd name="T68" fmla="*/ 18 w 46"/>
                  <a:gd name="T69" fmla="*/ 19 h 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"/>
                  <a:gd name="T106" fmla="*/ 0 h 44"/>
                  <a:gd name="T107" fmla="*/ 46 w 46"/>
                  <a:gd name="T108" fmla="*/ 44 h 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" h="44">
                    <a:moveTo>
                      <a:pt x="42" y="44"/>
                    </a:moveTo>
                    <a:lnTo>
                      <a:pt x="42" y="44"/>
                    </a:lnTo>
                    <a:lnTo>
                      <a:pt x="44" y="43"/>
                    </a:lnTo>
                    <a:lnTo>
                      <a:pt x="46" y="43"/>
                    </a:lnTo>
                    <a:lnTo>
                      <a:pt x="46" y="41"/>
                    </a:lnTo>
                    <a:lnTo>
                      <a:pt x="38" y="35"/>
                    </a:lnTo>
                    <a:lnTo>
                      <a:pt x="31" y="26"/>
                    </a:lnTo>
                    <a:lnTo>
                      <a:pt x="24" y="18"/>
                    </a:lnTo>
                    <a:lnTo>
                      <a:pt x="18" y="11"/>
                    </a:lnTo>
                    <a:lnTo>
                      <a:pt x="22" y="15"/>
                    </a:lnTo>
                    <a:lnTo>
                      <a:pt x="21" y="14"/>
                    </a:lnTo>
                    <a:lnTo>
                      <a:pt x="18" y="10"/>
                    </a:lnTo>
                    <a:lnTo>
                      <a:pt x="14" y="6"/>
                    </a:lnTo>
                    <a:lnTo>
                      <a:pt x="8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8" y="15"/>
                    </a:lnTo>
                    <a:lnTo>
                      <a:pt x="12" y="18"/>
                    </a:lnTo>
                    <a:lnTo>
                      <a:pt x="16" y="22"/>
                    </a:lnTo>
                    <a:lnTo>
                      <a:pt x="19" y="26"/>
                    </a:lnTo>
                    <a:lnTo>
                      <a:pt x="22" y="30"/>
                    </a:lnTo>
                    <a:lnTo>
                      <a:pt x="24" y="33"/>
                    </a:lnTo>
                    <a:lnTo>
                      <a:pt x="27" y="37"/>
                    </a:lnTo>
                    <a:lnTo>
                      <a:pt x="33" y="39"/>
                    </a:lnTo>
                    <a:lnTo>
                      <a:pt x="38" y="41"/>
                    </a:lnTo>
                    <a:lnTo>
                      <a:pt x="41" y="43"/>
                    </a:lnTo>
                    <a:lnTo>
                      <a:pt x="42" y="44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Freeform 38"/>
              <p:cNvSpPr>
                <a:spLocks/>
              </p:cNvSpPr>
              <p:nvPr/>
            </p:nvSpPr>
            <p:spPr bwMode="auto">
              <a:xfrm>
                <a:off x="965" y="3384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1 h 4"/>
                  <a:gd name="T14" fmla="*/ 0 w 3"/>
                  <a:gd name="T15" fmla="*/ 1 h 4"/>
                  <a:gd name="T16" fmla="*/ 0 w 3"/>
                  <a:gd name="T17" fmla="*/ 1 h 4"/>
                  <a:gd name="T18" fmla="*/ 1 w 3"/>
                  <a:gd name="T19" fmla="*/ 1 h 4"/>
                  <a:gd name="T20" fmla="*/ 1 w 3"/>
                  <a:gd name="T21" fmla="*/ 1 h 4"/>
                  <a:gd name="T22" fmla="*/ 1 w 3"/>
                  <a:gd name="T23" fmla="*/ 1 h 4"/>
                  <a:gd name="T24" fmla="*/ 1 w 3"/>
                  <a:gd name="T25" fmla="*/ 1 h 4"/>
                  <a:gd name="T26" fmla="*/ 2 w 3"/>
                  <a:gd name="T27" fmla="*/ 1 h 4"/>
                  <a:gd name="T28" fmla="*/ 2 w 3"/>
                  <a:gd name="T29" fmla="*/ 1 h 4"/>
                  <a:gd name="T30" fmla="*/ 2 w 3"/>
                  <a:gd name="T31" fmla="*/ 0 h 4"/>
                  <a:gd name="T32" fmla="*/ 1 w 3"/>
                  <a:gd name="T33" fmla="*/ 0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2" y="1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" name="Freeform 39"/>
              <p:cNvSpPr>
                <a:spLocks/>
              </p:cNvSpPr>
              <p:nvPr/>
            </p:nvSpPr>
            <p:spPr bwMode="auto">
              <a:xfrm>
                <a:off x="965" y="3384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w 3"/>
                  <a:gd name="T17" fmla="*/ 1 h 4"/>
                  <a:gd name="T18" fmla="*/ 0 w 3"/>
                  <a:gd name="T19" fmla="*/ 1 h 4"/>
                  <a:gd name="T20" fmla="*/ 0 w 3"/>
                  <a:gd name="T21" fmla="*/ 1 h 4"/>
                  <a:gd name="T22" fmla="*/ 0 w 3"/>
                  <a:gd name="T23" fmla="*/ 1 h 4"/>
                  <a:gd name="T24" fmla="*/ 1 w 3"/>
                  <a:gd name="T25" fmla="*/ 1 h 4"/>
                  <a:gd name="T26" fmla="*/ 1 w 3"/>
                  <a:gd name="T27" fmla="*/ 1 h 4"/>
                  <a:gd name="T28" fmla="*/ 1 w 3"/>
                  <a:gd name="T29" fmla="*/ 1 h 4"/>
                  <a:gd name="T30" fmla="*/ 1 w 3"/>
                  <a:gd name="T31" fmla="*/ 1 h 4"/>
                  <a:gd name="T32" fmla="*/ 1 w 3"/>
                  <a:gd name="T33" fmla="*/ 1 h 4"/>
                  <a:gd name="T34" fmla="*/ 2 w 3"/>
                  <a:gd name="T35" fmla="*/ 1 h 4"/>
                  <a:gd name="T36" fmla="*/ 2 w 3"/>
                  <a:gd name="T37" fmla="*/ 1 h 4"/>
                  <a:gd name="T38" fmla="*/ 2 w 3"/>
                  <a:gd name="T39" fmla="*/ 0 h 4"/>
                  <a:gd name="T40" fmla="*/ 1 w 3"/>
                  <a:gd name="T41" fmla="*/ 0 h 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"/>
                  <a:gd name="T64" fmla="*/ 0 h 4"/>
                  <a:gd name="T65" fmla="*/ 3 w 3"/>
                  <a:gd name="T66" fmla="*/ 4 h 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" h="4">
                    <a:moveTo>
                      <a:pt x="2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" name="Freeform 40"/>
              <p:cNvSpPr>
                <a:spLocks/>
              </p:cNvSpPr>
              <p:nvPr/>
            </p:nvSpPr>
            <p:spPr bwMode="auto">
              <a:xfrm>
                <a:off x="945" y="3370"/>
                <a:ext cx="12" cy="14"/>
              </a:xfrm>
              <a:custGeom>
                <a:avLst/>
                <a:gdLst>
                  <a:gd name="T0" fmla="*/ 4 w 28"/>
                  <a:gd name="T1" fmla="*/ 7 h 32"/>
                  <a:gd name="T2" fmla="*/ 6 w 28"/>
                  <a:gd name="T3" fmla="*/ 5 h 32"/>
                  <a:gd name="T4" fmla="*/ 8 w 28"/>
                  <a:gd name="T5" fmla="*/ 3 h 32"/>
                  <a:gd name="T6" fmla="*/ 10 w 28"/>
                  <a:gd name="T7" fmla="*/ 2 h 32"/>
                  <a:gd name="T8" fmla="*/ 12 w 28"/>
                  <a:gd name="T9" fmla="*/ 0 h 32"/>
                  <a:gd name="T10" fmla="*/ 12 w 28"/>
                  <a:gd name="T11" fmla="*/ 3 h 32"/>
                  <a:gd name="T12" fmla="*/ 11 w 28"/>
                  <a:gd name="T13" fmla="*/ 5 h 32"/>
                  <a:gd name="T14" fmla="*/ 9 w 28"/>
                  <a:gd name="T15" fmla="*/ 7 h 32"/>
                  <a:gd name="T16" fmla="*/ 7 w 28"/>
                  <a:gd name="T17" fmla="*/ 9 h 32"/>
                  <a:gd name="T18" fmla="*/ 7 w 28"/>
                  <a:gd name="T19" fmla="*/ 9 h 32"/>
                  <a:gd name="T20" fmla="*/ 8 w 28"/>
                  <a:gd name="T21" fmla="*/ 10 h 32"/>
                  <a:gd name="T22" fmla="*/ 8 w 28"/>
                  <a:gd name="T23" fmla="*/ 10 h 32"/>
                  <a:gd name="T24" fmla="*/ 8 w 28"/>
                  <a:gd name="T25" fmla="*/ 11 h 32"/>
                  <a:gd name="T26" fmla="*/ 7 w 28"/>
                  <a:gd name="T27" fmla="*/ 12 h 32"/>
                  <a:gd name="T28" fmla="*/ 6 w 28"/>
                  <a:gd name="T29" fmla="*/ 13 h 32"/>
                  <a:gd name="T30" fmla="*/ 4 w 28"/>
                  <a:gd name="T31" fmla="*/ 14 h 32"/>
                  <a:gd name="T32" fmla="*/ 3 w 28"/>
                  <a:gd name="T33" fmla="*/ 14 h 32"/>
                  <a:gd name="T34" fmla="*/ 2 w 28"/>
                  <a:gd name="T35" fmla="*/ 14 h 32"/>
                  <a:gd name="T36" fmla="*/ 1 w 28"/>
                  <a:gd name="T37" fmla="*/ 13 h 32"/>
                  <a:gd name="T38" fmla="*/ 0 w 28"/>
                  <a:gd name="T39" fmla="*/ 12 h 32"/>
                  <a:gd name="T40" fmla="*/ 0 w 28"/>
                  <a:gd name="T41" fmla="*/ 11 h 32"/>
                  <a:gd name="T42" fmla="*/ 1 w 28"/>
                  <a:gd name="T43" fmla="*/ 10 h 32"/>
                  <a:gd name="T44" fmla="*/ 2 w 28"/>
                  <a:gd name="T45" fmla="*/ 9 h 32"/>
                  <a:gd name="T46" fmla="*/ 3 w 28"/>
                  <a:gd name="T47" fmla="*/ 7 h 32"/>
                  <a:gd name="T48" fmla="*/ 4 w 28"/>
                  <a:gd name="T49" fmla="*/ 7 h 32"/>
                  <a:gd name="T50" fmla="*/ 4 w 28"/>
                  <a:gd name="T51" fmla="*/ 7 h 32"/>
                  <a:gd name="T52" fmla="*/ 4 w 28"/>
                  <a:gd name="T53" fmla="*/ 7 h 32"/>
                  <a:gd name="T54" fmla="*/ 4 w 28"/>
                  <a:gd name="T55" fmla="*/ 7 h 32"/>
                  <a:gd name="T56" fmla="*/ 4 w 28"/>
                  <a:gd name="T57" fmla="*/ 7 h 3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32"/>
                  <a:gd name="T89" fmla="*/ 28 w 28"/>
                  <a:gd name="T90" fmla="*/ 32 h 3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32">
                    <a:moveTo>
                      <a:pt x="10" y="16"/>
                    </a:moveTo>
                    <a:lnTo>
                      <a:pt x="13" y="12"/>
                    </a:lnTo>
                    <a:lnTo>
                      <a:pt x="18" y="7"/>
                    </a:lnTo>
                    <a:lnTo>
                      <a:pt x="23" y="4"/>
                    </a:lnTo>
                    <a:lnTo>
                      <a:pt x="27" y="0"/>
                    </a:lnTo>
                    <a:lnTo>
                      <a:pt x="28" y="6"/>
                    </a:lnTo>
                    <a:lnTo>
                      <a:pt x="25" y="11"/>
                    </a:lnTo>
                    <a:lnTo>
                      <a:pt x="20" y="15"/>
                    </a:lnTo>
                    <a:lnTo>
                      <a:pt x="17" y="20"/>
                    </a:lnTo>
                    <a:lnTo>
                      <a:pt x="17" y="21"/>
                    </a:lnTo>
                    <a:lnTo>
                      <a:pt x="18" y="23"/>
                    </a:lnTo>
                    <a:lnTo>
                      <a:pt x="19" y="24"/>
                    </a:lnTo>
                    <a:lnTo>
                      <a:pt x="19" y="25"/>
                    </a:lnTo>
                    <a:lnTo>
                      <a:pt x="17" y="28"/>
                    </a:lnTo>
                    <a:lnTo>
                      <a:pt x="13" y="30"/>
                    </a:lnTo>
                    <a:lnTo>
                      <a:pt x="10" y="31"/>
                    </a:lnTo>
                    <a:lnTo>
                      <a:pt x="7" y="32"/>
                    </a:lnTo>
                    <a:lnTo>
                      <a:pt x="4" y="31"/>
                    </a:lnTo>
                    <a:lnTo>
                      <a:pt x="2" y="30"/>
                    </a:lnTo>
                    <a:lnTo>
                      <a:pt x="1" y="28"/>
                    </a:lnTo>
                    <a:lnTo>
                      <a:pt x="0" y="25"/>
                    </a:lnTo>
                    <a:lnTo>
                      <a:pt x="3" y="24"/>
                    </a:lnTo>
                    <a:lnTo>
                      <a:pt x="5" y="21"/>
                    </a:lnTo>
                    <a:lnTo>
                      <a:pt x="7" y="17"/>
                    </a:lnTo>
                    <a:lnTo>
                      <a:pt x="10" y="15"/>
                    </a:lnTo>
                    <a:lnTo>
                      <a:pt x="10" y="1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" name="Freeform 41"/>
              <p:cNvSpPr>
                <a:spLocks/>
              </p:cNvSpPr>
              <p:nvPr/>
            </p:nvSpPr>
            <p:spPr bwMode="auto">
              <a:xfrm>
                <a:off x="945" y="3370"/>
                <a:ext cx="12" cy="14"/>
              </a:xfrm>
              <a:custGeom>
                <a:avLst/>
                <a:gdLst>
                  <a:gd name="T0" fmla="*/ 4 w 28"/>
                  <a:gd name="T1" fmla="*/ 7 h 32"/>
                  <a:gd name="T2" fmla="*/ 4 w 28"/>
                  <a:gd name="T3" fmla="*/ 7 h 32"/>
                  <a:gd name="T4" fmla="*/ 6 w 28"/>
                  <a:gd name="T5" fmla="*/ 5 h 32"/>
                  <a:gd name="T6" fmla="*/ 8 w 28"/>
                  <a:gd name="T7" fmla="*/ 3 h 32"/>
                  <a:gd name="T8" fmla="*/ 10 w 28"/>
                  <a:gd name="T9" fmla="*/ 2 h 32"/>
                  <a:gd name="T10" fmla="*/ 12 w 28"/>
                  <a:gd name="T11" fmla="*/ 0 h 32"/>
                  <a:gd name="T12" fmla="*/ 12 w 28"/>
                  <a:gd name="T13" fmla="*/ 0 h 32"/>
                  <a:gd name="T14" fmla="*/ 12 w 28"/>
                  <a:gd name="T15" fmla="*/ 3 h 32"/>
                  <a:gd name="T16" fmla="*/ 11 w 28"/>
                  <a:gd name="T17" fmla="*/ 5 h 32"/>
                  <a:gd name="T18" fmla="*/ 9 w 28"/>
                  <a:gd name="T19" fmla="*/ 7 h 32"/>
                  <a:gd name="T20" fmla="*/ 7 w 28"/>
                  <a:gd name="T21" fmla="*/ 9 h 32"/>
                  <a:gd name="T22" fmla="*/ 7 w 28"/>
                  <a:gd name="T23" fmla="*/ 9 h 32"/>
                  <a:gd name="T24" fmla="*/ 7 w 28"/>
                  <a:gd name="T25" fmla="*/ 9 h 32"/>
                  <a:gd name="T26" fmla="*/ 8 w 28"/>
                  <a:gd name="T27" fmla="*/ 10 h 32"/>
                  <a:gd name="T28" fmla="*/ 8 w 28"/>
                  <a:gd name="T29" fmla="*/ 10 h 32"/>
                  <a:gd name="T30" fmla="*/ 8 w 28"/>
                  <a:gd name="T31" fmla="*/ 11 h 32"/>
                  <a:gd name="T32" fmla="*/ 8 w 28"/>
                  <a:gd name="T33" fmla="*/ 11 h 32"/>
                  <a:gd name="T34" fmla="*/ 7 w 28"/>
                  <a:gd name="T35" fmla="*/ 12 h 32"/>
                  <a:gd name="T36" fmla="*/ 6 w 28"/>
                  <a:gd name="T37" fmla="*/ 13 h 32"/>
                  <a:gd name="T38" fmla="*/ 4 w 28"/>
                  <a:gd name="T39" fmla="*/ 14 h 32"/>
                  <a:gd name="T40" fmla="*/ 3 w 28"/>
                  <a:gd name="T41" fmla="*/ 14 h 32"/>
                  <a:gd name="T42" fmla="*/ 3 w 28"/>
                  <a:gd name="T43" fmla="*/ 14 h 32"/>
                  <a:gd name="T44" fmla="*/ 2 w 28"/>
                  <a:gd name="T45" fmla="*/ 14 h 32"/>
                  <a:gd name="T46" fmla="*/ 1 w 28"/>
                  <a:gd name="T47" fmla="*/ 13 h 32"/>
                  <a:gd name="T48" fmla="*/ 0 w 28"/>
                  <a:gd name="T49" fmla="*/ 12 h 32"/>
                  <a:gd name="T50" fmla="*/ 0 w 28"/>
                  <a:gd name="T51" fmla="*/ 11 h 32"/>
                  <a:gd name="T52" fmla="*/ 0 w 28"/>
                  <a:gd name="T53" fmla="*/ 11 h 32"/>
                  <a:gd name="T54" fmla="*/ 1 w 28"/>
                  <a:gd name="T55" fmla="*/ 10 h 32"/>
                  <a:gd name="T56" fmla="*/ 2 w 28"/>
                  <a:gd name="T57" fmla="*/ 9 h 32"/>
                  <a:gd name="T58" fmla="*/ 3 w 28"/>
                  <a:gd name="T59" fmla="*/ 7 h 32"/>
                  <a:gd name="T60" fmla="*/ 4 w 28"/>
                  <a:gd name="T61" fmla="*/ 7 h 32"/>
                  <a:gd name="T62" fmla="*/ 4 w 28"/>
                  <a:gd name="T63" fmla="*/ 7 h 32"/>
                  <a:gd name="T64" fmla="*/ 4 w 28"/>
                  <a:gd name="T65" fmla="*/ 7 h 32"/>
                  <a:gd name="T66" fmla="*/ 4 w 28"/>
                  <a:gd name="T67" fmla="*/ 7 h 32"/>
                  <a:gd name="T68" fmla="*/ 4 w 28"/>
                  <a:gd name="T69" fmla="*/ 7 h 32"/>
                  <a:gd name="T70" fmla="*/ 4 w 28"/>
                  <a:gd name="T71" fmla="*/ 7 h 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"/>
                  <a:gd name="T109" fmla="*/ 0 h 32"/>
                  <a:gd name="T110" fmla="*/ 28 w 28"/>
                  <a:gd name="T111" fmla="*/ 32 h 3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" h="32">
                    <a:moveTo>
                      <a:pt x="10" y="16"/>
                    </a:moveTo>
                    <a:lnTo>
                      <a:pt x="10" y="16"/>
                    </a:lnTo>
                    <a:lnTo>
                      <a:pt x="13" y="12"/>
                    </a:lnTo>
                    <a:lnTo>
                      <a:pt x="18" y="7"/>
                    </a:lnTo>
                    <a:lnTo>
                      <a:pt x="23" y="4"/>
                    </a:lnTo>
                    <a:lnTo>
                      <a:pt x="27" y="0"/>
                    </a:lnTo>
                    <a:lnTo>
                      <a:pt x="28" y="6"/>
                    </a:lnTo>
                    <a:lnTo>
                      <a:pt x="25" y="11"/>
                    </a:lnTo>
                    <a:lnTo>
                      <a:pt x="20" y="15"/>
                    </a:lnTo>
                    <a:lnTo>
                      <a:pt x="17" y="20"/>
                    </a:lnTo>
                    <a:lnTo>
                      <a:pt x="17" y="21"/>
                    </a:lnTo>
                    <a:lnTo>
                      <a:pt x="18" y="23"/>
                    </a:lnTo>
                    <a:lnTo>
                      <a:pt x="19" y="24"/>
                    </a:lnTo>
                    <a:lnTo>
                      <a:pt x="19" y="25"/>
                    </a:lnTo>
                    <a:lnTo>
                      <a:pt x="17" y="28"/>
                    </a:lnTo>
                    <a:lnTo>
                      <a:pt x="13" y="30"/>
                    </a:lnTo>
                    <a:lnTo>
                      <a:pt x="10" y="31"/>
                    </a:lnTo>
                    <a:lnTo>
                      <a:pt x="7" y="32"/>
                    </a:lnTo>
                    <a:lnTo>
                      <a:pt x="4" y="31"/>
                    </a:lnTo>
                    <a:lnTo>
                      <a:pt x="2" y="30"/>
                    </a:lnTo>
                    <a:lnTo>
                      <a:pt x="1" y="28"/>
                    </a:lnTo>
                    <a:lnTo>
                      <a:pt x="0" y="25"/>
                    </a:lnTo>
                    <a:lnTo>
                      <a:pt x="3" y="24"/>
                    </a:lnTo>
                    <a:lnTo>
                      <a:pt x="5" y="21"/>
                    </a:lnTo>
                    <a:lnTo>
                      <a:pt x="7" y="17"/>
                    </a:lnTo>
                    <a:lnTo>
                      <a:pt x="10" y="15"/>
                    </a:lnTo>
                    <a:lnTo>
                      <a:pt x="10" y="16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" name="Freeform 42"/>
              <p:cNvSpPr>
                <a:spLocks/>
              </p:cNvSpPr>
              <p:nvPr/>
            </p:nvSpPr>
            <p:spPr bwMode="auto">
              <a:xfrm>
                <a:off x="880" y="3324"/>
                <a:ext cx="14" cy="11"/>
              </a:xfrm>
              <a:custGeom>
                <a:avLst/>
                <a:gdLst>
                  <a:gd name="T0" fmla="*/ 0 w 33"/>
                  <a:gd name="T1" fmla="*/ 8 h 24"/>
                  <a:gd name="T2" fmla="*/ 3 w 33"/>
                  <a:gd name="T3" fmla="*/ 6 h 24"/>
                  <a:gd name="T4" fmla="*/ 7 w 33"/>
                  <a:gd name="T5" fmla="*/ 4 h 24"/>
                  <a:gd name="T6" fmla="*/ 10 w 33"/>
                  <a:gd name="T7" fmla="*/ 3 h 24"/>
                  <a:gd name="T8" fmla="*/ 14 w 33"/>
                  <a:gd name="T9" fmla="*/ 0 h 24"/>
                  <a:gd name="T10" fmla="*/ 13 w 33"/>
                  <a:gd name="T11" fmla="*/ 3 h 24"/>
                  <a:gd name="T12" fmla="*/ 11 w 33"/>
                  <a:gd name="T13" fmla="*/ 6 h 24"/>
                  <a:gd name="T14" fmla="*/ 10 w 33"/>
                  <a:gd name="T15" fmla="*/ 8 h 24"/>
                  <a:gd name="T16" fmla="*/ 10 w 33"/>
                  <a:gd name="T17" fmla="*/ 11 h 24"/>
                  <a:gd name="T18" fmla="*/ 10 w 33"/>
                  <a:gd name="T19" fmla="*/ 11 h 24"/>
                  <a:gd name="T20" fmla="*/ 9 w 33"/>
                  <a:gd name="T21" fmla="*/ 11 h 24"/>
                  <a:gd name="T22" fmla="*/ 8 w 33"/>
                  <a:gd name="T23" fmla="*/ 11 h 24"/>
                  <a:gd name="T24" fmla="*/ 8 w 33"/>
                  <a:gd name="T25" fmla="*/ 11 h 24"/>
                  <a:gd name="T26" fmla="*/ 6 w 33"/>
                  <a:gd name="T27" fmla="*/ 10 h 24"/>
                  <a:gd name="T28" fmla="*/ 4 w 33"/>
                  <a:gd name="T29" fmla="*/ 9 h 24"/>
                  <a:gd name="T30" fmla="*/ 2 w 33"/>
                  <a:gd name="T31" fmla="*/ 8 h 24"/>
                  <a:gd name="T32" fmla="*/ 0 w 33"/>
                  <a:gd name="T33" fmla="*/ 8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24"/>
                  <a:gd name="T53" fmla="*/ 33 w 33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24">
                    <a:moveTo>
                      <a:pt x="0" y="17"/>
                    </a:moveTo>
                    <a:lnTo>
                      <a:pt x="8" y="14"/>
                    </a:lnTo>
                    <a:lnTo>
                      <a:pt x="16" y="9"/>
                    </a:lnTo>
                    <a:lnTo>
                      <a:pt x="24" y="6"/>
                    </a:lnTo>
                    <a:lnTo>
                      <a:pt x="33" y="0"/>
                    </a:lnTo>
                    <a:lnTo>
                      <a:pt x="31" y="7"/>
                    </a:lnTo>
                    <a:lnTo>
                      <a:pt x="27" y="12"/>
                    </a:lnTo>
                    <a:lnTo>
                      <a:pt x="24" y="17"/>
                    </a:lnTo>
                    <a:lnTo>
                      <a:pt x="24" y="24"/>
                    </a:lnTo>
                    <a:lnTo>
                      <a:pt x="23" y="24"/>
                    </a:lnTo>
                    <a:lnTo>
                      <a:pt x="22" y="24"/>
                    </a:lnTo>
                    <a:lnTo>
                      <a:pt x="20" y="24"/>
                    </a:lnTo>
                    <a:lnTo>
                      <a:pt x="19" y="24"/>
                    </a:lnTo>
                    <a:lnTo>
                      <a:pt x="14" y="21"/>
                    </a:lnTo>
                    <a:lnTo>
                      <a:pt x="10" y="20"/>
                    </a:lnTo>
                    <a:lnTo>
                      <a:pt x="5" y="18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" name="Freeform 43"/>
              <p:cNvSpPr>
                <a:spLocks/>
              </p:cNvSpPr>
              <p:nvPr/>
            </p:nvSpPr>
            <p:spPr bwMode="auto">
              <a:xfrm>
                <a:off x="880" y="3324"/>
                <a:ext cx="14" cy="11"/>
              </a:xfrm>
              <a:custGeom>
                <a:avLst/>
                <a:gdLst>
                  <a:gd name="T0" fmla="*/ 0 w 33"/>
                  <a:gd name="T1" fmla="*/ 8 h 24"/>
                  <a:gd name="T2" fmla="*/ 0 w 33"/>
                  <a:gd name="T3" fmla="*/ 8 h 24"/>
                  <a:gd name="T4" fmla="*/ 3 w 33"/>
                  <a:gd name="T5" fmla="*/ 6 h 24"/>
                  <a:gd name="T6" fmla="*/ 7 w 33"/>
                  <a:gd name="T7" fmla="*/ 4 h 24"/>
                  <a:gd name="T8" fmla="*/ 10 w 33"/>
                  <a:gd name="T9" fmla="*/ 3 h 24"/>
                  <a:gd name="T10" fmla="*/ 14 w 33"/>
                  <a:gd name="T11" fmla="*/ 0 h 24"/>
                  <a:gd name="T12" fmla="*/ 14 w 33"/>
                  <a:gd name="T13" fmla="*/ 0 h 24"/>
                  <a:gd name="T14" fmla="*/ 13 w 33"/>
                  <a:gd name="T15" fmla="*/ 3 h 24"/>
                  <a:gd name="T16" fmla="*/ 11 w 33"/>
                  <a:gd name="T17" fmla="*/ 6 h 24"/>
                  <a:gd name="T18" fmla="*/ 10 w 33"/>
                  <a:gd name="T19" fmla="*/ 8 h 24"/>
                  <a:gd name="T20" fmla="*/ 10 w 33"/>
                  <a:gd name="T21" fmla="*/ 11 h 24"/>
                  <a:gd name="T22" fmla="*/ 10 w 33"/>
                  <a:gd name="T23" fmla="*/ 11 h 24"/>
                  <a:gd name="T24" fmla="*/ 10 w 33"/>
                  <a:gd name="T25" fmla="*/ 11 h 24"/>
                  <a:gd name="T26" fmla="*/ 9 w 33"/>
                  <a:gd name="T27" fmla="*/ 11 h 24"/>
                  <a:gd name="T28" fmla="*/ 8 w 33"/>
                  <a:gd name="T29" fmla="*/ 11 h 24"/>
                  <a:gd name="T30" fmla="*/ 8 w 33"/>
                  <a:gd name="T31" fmla="*/ 11 h 24"/>
                  <a:gd name="T32" fmla="*/ 8 w 33"/>
                  <a:gd name="T33" fmla="*/ 11 h 24"/>
                  <a:gd name="T34" fmla="*/ 6 w 33"/>
                  <a:gd name="T35" fmla="*/ 10 h 24"/>
                  <a:gd name="T36" fmla="*/ 4 w 33"/>
                  <a:gd name="T37" fmla="*/ 9 h 24"/>
                  <a:gd name="T38" fmla="*/ 2 w 33"/>
                  <a:gd name="T39" fmla="*/ 8 h 24"/>
                  <a:gd name="T40" fmla="*/ 0 w 33"/>
                  <a:gd name="T41" fmla="*/ 8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3"/>
                  <a:gd name="T64" fmla="*/ 0 h 24"/>
                  <a:gd name="T65" fmla="*/ 33 w 33"/>
                  <a:gd name="T66" fmla="*/ 24 h 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3" h="24">
                    <a:moveTo>
                      <a:pt x="0" y="17"/>
                    </a:moveTo>
                    <a:lnTo>
                      <a:pt x="0" y="17"/>
                    </a:lnTo>
                    <a:lnTo>
                      <a:pt x="8" y="14"/>
                    </a:lnTo>
                    <a:lnTo>
                      <a:pt x="16" y="9"/>
                    </a:lnTo>
                    <a:lnTo>
                      <a:pt x="24" y="6"/>
                    </a:lnTo>
                    <a:lnTo>
                      <a:pt x="33" y="0"/>
                    </a:lnTo>
                    <a:lnTo>
                      <a:pt x="31" y="7"/>
                    </a:lnTo>
                    <a:lnTo>
                      <a:pt x="27" y="12"/>
                    </a:lnTo>
                    <a:lnTo>
                      <a:pt x="24" y="17"/>
                    </a:lnTo>
                    <a:lnTo>
                      <a:pt x="24" y="24"/>
                    </a:lnTo>
                    <a:lnTo>
                      <a:pt x="23" y="24"/>
                    </a:lnTo>
                    <a:lnTo>
                      <a:pt x="22" y="24"/>
                    </a:lnTo>
                    <a:lnTo>
                      <a:pt x="20" y="24"/>
                    </a:lnTo>
                    <a:lnTo>
                      <a:pt x="19" y="24"/>
                    </a:lnTo>
                    <a:lnTo>
                      <a:pt x="14" y="21"/>
                    </a:lnTo>
                    <a:lnTo>
                      <a:pt x="10" y="20"/>
                    </a:lnTo>
                    <a:lnTo>
                      <a:pt x="5" y="18"/>
                    </a:lnTo>
                    <a:lnTo>
                      <a:pt x="0" y="17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" name="Freeform 44"/>
              <p:cNvSpPr>
                <a:spLocks/>
              </p:cNvSpPr>
              <p:nvPr/>
            </p:nvSpPr>
            <p:spPr bwMode="auto">
              <a:xfrm>
                <a:off x="864" y="3302"/>
                <a:ext cx="23" cy="10"/>
              </a:xfrm>
              <a:custGeom>
                <a:avLst/>
                <a:gdLst>
                  <a:gd name="T0" fmla="*/ 0 w 54"/>
                  <a:gd name="T1" fmla="*/ 2 h 23"/>
                  <a:gd name="T2" fmla="*/ 2 w 54"/>
                  <a:gd name="T3" fmla="*/ 1 h 23"/>
                  <a:gd name="T4" fmla="*/ 4 w 54"/>
                  <a:gd name="T5" fmla="*/ 0 h 23"/>
                  <a:gd name="T6" fmla="*/ 6 w 54"/>
                  <a:gd name="T7" fmla="*/ 0 h 23"/>
                  <a:gd name="T8" fmla="*/ 9 w 54"/>
                  <a:gd name="T9" fmla="*/ 0 h 23"/>
                  <a:gd name="T10" fmla="*/ 11 w 54"/>
                  <a:gd name="T11" fmla="*/ 0 h 23"/>
                  <a:gd name="T12" fmla="*/ 13 w 54"/>
                  <a:gd name="T13" fmla="*/ 0 h 23"/>
                  <a:gd name="T14" fmla="*/ 15 w 54"/>
                  <a:gd name="T15" fmla="*/ 0 h 23"/>
                  <a:gd name="T16" fmla="*/ 17 w 54"/>
                  <a:gd name="T17" fmla="*/ 0 h 23"/>
                  <a:gd name="T18" fmla="*/ 17 w 54"/>
                  <a:gd name="T19" fmla="*/ 0 h 23"/>
                  <a:gd name="T20" fmla="*/ 17 w 54"/>
                  <a:gd name="T21" fmla="*/ 0 h 23"/>
                  <a:gd name="T22" fmla="*/ 17 w 54"/>
                  <a:gd name="T23" fmla="*/ 1 h 23"/>
                  <a:gd name="T24" fmla="*/ 17 w 54"/>
                  <a:gd name="T25" fmla="*/ 1 h 23"/>
                  <a:gd name="T26" fmla="*/ 20 w 54"/>
                  <a:gd name="T27" fmla="*/ 1 h 23"/>
                  <a:gd name="T28" fmla="*/ 22 w 54"/>
                  <a:gd name="T29" fmla="*/ 2 h 23"/>
                  <a:gd name="T30" fmla="*/ 23 w 54"/>
                  <a:gd name="T31" fmla="*/ 4 h 23"/>
                  <a:gd name="T32" fmla="*/ 23 w 54"/>
                  <a:gd name="T33" fmla="*/ 6 h 23"/>
                  <a:gd name="T34" fmla="*/ 21 w 54"/>
                  <a:gd name="T35" fmla="*/ 7 h 23"/>
                  <a:gd name="T36" fmla="*/ 20 w 54"/>
                  <a:gd name="T37" fmla="*/ 6 h 23"/>
                  <a:gd name="T38" fmla="*/ 18 w 54"/>
                  <a:gd name="T39" fmla="*/ 6 h 23"/>
                  <a:gd name="T40" fmla="*/ 15 w 54"/>
                  <a:gd name="T41" fmla="*/ 5 h 23"/>
                  <a:gd name="T42" fmla="*/ 15 w 54"/>
                  <a:gd name="T43" fmla="*/ 7 h 23"/>
                  <a:gd name="T44" fmla="*/ 15 w 54"/>
                  <a:gd name="T45" fmla="*/ 8 h 23"/>
                  <a:gd name="T46" fmla="*/ 14 w 54"/>
                  <a:gd name="T47" fmla="*/ 9 h 23"/>
                  <a:gd name="T48" fmla="*/ 14 w 54"/>
                  <a:gd name="T49" fmla="*/ 9 h 23"/>
                  <a:gd name="T50" fmla="*/ 13 w 54"/>
                  <a:gd name="T51" fmla="*/ 10 h 23"/>
                  <a:gd name="T52" fmla="*/ 12 w 54"/>
                  <a:gd name="T53" fmla="*/ 10 h 23"/>
                  <a:gd name="T54" fmla="*/ 10 w 54"/>
                  <a:gd name="T55" fmla="*/ 10 h 23"/>
                  <a:gd name="T56" fmla="*/ 9 w 54"/>
                  <a:gd name="T57" fmla="*/ 9 h 23"/>
                  <a:gd name="T58" fmla="*/ 9 w 54"/>
                  <a:gd name="T59" fmla="*/ 9 h 23"/>
                  <a:gd name="T60" fmla="*/ 9 w 54"/>
                  <a:gd name="T61" fmla="*/ 8 h 23"/>
                  <a:gd name="T62" fmla="*/ 8 w 54"/>
                  <a:gd name="T63" fmla="*/ 6 h 23"/>
                  <a:gd name="T64" fmla="*/ 8 w 54"/>
                  <a:gd name="T65" fmla="*/ 5 h 23"/>
                  <a:gd name="T66" fmla="*/ 7 w 54"/>
                  <a:gd name="T67" fmla="*/ 5 h 23"/>
                  <a:gd name="T68" fmla="*/ 6 w 54"/>
                  <a:gd name="T69" fmla="*/ 5 h 23"/>
                  <a:gd name="T70" fmla="*/ 6 w 54"/>
                  <a:gd name="T71" fmla="*/ 5 h 23"/>
                  <a:gd name="T72" fmla="*/ 6 w 54"/>
                  <a:gd name="T73" fmla="*/ 5 h 23"/>
                  <a:gd name="T74" fmla="*/ 6 w 54"/>
                  <a:gd name="T75" fmla="*/ 5 h 23"/>
                  <a:gd name="T76" fmla="*/ 6 w 54"/>
                  <a:gd name="T77" fmla="*/ 4 h 23"/>
                  <a:gd name="T78" fmla="*/ 6 w 54"/>
                  <a:gd name="T79" fmla="*/ 3 h 23"/>
                  <a:gd name="T80" fmla="*/ 6 w 54"/>
                  <a:gd name="T81" fmla="*/ 2 h 23"/>
                  <a:gd name="T82" fmla="*/ 5 w 54"/>
                  <a:gd name="T83" fmla="*/ 3 h 23"/>
                  <a:gd name="T84" fmla="*/ 5 w 54"/>
                  <a:gd name="T85" fmla="*/ 4 h 23"/>
                  <a:gd name="T86" fmla="*/ 4 w 54"/>
                  <a:gd name="T87" fmla="*/ 5 h 23"/>
                  <a:gd name="T88" fmla="*/ 3 w 54"/>
                  <a:gd name="T89" fmla="*/ 5 h 23"/>
                  <a:gd name="T90" fmla="*/ 3 w 54"/>
                  <a:gd name="T91" fmla="*/ 5 h 23"/>
                  <a:gd name="T92" fmla="*/ 3 w 54"/>
                  <a:gd name="T93" fmla="*/ 4 h 23"/>
                  <a:gd name="T94" fmla="*/ 3 w 54"/>
                  <a:gd name="T95" fmla="*/ 3 h 23"/>
                  <a:gd name="T96" fmla="*/ 3 w 54"/>
                  <a:gd name="T97" fmla="*/ 3 h 23"/>
                  <a:gd name="T98" fmla="*/ 2 w 54"/>
                  <a:gd name="T99" fmla="*/ 3 h 23"/>
                  <a:gd name="T100" fmla="*/ 1 w 54"/>
                  <a:gd name="T101" fmla="*/ 2 h 23"/>
                  <a:gd name="T102" fmla="*/ 0 w 54"/>
                  <a:gd name="T103" fmla="*/ 2 h 23"/>
                  <a:gd name="T104" fmla="*/ 0 w 54"/>
                  <a:gd name="T105" fmla="*/ 2 h 2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4"/>
                  <a:gd name="T160" fmla="*/ 0 h 23"/>
                  <a:gd name="T161" fmla="*/ 54 w 54"/>
                  <a:gd name="T162" fmla="*/ 23 h 2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4" h="23">
                    <a:moveTo>
                      <a:pt x="0" y="5"/>
                    </a:moveTo>
                    <a:lnTo>
                      <a:pt x="5" y="3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48" y="3"/>
                    </a:lnTo>
                    <a:lnTo>
                      <a:pt x="52" y="4"/>
                    </a:lnTo>
                    <a:lnTo>
                      <a:pt x="54" y="9"/>
                    </a:lnTo>
                    <a:lnTo>
                      <a:pt x="53" y="13"/>
                    </a:lnTo>
                    <a:lnTo>
                      <a:pt x="50" y="16"/>
                    </a:lnTo>
                    <a:lnTo>
                      <a:pt x="46" y="14"/>
                    </a:lnTo>
                    <a:lnTo>
                      <a:pt x="42" y="13"/>
                    </a:lnTo>
                    <a:lnTo>
                      <a:pt x="36" y="12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4" y="20"/>
                    </a:lnTo>
                    <a:lnTo>
                      <a:pt x="33" y="21"/>
                    </a:lnTo>
                    <a:lnTo>
                      <a:pt x="30" y="23"/>
                    </a:lnTo>
                    <a:lnTo>
                      <a:pt x="27" y="23"/>
                    </a:lnTo>
                    <a:lnTo>
                      <a:pt x="24" y="23"/>
                    </a:lnTo>
                    <a:lnTo>
                      <a:pt x="22" y="21"/>
                    </a:lnTo>
                    <a:lnTo>
                      <a:pt x="20" y="20"/>
                    </a:lnTo>
                    <a:lnTo>
                      <a:pt x="20" y="18"/>
                    </a:lnTo>
                    <a:lnTo>
                      <a:pt x="19" y="14"/>
                    </a:lnTo>
                    <a:lnTo>
                      <a:pt x="18" y="12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2" y="8"/>
                    </a:lnTo>
                    <a:lnTo>
                      <a:pt x="11" y="10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3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" name="Freeform 45"/>
              <p:cNvSpPr>
                <a:spLocks/>
              </p:cNvSpPr>
              <p:nvPr/>
            </p:nvSpPr>
            <p:spPr bwMode="auto">
              <a:xfrm>
                <a:off x="864" y="3302"/>
                <a:ext cx="23" cy="10"/>
              </a:xfrm>
              <a:custGeom>
                <a:avLst/>
                <a:gdLst>
                  <a:gd name="T0" fmla="*/ 0 w 54"/>
                  <a:gd name="T1" fmla="*/ 2 h 23"/>
                  <a:gd name="T2" fmla="*/ 4 w 54"/>
                  <a:gd name="T3" fmla="*/ 0 h 23"/>
                  <a:gd name="T4" fmla="*/ 9 w 54"/>
                  <a:gd name="T5" fmla="*/ 0 h 23"/>
                  <a:gd name="T6" fmla="*/ 13 w 54"/>
                  <a:gd name="T7" fmla="*/ 0 h 23"/>
                  <a:gd name="T8" fmla="*/ 17 w 54"/>
                  <a:gd name="T9" fmla="*/ 0 h 23"/>
                  <a:gd name="T10" fmla="*/ 17 w 54"/>
                  <a:gd name="T11" fmla="*/ 0 h 23"/>
                  <a:gd name="T12" fmla="*/ 17 w 54"/>
                  <a:gd name="T13" fmla="*/ 1 h 23"/>
                  <a:gd name="T14" fmla="*/ 17 w 54"/>
                  <a:gd name="T15" fmla="*/ 1 h 23"/>
                  <a:gd name="T16" fmla="*/ 22 w 54"/>
                  <a:gd name="T17" fmla="*/ 2 h 23"/>
                  <a:gd name="T18" fmla="*/ 23 w 54"/>
                  <a:gd name="T19" fmla="*/ 6 h 23"/>
                  <a:gd name="T20" fmla="*/ 21 w 54"/>
                  <a:gd name="T21" fmla="*/ 7 h 23"/>
                  <a:gd name="T22" fmla="*/ 18 w 54"/>
                  <a:gd name="T23" fmla="*/ 6 h 23"/>
                  <a:gd name="T24" fmla="*/ 15 w 54"/>
                  <a:gd name="T25" fmla="*/ 5 h 23"/>
                  <a:gd name="T26" fmla="*/ 15 w 54"/>
                  <a:gd name="T27" fmla="*/ 8 h 23"/>
                  <a:gd name="T28" fmla="*/ 14 w 54"/>
                  <a:gd name="T29" fmla="*/ 9 h 23"/>
                  <a:gd name="T30" fmla="*/ 13 w 54"/>
                  <a:gd name="T31" fmla="*/ 10 h 23"/>
                  <a:gd name="T32" fmla="*/ 10 w 54"/>
                  <a:gd name="T33" fmla="*/ 10 h 23"/>
                  <a:gd name="T34" fmla="*/ 9 w 54"/>
                  <a:gd name="T35" fmla="*/ 9 h 23"/>
                  <a:gd name="T36" fmla="*/ 9 w 54"/>
                  <a:gd name="T37" fmla="*/ 8 h 23"/>
                  <a:gd name="T38" fmla="*/ 8 w 54"/>
                  <a:gd name="T39" fmla="*/ 5 h 23"/>
                  <a:gd name="T40" fmla="*/ 7 w 54"/>
                  <a:gd name="T41" fmla="*/ 5 h 23"/>
                  <a:gd name="T42" fmla="*/ 6 w 54"/>
                  <a:gd name="T43" fmla="*/ 5 h 23"/>
                  <a:gd name="T44" fmla="*/ 6 w 54"/>
                  <a:gd name="T45" fmla="*/ 5 h 23"/>
                  <a:gd name="T46" fmla="*/ 6 w 54"/>
                  <a:gd name="T47" fmla="*/ 4 h 23"/>
                  <a:gd name="T48" fmla="*/ 6 w 54"/>
                  <a:gd name="T49" fmla="*/ 2 h 23"/>
                  <a:gd name="T50" fmla="*/ 5 w 54"/>
                  <a:gd name="T51" fmla="*/ 3 h 23"/>
                  <a:gd name="T52" fmla="*/ 4 w 54"/>
                  <a:gd name="T53" fmla="*/ 5 h 23"/>
                  <a:gd name="T54" fmla="*/ 3 w 54"/>
                  <a:gd name="T55" fmla="*/ 5 h 23"/>
                  <a:gd name="T56" fmla="*/ 3 w 54"/>
                  <a:gd name="T57" fmla="*/ 4 h 23"/>
                  <a:gd name="T58" fmla="*/ 3 w 54"/>
                  <a:gd name="T59" fmla="*/ 3 h 23"/>
                  <a:gd name="T60" fmla="*/ 2 w 54"/>
                  <a:gd name="T61" fmla="*/ 3 h 23"/>
                  <a:gd name="T62" fmla="*/ 0 w 54"/>
                  <a:gd name="T63" fmla="*/ 2 h 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4"/>
                  <a:gd name="T97" fmla="*/ 0 h 23"/>
                  <a:gd name="T98" fmla="*/ 54 w 54"/>
                  <a:gd name="T99" fmla="*/ 23 h 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4" h="23">
                    <a:moveTo>
                      <a:pt x="0" y="5"/>
                    </a:moveTo>
                    <a:lnTo>
                      <a:pt x="0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48" y="3"/>
                    </a:lnTo>
                    <a:lnTo>
                      <a:pt x="52" y="4"/>
                    </a:lnTo>
                    <a:lnTo>
                      <a:pt x="54" y="9"/>
                    </a:lnTo>
                    <a:lnTo>
                      <a:pt x="53" y="13"/>
                    </a:lnTo>
                    <a:lnTo>
                      <a:pt x="50" y="16"/>
                    </a:lnTo>
                    <a:lnTo>
                      <a:pt x="46" y="14"/>
                    </a:lnTo>
                    <a:lnTo>
                      <a:pt x="42" y="13"/>
                    </a:lnTo>
                    <a:lnTo>
                      <a:pt x="36" y="12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4" y="20"/>
                    </a:lnTo>
                    <a:lnTo>
                      <a:pt x="33" y="21"/>
                    </a:lnTo>
                    <a:lnTo>
                      <a:pt x="30" y="23"/>
                    </a:lnTo>
                    <a:lnTo>
                      <a:pt x="27" y="23"/>
                    </a:lnTo>
                    <a:lnTo>
                      <a:pt x="24" y="23"/>
                    </a:lnTo>
                    <a:lnTo>
                      <a:pt x="22" y="21"/>
                    </a:lnTo>
                    <a:lnTo>
                      <a:pt x="20" y="20"/>
                    </a:lnTo>
                    <a:lnTo>
                      <a:pt x="20" y="18"/>
                    </a:lnTo>
                    <a:lnTo>
                      <a:pt x="19" y="14"/>
                    </a:lnTo>
                    <a:lnTo>
                      <a:pt x="18" y="12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2" y="8"/>
                    </a:lnTo>
                    <a:lnTo>
                      <a:pt x="11" y="10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3" y="5"/>
                    </a:lnTo>
                    <a:lnTo>
                      <a:pt x="0" y="5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" name="Freeform 46"/>
              <p:cNvSpPr>
                <a:spLocks/>
              </p:cNvSpPr>
              <p:nvPr/>
            </p:nvSpPr>
            <p:spPr bwMode="auto">
              <a:xfrm>
                <a:off x="917" y="3351"/>
                <a:ext cx="2" cy="2"/>
              </a:xfrm>
              <a:custGeom>
                <a:avLst/>
                <a:gdLst>
                  <a:gd name="T0" fmla="*/ 2 w 3"/>
                  <a:gd name="T1" fmla="*/ 1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1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1 h 4"/>
                  <a:gd name="T16" fmla="*/ 1 w 3"/>
                  <a:gd name="T17" fmla="*/ 2 h 4"/>
                  <a:gd name="T18" fmla="*/ 1 w 3"/>
                  <a:gd name="T19" fmla="*/ 2 h 4"/>
                  <a:gd name="T20" fmla="*/ 1 w 3"/>
                  <a:gd name="T21" fmla="*/ 2 h 4"/>
                  <a:gd name="T22" fmla="*/ 1 w 3"/>
                  <a:gd name="T23" fmla="*/ 2 h 4"/>
                  <a:gd name="T24" fmla="*/ 2 w 3"/>
                  <a:gd name="T25" fmla="*/ 2 h 4"/>
                  <a:gd name="T26" fmla="*/ 2 w 3"/>
                  <a:gd name="T27" fmla="*/ 1 h 4"/>
                  <a:gd name="T28" fmla="*/ 2 w 3"/>
                  <a:gd name="T29" fmla="*/ 1 h 4"/>
                  <a:gd name="T30" fmla="*/ 2 w 3"/>
                  <a:gd name="T31" fmla="*/ 1 h 4"/>
                  <a:gd name="T32" fmla="*/ 2 w 3"/>
                  <a:gd name="T33" fmla="*/ 1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3" y="2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" name="Freeform 47"/>
              <p:cNvSpPr>
                <a:spLocks/>
              </p:cNvSpPr>
              <p:nvPr/>
            </p:nvSpPr>
            <p:spPr bwMode="auto">
              <a:xfrm>
                <a:off x="917" y="3351"/>
                <a:ext cx="2" cy="2"/>
              </a:xfrm>
              <a:custGeom>
                <a:avLst/>
                <a:gdLst>
                  <a:gd name="T0" fmla="*/ 2 w 3"/>
                  <a:gd name="T1" fmla="*/ 1 h 4"/>
                  <a:gd name="T2" fmla="*/ 2 w 3"/>
                  <a:gd name="T3" fmla="*/ 1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1 w 3"/>
                  <a:gd name="T11" fmla="*/ 1 h 4"/>
                  <a:gd name="T12" fmla="*/ 1 w 3"/>
                  <a:gd name="T13" fmla="*/ 1 h 4"/>
                  <a:gd name="T14" fmla="*/ 0 w 3"/>
                  <a:gd name="T15" fmla="*/ 1 h 4"/>
                  <a:gd name="T16" fmla="*/ 0 w 3"/>
                  <a:gd name="T17" fmla="*/ 1 h 4"/>
                  <a:gd name="T18" fmla="*/ 0 w 3"/>
                  <a:gd name="T19" fmla="*/ 1 h 4"/>
                  <a:gd name="T20" fmla="*/ 1 w 3"/>
                  <a:gd name="T21" fmla="*/ 2 h 4"/>
                  <a:gd name="T22" fmla="*/ 1 w 3"/>
                  <a:gd name="T23" fmla="*/ 2 h 4"/>
                  <a:gd name="T24" fmla="*/ 1 w 3"/>
                  <a:gd name="T25" fmla="*/ 2 h 4"/>
                  <a:gd name="T26" fmla="*/ 1 w 3"/>
                  <a:gd name="T27" fmla="*/ 2 h 4"/>
                  <a:gd name="T28" fmla="*/ 1 w 3"/>
                  <a:gd name="T29" fmla="*/ 2 h 4"/>
                  <a:gd name="T30" fmla="*/ 2 w 3"/>
                  <a:gd name="T31" fmla="*/ 2 h 4"/>
                  <a:gd name="T32" fmla="*/ 2 w 3"/>
                  <a:gd name="T33" fmla="*/ 2 h 4"/>
                  <a:gd name="T34" fmla="*/ 2 w 3"/>
                  <a:gd name="T35" fmla="*/ 1 h 4"/>
                  <a:gd name="T36" fmla="*/ 2 w 3"/>
                  <a:gd name="T37" fmla="*/ 1 h 4"/>
                  <a:gd name="T38" fmla="*/ 2 w 3"/>
                  <a:gd name="T39" fmla="*/ 1 h 4"/>
                  <a:gd name="T40" fmla="*/ 2 w 3"/>
                  <a:gd name="T41" fmla="*/ 1 h 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"/>
                  <a:gd name="T64" fmla="*/ 0 h 4"/>
                  <a:gd name="T65" fmla="*/ 3 w 3"/>
                  <a:gd name="T66" fmla="*/ 4 h 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" h="4">
                    <a:moveTo>
                      <a:pt x="3" y="2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58" name="Rounded Rectangle 157"/>
          <p:cNvSpPr/>
          <p:nvPr/>
        </p:nvSpPr>
        <p:spPr>
          <a:xfrm>
            <a:off x="1054281" y="5530156"/>
            <a:ext cx="1434188" cy="1325170"/>
          </a:xfrm>
          <a:prstGeom prst="roundRect">
            <a:avLst/>
          </a:prstGeom>
          <a:gradFill rotWithShape="1">
            <a:gsLst>
              <a:gs pos="100000">
                <a:srgbClr val="0E367A">
                  <a:tint val="100000"/>
                  <a:shade val="100000"/>
                  <a:satMod val="130000"/>
                </a:srgbClr>
              </a:gs>
              <a:gs pos="0">
                <a:srgbClr val="0E367A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0E367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9F21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200+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9F21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9F21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9F21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anti-LGBT bills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9F21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0" name="Rounded Rectangle 159"/>
          <p:cNvSpPr/>
          <p:nvPr/>
        </p:nvSpPr>
        <p:spPr>
          <a:xfrm>
            <a:off x="6601641" y="5530156"/>
            <a:ext cx="1490516" cy="1325169"/>
          </a:xfrm>
          <a:prstGeom prst="roundRect">
            <a:avLst/>
          </a:prstGeom>
          <a:gradFill rotWithShape="1">
            <a:gsLst>
              <a:gs pos="100000">
                <a:srgbClr val="0E367A">
                  <a:tint val="100000"/>
                  <a:shade val="100000"/>
                  <a:satMod val="130000"/>
                </a:srgbClr>
              </a:gs>
              <a:gs pos="0">
                <a:srgbClr val="0E367A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0E367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9F21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Dramatic Increase</a:t>
            </a:r>
            <a:b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9F21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9F21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anti-trans bills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9F21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1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96" y="-89382"/>
            <a:ext cx="91440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Bills Enacted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0825" y="1921423"/>
            <a:ext cx="6009816" cy="4374593"/>
            <a:chOff x="491268" y="1430005"/>
            <a:chExt cx="6009816" cy="4374593"/>
          </a:xfrm>
        </p:grpSpPr>
        <p:sp>
          <p:nvSpPr>
            <p:cNvPr id="13" name="Freeform 88"/>
            <p:cNvSpPr>
              <a:spLocks/>
            </p:cNvSpPr>
            <p:nvPr/>
          </p:nvSpPr>
          <p:spPr bwMode="auto">
            <a:xfrm>
              <a:off x="4372824" y="3265514"/>
              <a:ext cx="826834" cy="461614"/>
            </a:xfrm>
            <a:custGeom>
              <a:avLst/>
              <a:gdLst>
                <a:gd name="T0" fmla="*/ 112 w 598"/>
                <a:gd name="T1" fmla="*/ 263 h 305"/>
                <a:gd name="T2" fmla="*/ 112 w 598"/>
                <a:gd name="T3" fmla="*/ 252 h 305"/>
                <a:gd name="T4" fmla="*/ 128 w 598"/>
                <a:gd name="T5" fmla="*/ 252 h 305"/>
                <a:gd name="T6" fmla="*/ 445 w 598"/>
                <a:gd name="T7" fmla="*/ 220 h 305"/>
                <a:gd name="T8" fmla="*/ 478 w 598"/>
                <a:gd name="T9" fmla="*/ 204 h 305"/>
                <a:gd name="T10" fmla="*/ 500 w 598"/>
                <a:gd name="T11" fmla="*/ 188 h 305"/>
                <a:gd name="T12" fmla="*/ 500 w 598"/>
                <a:gd name="T13" fmla="*/ 177 h 305"/>
                <a:gd name="T14" fmla="*/ 511 w 598"/>
                <a:gd name="T15" fmla="*/ 161 h 305"/>
                <a:gd name="T16" fmla="*/ 556 w 598"/>
                <a:gd name="T17" fmla="*/ 123 h 305"/>
                <a:gd name="T18" fmla="*/ 550 w 598"/>
                <a:gd name="T19" fmla="*/ 118 h 305"/>
                <a:gd name="T20" fmla="*/ 545 w 598"/>
                <a:gd name="T21" fmla="*/ 112 h 305"/>
                <a:gd name="T22" fmla="*/ 534 w 598"/>
                <a:gd name="T23" fmla="*/ 107 h 305"/>
                <a:gd name="T24" fmla="*/ 528 w 598"/>
                <a:gd name="T25" fmla="*/ 107 h 305"/>
                <a:gd name="T26" fmla="*/ 506 w 598"/>
                <a:gd name="T27" fmla="*/ 75 h 305"/>
                <a:gd name="T28" fmla="*/ 500 w 598"/>
                <a:gd name="T29" fmla="*/ 59 h 305"/>
                <a:gd name="T30" fmla="*/ 500 w 598"/>
                <a:gd name="T31" fmla="*/ 43 h 305"/>
                <a:gd name="T32" fmla="*/ 489 w 598"/>
                <a:gd name="T33" fmla="*/ 32 h 305"/>
                <a:gd name="T34" fmla="*/ 472 w 598"/>
                <a:gd name="T35" fmla="*/ 22 h 305"/>
                <a:gd name="T36" fmla="*/ 461 w 598"/>
                <a:gd name="T37" fmla="*/ 22 h 305"/>
                <a:gd name="T38" fmla="*/ 457 w 598"/>
                <a:gd name="T39" fmla="*/ 27 h 305"/>
                <a:gd name="T40" fmla="*/ 440 w 598"/>
                <a:gd name="T41" fmla="*/ 32 h 305"/>
                <a:gd name="T42" fmla="*/ 423 w 598"/>
                <a:gd name="T43" fmla="*/ 27 h 305"/>
                <a:gd name="T44" fmla="*/ 401 w 598"/>
                <a:gd name="T45" fmla="*/ 27 h 305"/>
                <a:gd name="T46" fmla="*/ 373 w 598"/>
                <a:gd name="T47" fmla="*/ 22 h 305"/>
                <a:gd name="T48" fmla="*/ 356 w 598"/>
                <a:gd name="T49" fmla="*/ 0 h 305"/>
                <a:gd name="T50" fmla="*/ 339 w 598"/>
                <a:gd name="T51" fmla="*/ 0 h 305"/>
                <a:gd name="T52" fmla="*/ 328 w 598"/>
                <a:gd name="T53" fmla="*/ 0 h 305"/>
                <a:gd name="T54" fmla="*/ 323 w 598"/>
                <a:gd name="T55" fmla="*/ 11 h 305"/>
                <a:gd name="T56" fmla="*/ 328 w 598"/>
                <a:gd name="T57" fmla="*/ 32 h 305"/>
                <a:gd name="T58" fmla="*/ 306 w 598"/>
                <a:gd name="T59" fmla="*/ 43 h 305"/>
                <a:gd name="T60" fmla="*/ 289 w 598"/>
                <a:gd name="T61" fmla="*/ 43 h 305"/>
                <a:gd name="T62" fmla="*/ 261 w 598"/>
                <a:gd name="T63" fmla="*/ 96 h 305"/>
                <a:gd name="T64" fmla="*/ 233 w 598"/>
                <a:gd name="T65" fmla="*/ 112 h 305"/>
                <a:gd name="T66" fmla="*/ 222 w 598"/>
                <a:gd name="T67" fmla="*/ 102 h 305"/>
                <a:gd name="T68" fmla="*/ 211 w 598"/>
                <a:gd name="T69" fmla="*/ 123 h 305"/>
                <a:gd name="T70" fmla="*/ 200 w 598"/>
                <a:gd name="T71" fmla="*/ 128 h 305"/>
                <a:gd name="T72" fmla="*/ 178 w 598"/>
                <a:gd name="T73" fmla="*/ 123 h 305"/>
                <a:gd name="T74" fmla="*/ 173 w 598"/>
                <a:gd name="T75" fmla="*/ 139 h 305"/>
                <a:gd name="T76" fmla="*/ 145 w 598"/>
                <a:gd name="T77" fmla="*/ 128 h 305"/>
                <a:gd name="T78" fmla="*/ 117 w 598"/>
                <a:gd name="T79" fmla="*/ 134 h 305"/>
                <a:gd name="T80" fmla="*/ 112 w 598"/>
                <a:gd name="T81" fmla="*/ 139 h 305"/>
                <a:gd name="T82" fmla="*/ 100 w 598"/>
                <a:gd name="T83" fmla="*/ 145 h 305"/>
                <a:gd name="T84" fmla="*/ 100 w 598"/>
                <a:gd name="T85" fmla="*/ 145 h 305"/>
                <a:gd name="T86" fmla="*/ 100 w 598"/>
                <a:gd name="T87" fmla="*/ 155 h 305"/>
                <a:gd name="T88" fmla="*/ 95 w 598"/>
                <a:gd name="T89" fmla="*/ 161 h 305"/>
                <a:gd name="T90" fmla="*/ 100 w 598"/>
                <a:gd name="T91" fmla="*/ 172 h 305"/>
                <a:gd name="T92" fmla="*/ 73 w 598"/>
                <a:gd name="T93" fmla="*/ 182 h 305"/>
                <a:gd name="T94" fmla="*/ 78 w 598"/>
                <a:gd name="T95" fmla="*/ 209 h 305"/>
                <a:gd name="T96" fmla="*/ 56 w 598"/>
                <a:gd name="T97" fmla="*/ 209 h 305"/>
                <a:gd name="T98" fmla="*/ 33 w 598"/>
                <a:gd name="T99" fmla="*/ 204 h 305"/>
                <a:gd name="T100" fmla="*/ 22 w 598"/>
                <a:gd name="T101" fmla="*/ 225 h 305"/>
                <a:gd name="T102" fmla="*/ 28 w 598"/>
                <a:gd name="T103" fmla="*/ 225 h 305"/>
                <a:gd name="T104" fmla="*/ 33 w 598"/>
                <a:gd name="T105" fmla="*/ 236 h 305"/>
                <a:gd name="T106" fmla="*/ 22 w 598"/>
                <a:gd name="T107" fmla="*/ 263 h 305"/>
                <a:gd name="T108" fmla="*/ 6 w 598"/>
                <a:gd name="T109" fmla="*/ 269 h 305"/>
                <a:gd name="T110" fmla="*/ 0 w 598"/>
                <a:gd name="T111" fmla="*/ 274 h 30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8"/>
                <a:gd name="T169" fmla="*/ 0 h 305"/>
                <a:gd name="T170" fmla="*/ 598 w 598"/>
                <a:gd name="T171" fmla="*/ 305 h 30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8" h="305">
                  <a:moveTo>
                    <a:pt x="0" y="305"/>
                  </a:moveTo>
                  <a:lnTo>
                    <a:pt x="120" y="293"/>
                  </a:lnTo>
                  <a:lnTo>
                    <a:pt x="120" y="287"/>
                  </a:lnTo>
                  <a:lnTo>
                    <a:pt x="120" y="281"/>
                  </a:lnTo>
                  <a:lnTo>
                    <a:pt x="132" y="275"/>
                  </a:lnTo>
                  <a:lnTo>
                    <a:pt x="138" y="281"/>
                  </a:lnTo>
                  <a:lnTo>
                    <a:pt x="473" y="251"/>
                  </a:lnTo>
                  <a:lnTo>
                    <a:pt x="479" y="245"/>
                  </a:lnTo>
                  <a:lnTo>
                    <a:pt x="485" y="239"/>
                  </a:lnTo>
                  <a:lnTo>
                    <a:pt x="514" y="227"/>
                  </a:lnTo>
                  <a:lnTo>
                    <a:pt x="520" y="221"/>
                  </a:lnTo>
                  <a:lnTo>
                    <a:pt x="538" y="209"/>
                  </a:lnTo>
                  <a:lnTo>
                    <a:pt x="538" y="197"/>
                  </a:lnTo>
                  <a:lnTo>
                    <a:pt x="544" y="191"/>
                  </a:lnTo>
                  <a:lnTo>
                    <a:pt x="550" y="179"/>
                  </a:lnTo>
                  <a:lnTo>
                    <a:pt x="556" y="173"/>
                  </a:lnTo>
                  <a:lnTo>
                    <a:pt x="598" y="137"/>
                  </a:lnTo>
                  <a:lnTo>
                    <a:pt x="598" y="131"/>
                  </a:lnTo>
                  <a:lnTo>
                    <a:pt x="592" y="131"/>
                  </a:lnTo>
                  <a:lnTo>
                    <a:pt x="586" y="125"/>
                  </a:lnTo>
                  <a:lnTo>
                    <a:pt x="574" y="119"/>
                  </a:lnTo>
                  <a:lnTo>
                    <a:pt x="568" y="119"/>
                  </a:lnTo>
                  <a:lnTo>
                    <a:pt x="562" y="102"/>
                  </a:lnTo>
                  <a:lnTo>
                    <a:pt x="544" y="84"/>
                  </a:lnTo>
                  <a:lnTo>
                    <a:pt x="538" y="78"/>
                  </a:lnTo>
                  <a:lnTo>
                    <a:pt x="538" y="66"/>
                  </a:lnTo>
                  <a:lnTo>
                    <a:pt x="538" y="60"/>
                  </a:lnTo>
                  <a:lnTo>
                    <a:pt x="538" y="48"/>
                  </a:lnTo>
                  <a:lnTo>
                    <a:pt x="538" y="42"/>
                  </a:lnTo>
                  <a:lnTo>
                    <a:pt x="526" y="36"/>
                  </a:lnTo>
                  <a:lnTo>
                    <a:pt x="520" y="36"/>
                  </a:lnTo>
                  <a:lnTo>
                    <a:pt x="508" y="24"/>
                  </a:lnTo>
                  <a:lnTo>
                    <a:pt x="508" y="18"/>
                  </a:lnTo>
                  <a:lnTo>
                    <a:pt x="496" y="24"/>
                  </a:lnTo>
                  <a:lnTo>
                    <a:pt x="496" y="30"/>
                  </a:lnTo>
                  <a:lnTo>
                    <a:pt x="491" y="30"/>
                  </a:lnTo>
                  <a:lnTo>
                    <a:pt x="485" y="36"/>
                  </a:lnTo>
                  <a:lnTo>
                    <a:pt x="473" y="36"/>
                  </a:lnTo>
                  <a:lnTo>
                    <a:pt x="461" y="30"/>
                  </a:lnTo>
                  <a:lnTo>
                    <a:pt x="455" y="30"/>
                  </a:lnTo>
                  <a:lnTo>
                    <a:pt x="449" y="42"/>
                  </a:lnTo>
                  <a:lnTo>
                    <a:pt x="431" y="30"/>
                  </a:lnTo>
                  <a:lnTo>
                    <a:pt x="413" y="30"/>
                  </a:lnTo>
                  <a:lnTo>
                    <a:pt x="401" y="24"/>
                  </a:lnTo>
                  <a:lnTo>
                    <a:pt x="395" y="12"/>
                  </a:lnTo>
                  <a:lnTo>
                    <a:pt x="383" y="0"/>
                  </a:lnTo>
                  <a:lnTo>
                    <a:pt x="371" y="0"/>
                  </a:lnTo>
                  <a:lnTo>
                    <a:pt x="365" y="0"/>
                  </a:lnTo>
                  <a:lnTo>
                    <a:pt x="359" y="0"/>
                  </a:lnTo>
                  <a:lnTo>
                    <a:pt x="353" y="0"/>
                  </a:lnTo>
                  <a:lnTo>
                    <a:pt x="353" y="6"/>
                  </a:lnTo>
                  <a:lnTo>
                    <a:pt x="347" y="12"/>
                  </a:lnTo>
                  <a:lnTo>
                    <a:pt x="353" y="30"/>
                  </a:lnTo>
                  <a:lnTo>
                    <a:pt x="353" y="36"/>
                  </a:lnTo>
                  <a:lnTo>
                    <a:pt x="341" y="36"/>
                  </a:lnTo>
                  <a:lnTo>
                    <a:pt x="329" y="48"/>
                  </a:lnTo>
                  <a:lnTo>
                    <a:pt x="317" y="42"/>
                  </a:lnTo>
                  <a:lnTo>
                    <a:pt x="311" y="48"/>
                  </a:lnTo>
                  <a:lnTo>
                    <a:pt x="311" y="66"/>
                  </a:lnTo>
                  <a:lnTo>
                    <a:pt x="281" y="107"/>
                  </a:lnTo>
                  <a:lnTo>
                    <a:pt x="275" y="125"/>
                  </a:lnTo>
                  <a:lnTo>
                    <a:pt x="251" y="125"/>
                  </a:lnTo>
                  <a:lnTo>
                    <a:pt x="245" y="113"/>
                  </a:lnTo>
                  <a:lnTo>
                    <a:pt x="239" y="113"/>
                  </a:lnTo>
                  <a:lnTo>
                    <a:pt x="233" y="119"/>
                  </a:lnTo>
                  <a:lnTo>
                    <a:pt x="227" y="137"/>
                  </a:lnTo>
                  <a:lnTo>
                    <a:pt x="221" y="143"/>
                  </a:lnTo>
                  <a:lnTo>
                    <a:pt x="215" y="143"/>
                  </a:lnTo>
                  <a:lnTo>
                    <a:pt x="209" y="131"/>
                  </a:lnTo>
                  <a:lnTo>
                    <a:pt x="191" y="137"/>
                  </a:lnTo>
                  <a:lnTo>
                    <a:pt x="191" y="155"/>
                  </a:lnTo>
                  <a:lnTo>
                    <a:pt x="186" y="155"/>
                  </a:lnTo>
                  <a:lnTo>
                    <a:pt x="180" y="155"/>
                  </a:lnTo>
                  <a:lnTo>
                    <a:pt x="156" y="143"/>
                  </a:lnTo>
                  <a:lnTo>
                    <a:pt x="138" y="149"/>
                  </a:lnTo>
                  <a:lnTo>
                    <a:pt x="126" y="149"/>
                  </a:lnTo>
                  <a:lnTo>
                    <a:pt x="120" y="155"/>
                  </a:lnTo>
                  <a:lnTo>
                    <a:pt x="114" y="161"/>
                  </a:lnTo>
                  <a:lnTo>
                    <a:pt x="108" y="161"/>
                  </a:lnTo>
                  <a:lnTo>
                    <a:pt x="108" y="167"/>
                  </a:lnTo>
                  <a:lnTo>
                    <a:pt x="108" y="173"/>
                  </a:lnTo>
                  <a:lnTo>
                    <a:pt x="102" y="179"/>
                  </a:lnTo>
                  <a:lnTo>
                    <a:pt x="114" y="191"/>
                  </a:lnTo>
                  <a:lnTo>
                    <a:pt x="108" y="191"/>
                  </a:lnTo>
                  <a:lnTo>
                    <a:pt x="84" y="197"/>
                  </a:lnTo>
                  <a:lnTo>
                    <a:pt x="78" y="203"/>
                  </a:lnTo>
                  <a:lnTo>
                    <a:pt x="78" y="215"/>
                  </a:lnTo>
                  <a:lnTo>
                    <a:pt x="84" y="233"/>
                  </a:lnTo>
                  <a:lnTo>
                    <a:pt x="72" y="239"/>
                  </a:lnTo>
                  <a:lnTo>
                    <a:pt x="60" y="233"/>
                  </a:lnTo>
                  <a:lnTo>
                    <a:pt x="54" y="227"/>
                  </a:lnTo>
                  <a:lnTo>
                    <a:pt x="36" y="227"/>
                  </a:lnTo>
                  <a:lnTo>
                    <a:pt x="30" y="233"/>
                  </a:lnTo>
                  <a:lnTo>
                    <a:pt x="24" y="251"/>
                  </a:lnTo>
                  <a:lnTo>
                    <a:pt x="30" y="251"/>
                  </a:lnTo>
                  <a:lnTo>
                    <a:pt x="30" y="257"/>
                  </a:lnTo>
                  <a:lnTo>
                    <a:pt x="36" y="263"/>
                  </a:lnTo>
                  <a:lnTo>
                    <a:pt x="30" y="293"/>
                  </a:lnTo>
                  <a:lnTo>
                    <a:pt x="24" y="293"/>
                  </a:lnTo>
                  <a:lnTo>
                    <a:pt x="18" y="293"/>
                  </a:lnTo>
                  <a:lnTo>
                    <a:pt x="6" y="299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99"/>
            <p:cNvSpPr>
              <a:spLocks/>
            </p:cNvSpPr>
            <p:nvPr/>
          </p:nvSpPr>
          <p:spPr bwMode="auto">
            <a:xfrm>
              <a:off x="4950147" y="3491262"/>
              <a:ext cx="988929" cy="473408"/>
            </a:xfrm>
            <a:custGeom>
              <a:avLst/>
              <a:gdLst>
                <a:gd name="T0" fmla="*/ 11 w 717"/>
                <a:gd name="T1" fmla="*/ 227 h 311"/>
                <a:gd name="T2" fmla="*/ 22 w 717"/>
                <a:gd name="T3" fmla="*/ 211 h 311"/>
                <a:gd name="T4" fmla="*/ 28 w 717"/>
                <a:gd name="T5" fmla="*/ 194 h 311"/>
                <a:gd name="T6" fmla="*/ 77 w 717"/>
                <a:gd name="T7" fmla="*/ 167 h 311"/>
                <a:gd name="T8" fmla="*/ 99 w 717"/>
                <a:gd name="T9" fmla="*/ 145 h 311"/>
                <a:gd name="T10" fmla="*/ 110 w 717"/>
                <a:gd name="T11" fmla="*/ 145 h 311"/>
                <a:gd name="T12" fmla="*/ 116 w 717"/>
                <a:gd name="T13" fmla="*/ 136 h 311"/>
                <a:gd name="T14" fmla="*/ 133 w 717"/>
                <a:gd name="T15" fmla="*/ 136 h 311"/>
                <a:gd name="T16" fmla="*/ 155 w 717"/>
                <a:gd name="T17" fmla="*/ 125 h 311"/>
                <a:gd name="T18" fmla="*/ 183 w 717"/>
                <a:gd name="T19" fmla="*/ 92 h 311"/>
                <a:gd name="T20" fmla="*/ 183 w 717"/>
                <a:gd name="T21" fmla="*/ 70 h 311"/>
                <a:gd name="T22" fmla="*/ 205 w 717"/>
                <a:gd name="T23" fmla="*/ 70 h 311"/>
                <a:gd name="T24" fmla="*/ 238 w 717"/>
                <a:gd name="T25" fmla="*/ 65 h 311"/>
                <a:gd name="T26" fmla="*/ 627 w 717"/>
                <a:gd name="T27" fmla="*/ 0 h 311"/>
                <a:gd name="T28" fmla="*/ 637 w 717"/>
                <a:gd name="T29" fmla="*/ 11 h 311"/>
                <a:gd name="T30" fmla="*/ 648 w 717"/>
                <a:gd name="T31" fmla="*/ 27 h 311"/>
                <a:gd name="T32" fmla="*/ 643 w 717"/>
                <a:gd name="T33" fmla="*/ 27 h 311"/>
                <a:gd name="T34" fmla="*/ 632 w 717"/>
                <a:gd name="T35" fmla="*/ 27 h 311"/>
                <a:gd name="T36" fmla="*/ 632 w 717"/>
                <a:gd name="T37" fmla="*/ 33 h 311"/>
                <a:gd name="T38" fmla="*/ 610 w 717"/>
                <a:gd name="T39" fmla="*/ 43 h 311"/>
                <a:gd name="T40" fmla="*/ 588 w 717"/>
                <a:gd name="T41" fmla="*/ 60 h 311"/>
                <a:gd name="T42" fmla="*/ 594 w 717"/>
                <a:gd name="T43" fmla="*/ 60 h 311"/>
                <a:gd name="T44" fmla="*/ 621 w 717"/>
                <a:gd name="T45" fmla="*/ 49 h 311"/>
                <a:gd name="T46" fmla="*/ 632 w 717"/>
                <a:gd name="T47" fmla="*/ 60 h 311"/>
                <a:gd name="T48" fmla="*/ 643 w 717"/>
                <a:gd name="T49" fmla="*/ 60 h 311"/>
                <a:gd name="T50" fmla="*/ 659 w 717"/>
                <a:gd name="T51" fmla="*/ 49 h 311"/>
                <a:gd name="T52" fmla="*/ 665 w 717"/>
                <a:gd name="T53" fmla="*/ 76 h 311"/>
                <a:gd name="T54" fmla="*/ 654 w 717"/>
                <a:gd name="T55" fmla="*/ 92 h 311"/>
                <a:gd name="T56" fmla="*/ 637 w 717"/>
                <a:gd name="T57" fmla="*/ 103 h 311"/>
                <a:gd name="T58" fmla="*/ 616 w 717"/>
                <a:gd name="T59" fmla="*/ 108 h 311"/>
                <a:gd name="T60" fmla="*/ 610 w 717"/>
                <a:gd name="T61" fmla="*/ 103 h 311"/>
                <a:gd name="T62" fmla="*/ 605 w 717"/>
                <a:gd name="T63" fmla="*/ 98 h 311"/>
                <a:gd name="T64" fmla="*/ 605 w 717"/>
                <a:gd name="T65" fmla="*/ 114 h 311"/>
                <a:gd name="T66" fmla="*/ 610 w 717"/>
                <a:gd name="T67" fmla="*/ 119 h 311"/>
                <a:gd name="T68" fmla="*/ 616 w 717"/>
                <a:gd name="T69" fmla="*/ 136 h 311"/>
                <a:gd name="T70" fmla="*/ 588 w 717"/>
                <a:gd name="T71" fmla="*/ 151 h 311"/>
                <a:gd name="T72" fmla="*/ 588 w 717"/>
                <a:gd name="T73" fmla="*/ 156 h 311"/>
                <a:gd name="T74" fmla="*/ 627 w 717"/>
                <a:gd name="T75" fmla="*/ 145 h 311"/>
                <a:gd name="T76" fmla="*/ 637 w 717"/>
                <a:gd name="T77" fmla="*/ 145 h 311"/>
                <a:gd name="T78" fmla="*/ 605 w 717"/>
                <a:gd name="T79" fmla="*/ 173 h 311"/>
                <a:gd name="T80" fmla="*/ 571 w 717"/>
                <a:gd name="T81" fmla="*/ 194 h 311"/>
                <a:gd name="T82" fmla="*/ 566 w 717"/>
                <a:gd name="T83" fmla="*/ 200 h 311"/>
                <a:gd name="T84" fmla="*/ 538 w 717"/>
                <a:gd name="T85" fmla="*/ 238 h 311"/>
                <a:gd name="T86" fmla="*/ 521 w 717"/>
                <a:gd name="T87" fmla="*/ 270 h 311"/>
                <a:gd name="T88" fmla="*/ 382 w 717"/>
                <a:gd name="T89" fmla="*/ 211 h 311"/>
                <a:gd name="T90" fmla="*/ 283 w 717"/>
                <a:gd name="T91" fmla="*/ 194 h 311"/>
                <a:gd name="T92" fmla="*/ 272 w 717"/>
                <a:gd name="T93" fmla="*/ 194 h 311"/>
                <a:gd name="T94" fmla="*/ 166 w 717"/>
                <a:gd name="T95" fmla="*/ 205 h 311"/>
                <a:gd name="T96" fmla="*/ 144 w 717"/>
                <a:gd name="T97" fmla="*/ 221 h 311"/>
                <a:gd name="T98" fmla="*/ 0 w 717"/>
                <a:gd name="T99" fmla="*/ 248 h 3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17"/>
                <a:gd name="T151" fmla="*/ 0 h 311"/>
                <a:gd name="T152" fmla="*/ 717 w 717"/>
                <a:gd name="T153" fmla="*/ 311 h 31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17" h="311">
                  <a:moveTo>
                    <a:pt x="0" y="275"/>
                  </a:moveTo>
                  <a:lnTo>
                    <a:pt x="6" y="251"/>
                  </a:lnTo>
                  <a:lnTo>
                    <a:pt x="12" y="251"/>
                  </a:lnTo>
                  <a:lnTo>
                    <a:pt x="12" y="245"/>
                  </a:lnTo>
                  <a:lnTo>
                    <a:pt x="18" y="239"/>
                  </a:lnTo>
                  <a:lnTo>
                    <a:pt x="24" y="233"/>
                  </a:lnTo>
                  <a:lnTo>
                    <a:pt x="18" y="233"/>
                  </a:lnTo>
                  <a:lnTo>
                    <a:pt x="24" y="227"/>
                  </a:lnTo>
                  <a:lnTo>
                    <a:pt x="30" y="215"/>
                  </a:lnTo>
                  <a:lnTo>
                    <a:pt x="48" y="209"/>
                  </a:lnTo>
                  <a:lnTo>
                    <a:pt x="66" y="203"/>
                  </a:lnTo>
                  <a:lnTo>
                    <a:pt x="83" y="185"/>
                  </a:lnTo>
                  <a:lnTo>
                    <a:pt x="89" y="185"/>
                  </a:lnTo>
                  <a:lnTo>
                    <a:pt x="101" y="173"/>
                  </a:lnTo>
                  <a:lnTo>
                    <a:pt x="107" y="161"/>
                  </a:lnTo>
                  <a:lnTo>
                    <a:pt x="113" y="161"/>
                  </a:lnTo>
                  <a:lnTo>
                    <a:pt x="119" y="161"/>
                  </a:lnTo>
                  <a:lnTo>
                    <a:pt x="119" y="156"/>
                  </a:lnTo>
                  <a:lnTo>
                    <a:pt x="125" y="150"/>
                  </a:lnTo>
                  <a:lnTo>
                    <a:pt x="131" y="156"/>
                  </a:lnTo>
                  <a:lnTo>
                    <a:pt x="137" y="150"/>
                  </a:lnTo>
                  <a:lnTo>
                    <a:pt x="143" y="150"/>
                  </a:lnTo>
                  <a:lnTo>
                    <a:pt x="149" y="138"/>
                  </a:lnTo>
                  <a:lnTo>
                    <a:pt x="155" y="138"/>
                  </a:lnTo>
                  <a:lnTo>
                    <a:pt x="167" y="138"/>
                  </a:lnTo>
                  <a:lnTo>
                    <a:pt x="185" y="114"/>
                  </a:lnTo>
                  <a:lnTo>
                    <a:pt x="197" y="108"/>
                  </a:lnTo>
                  <a:lnTo>
                    <a:pt x="197" y="102"/>
                  </a:lnTo>
                  <a:lnTo>
                    <a:pt x="197" y="90"/>
                  </a:lnTo>
                  <a:lnTo>
                    <a:pt x="197" y="84"/>
                  </a:lnTo>
                  <a:lnTo>
                    <a:pt x="197" y="78"/>
                  </a:lnTo>
                  <a:lnTo>
                    <a:pt x="221" y="72"/>
                  </a:lnTo>
                  <a:lnTo>
                    <a:pt x="221" y="78"/>
                  </a:lnTo>
                  <a:lnTo>
                    <a:pt x="239" y="72"/>
                  </a:lnTo>
                  <a:lnTo>
                    <a:pt x="251" y="72"/>
                  </a:lnTo>
                  <a:lnTo>
                    <a:pt x="257" y="72"/>
                  </a:lnTo>
                  <a:lnTo>
                    <a:pt x="472" y="36"/>
                  </a:lnTo>
                  <a:lnTo>
                    <a:pt x="676" y="0"/>
                  </a:lnTo>
                  <a:lnTo>
                    <a:pt x="681" y="6"/>
                  </a:lnTo>
                  <a:lnTo>
                    <a:pt x="687" y="12"/>
                  </a:lnTo>
                  <a:lnTo>
                    <a:pt x="693" y="12"/>
                  </a:lnTo>
                  <a:lnTo>
                    <a:pt x="693" y="18"/>
                  </a:lnTo>
                  <a:lnTo>
                    <a:pt x="699" y="30"/>
                  </a:lnTo>
                  <a:lnTo>
                    <a:pt x="693" y="30"/>
                  </a:lnTo>
                  <a:lnTo>
                    <a:pt x="687" y="30"/>
                  </a:lnTo>
                  <a:lnTo>
                    <a:pt x="681" y="30"/>
                  </a:lnTo>
                  <a:lnTo>
                    <a:pt x="676" y="30"/>
                  </a:lnTo>
                  <a:lnTo>
                    <a:pt x="681" y="36"/>
                  </a:lnTo>
                  <a:lnTo>
                    <a:pt x="658" y="48"/>
                  </a:lnTo>
                  <a:lnTo>
                    <a:pt x="646" y="54"/>
                  </a:lnTo>
                  <a:lnTo>
                    <a:pt x="634" y="60"/>
                  </a:lnTo>
                  <a:lnTo>
                    <a:pt x="634" y="66"/>
                  </a:lnTo>
                  <a:lnTo>
                    <a:pt x="634" y="72"/>
                  </a:lnTo>
                  <a:lnTo>
                    <a:pt x="640" y="66"/>
                  </a:lnTo>
                  <a:lnTo>
                    <a:pt x="652" y="60"/>
                  </a:lnTo>
                  <a:lnTo>
                    <a:pt x="664" y="60"/>
                  </a:lnTo>
                  <a:lnTo>
                    <a:pt x="670" y="54"/>
                  </a:lnTo>
                  <a:lnTo>
                    <a:pt x="681" y="54"/>
                  </a:lnTo>
                  <a:lnTo>
                    <a:pt x="687" y="54"/>
                  </a:lnTo>
                  <a:lnTo>
                    <a:pt x="681" y="66"/>
                  </a:lnTo>
                  <a:lnTo>
                    <a:pt x="687" y="66"/>
                  </a:lnTo>
                  <a:lnTo>
                    <a:pt x="687" y="72"/>
                  </a:lnTo>
                  <a:lnTo>
                    <a:pt x="693" y="66"/>
                  </a:lnTo>
                  <a:lnTo>
                    <a:pt x="705" y="54"/>
                  </a:lnTo>
                  <a:lnTo>
                    <a:pt x="711" y="54"/>
                  </a:lnTo>
                  <a:lnTo>
                    <a:pt x="711" y="66"/>
                  </a:lnTo>
                  <a:lnTo>
                    <a:pt x="717" y="84"/>
                  </a:lnTo>
                  <a:lnTo>
                    <a:pt x="717" y="90"/>
                  </a:lnTo>
                  <a:lnTo>
                    <a:pt x="705" y="96"/>
                  </a:lnTo>
                  <a:lnTo>
                    <a:pt x="705" y="102"/>
                  </a:lnTo>
                  <a:lnTo>
                    <a:pt x="699" y="108"/>
                  </a:lnTo>
                  <a:lnTo>
                    <a:pt x="693" y="114"/>
                  </a:lnTo>
                  <a:lnTo>
                    <a:pt x="687" y="114"/>
                  </a:lnTo>
                  <a:lnTo>
                    <a:pt x="681" y="120"/>
                  </a:lnTo>
                  <a:lnTo>
                    <a:pt x="670" y="120"/>
                  </a:lnTo>
                  <a:lnTo>
                    <a:pt x="664" y="120"/>
                  </a:lnTo>
                  <a:lnTo>
                    <a:pt x="658" y="120"/>
                  </a:lnTo>
                  <a:lnTo>
                    <a:pt x="658" y="114"/>
                  </a:lnTo>
                  <a:lnTo>
                    <a:pt x="658" y="108"/>
                  </a:lnTo>
                  <a:lnTo>
                    <a:pt x="652" y="108"/>
                  </a:lnTo>
                  <a:lnTo>
                    <a:pt x="652" y="120"/>
                  </a:lnTo>
                  <a:lnTo>
                    <a:pt x="652" y="126"/>
                  </a:lnTo>
                  <a:lnTo>
                    <a:pt x="646" y="126"/>
                  </a:lnTo>
                  <a:lnTo>
                    <a:pt x="652" y="132"/>
                  </a:lnTo>
                  <a:lnTo>
                    <a:pt x="658" y="132"/>
                  </a:lnTo>
                  <a:lnTo>
                    <a:pt x="664" y="138"/>
                  </a:lnTo>
                  <a:lnTo>
                    <a:pt x="658" y="144"/>
                  </a:lnTo>
                  <a:lnTo>
                    <a:pt x="664" y="150"/>
                  </a:lnTo>
                  <a:lnTo>
                    <a:pt x="646" y="167"/>
                  </a:lnTo>
                  <a:lnTo>
                    <a:pt x="640" y="167"/>
                  </a:lnTo>
                  <a:lnTo>
                    <a:pt x="634" y="167"/>
                  </a:lnTo>
                  <a:lnTo>
                    <a:pt x="628" y="167"/>
                  </a:lnTo>
                  <a:lnTo>
                    <a:pt x="634" y="173"/>
                  </a:lnTo>
                  <a:lnTo>
                    <a:pt x="646" y="167"/>
                  </a:lnTo>
                  <a:lnTo>
                    <a:pt x="658" y="167"/>
                  </a:lnTo>
                  <a:lnTo>
                    <a:pt x="676" y="161"/>
                  </a:lnTo>
                  <a:lnTo>
                    <a:pt x="676" y="156"/>
                  </a:lnTo>
                  <a:lnTo>
                    <a:pt x="681" y="156"/>
                  </a:lnTo>
                  <a:lnTo>
                    <a:pt x="687" y="161"/>
                  </a:lnTo>
                  <a:lnTo>
                    <a:pt x="681" y="173"/>
                  </a:lnTo>
                  <a:lnTo>
                    <a:pt x="670" y="185"/>
                  </a:lnTo>
                  <a:lnTo>
                    <a:pt x="652" y="191"/>
                  </a:lnTo>
                  <a:lnTo>
                    <a:pt x="646" y="191"/>
                  </a:lnTo>
                  <a:lnTo>
                    <a:pt x="634" y="197"/>
                  </a:lnTo>
                  <a:lnTo>
                    <a:pt x="616" y="215"/>
                  </a:lnTo>
                  <a:lnTo>
                    <a:pt x="610" y="221"/>
                  </a:lnTo>
                  <a:lnTo>
                    <a:pt x="598" y="233"/>
                  </a:lnTo>
                  <a:lnTo>
                    <a:pt x="586" y="245"/>
                  </a:lnTo>
                  <a:lnTo>
                    <a:pt x="580" y="263"/>
                  </a:lnTo>
                  <a:lnTo>
                    <a:pt x="574" y="293"/>
                  </a:lnTo>
                  <a:lnTo>
                    <a:pt x="568" y="293"/>
                  </a:lnTo>
                  <a:lnTo>
                    <a:pt x="562" y="299"/>
                  </a:lnTo>
                  <a:lnTo>
                    <a:pt x="526" y="305"/>
                  </a:lnTo>
                  <a:lnTo>
                    <a:pt x="526" y="311"/>
                  </a:lnTo>
                  <a:lnTo>
                    <a:pt x="412" y="233"/>
                  </a:lnTo>
                  <a:lnTo>
                    <a:pt x="323" y="245"/>
                  </a:lnTo>
                  <a:lnTo>
                    <a:pt x="317" y="233"/>
                  </a:lnTo>
                  <a:lnTo>
                    <a:pt x="305" y="215"/>
                  </a:lnTo>
                  <a:lnTo>
                    <a:pt x="293" y="221"/>
                  </a:lnTo>
                  <a:lnTo>
                    <a:pt x="293" y="215"/>
                  </a:lnTo>
                  <a:lnTo>
                    <a:pt x="185" y="227"/>
                  </a:lnTo>
                  <a:lnTo>
                    <a:pt x="179" y="227"/>
                  </a:lnTo>
                  <a:lnTo>
                    <a:pt x="155" y="239"/>
                  </a:lnTo>
                  <a:lnTo>
                    <a:pt x="155" y="245"/>
                  </a:lnTo>
                  <a:lnTo>
                    <a:pt x="149" y="245"/>
                  </a:lnTo>
                  <a:lnTo>
                    <a:pt x="125" y="257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FF0000"/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367945" y="3727127"/>
              <a:ext cx="1576339" cy="1686409"/>
            </a:xfrm>
            <a:custGeom>
              <a:avLst/>
              <a:gdLst>
                <a:gd name="T0" fmla="*/ 960 w 1142"/>
                <a:gd name="T1" fmla="*/ 274 h 1110"/>
                <a:gd name="T2" fmla="*/ 894 w 1142"/>
                <a:gd name="T3" fmla="*/ 258 h 1110"/>
                <a:gd name="T4" fmla="*/ 849 w 1142"/>
                <a:gd name="T5" fmla="*/ 263 h 1110"/>
                <a:gd name="T6" fmla="*/ 810 w 1142"/>
                <a:gd name="T7" fmla="*/ 263 h 1110"/>
                <a:gd name="T8" fmla="*/ 805 w 1142"/>
                <a:gd name="T9" fmla="*/ 263 h 1110"/>
                <a:gd name="T10" fmla="*/ 788 w 1142"/>
                <a:gd name="T11" fmla="*/ 258 h 1110"/>
                <a:gd name="T12" fmla="*/ 766 w 1142"/>
                <a:gd name="T13" fmla="*/ 274 h 1110"/>
                <a:gd name="T14" fmla="*/ 760 w 1142"/>
                <a:gd name="T15" fmla="*/ 258 h 1110"/>
                <a:gd name="T16" fmla="*/ 721 w 1142"/>
                <a:gd name="T17" fmla="*/ 253 h 1110"/>
                <a:gd name="T18" fmla="*/ 699 w 1142"/>
                <a:gd name="T19" fmla="*/ 247 h 1110"/>
                <a:gd name="T20" fmla="*/ 666 w 1142"/>
                <a:gd name="T21" fmla="*/ 242 h 1110"/>
                <a:gd name="T22" fmla="*/ 650 w 1142"/>
                <a:gd name="T23" fmla="*/ 236 h 1110"/>
                <a:gd name="T24" fmla="*/ 611 w 1142"/>
                <a:gd name="T25" fmla="*/ 225 h 1110"/>
                <a:gd name="T26" fmla="*/ 600 w 1142"/>
                <a:gd name="T27" fmla="*/ 204 h 1110"/>
                <a:gd name="T28" fmla="*/ 561 w 1142"/>
                <a:gd name="T29" fmla="*/ 193 h 1110"/>
                <a:gd name="T30" fmla="*/ 328 w 1142"/>
                <a:gd name="T31" fmla="*/ 0 h 1110"/>
                <a:gd name="T32" fmla="*/ 0 w 1142"/>
                <a:gd name="T33" fmla="*/ 392 h 1110"/>
                <a:gd name="T34" fmla="*/ 6 w 1142"/>
                <a:gd name="T35" fmla="*/ 409 h 1110"/>
                <a:gd name="T36" fmla="*/ 33 w 1142"/>
                <a:gd name="T37" fmla="*/ 441 h 1110"/>
                <a:gd name="T38" fmla="*/ 127 w 1142"/>
                <a:gd name="T39" fmla="*/ 538 h 1110"/>
                <a:gd name="T40" fmla="*/ 144 w 1142"/>
                <a:gd name="T41" fmla="*/ 570 h 1110"/>
                <a:gd name="T42" fmla="*/ 211 w 1142"/>
                <a:gd name="T43" fmla="*/ 667 h 1110"/>
                <a:gd name="T44" fmla="*/ 278 w 1142"/>
                <a:gd name="T45" fmla="*/ 678 h 1110"/>
                <a:gd name="T46" fmla="*/ 317 w 1142"/>
                <a:gd name="T47" fmla="*/ 624 h 1110"/>
                <a:gd name="T48" fmla="*/ 339 w 1142"/>
                <a:gd name="T49" fmla="*/ 613 h 1110"/>
                <a:gd name="T50" fmla="*/ 378 w 1142"/>
                <a:gd name="T51" fmla="*/ 629 h 1110"/>
                <a:gd name="T52" fmla="*/ 416 w 1142"/>
                <a:gd name="T53" fmla="*/ 646 h 1110"/>
                <a:gd name="T54" fmla="*/ 433 w 1142"/>
                <a:gd name="T55" fmla="*/ 657 h 1110"/>
                <a:gd name="T56" fmla="*/ 472 w 1142"/>
                <a:gd name="T57" fmla="*/ 705 h 1110"/>
                <a:gd name="T58" fmla="*/ 527 w 1142"/>
                <a:gd name="T59" fmla="*/ 807 h 1110"/>
                <a:gd name="T60" fmla="*/ 561 w 1142"/>
                <a:gd name="T61" fmla="*/ 845 h 1110"/>
                <a:gd name="T62" fmla="*/ 572 w 1142"/>
                <a:gd name="T63" fmla="*/ 899 h 1110"/>
                <a:gd name="T64" fmla="*/ 622 w 1142"/>
                <a:gd name="T65" fmla="*/ 958 h 1110"/>
                <a:gd name="T66" fmla="*/ 710 w 1142"/>
                <a:gd name="T67" fmla="*/ 985 h 1110"/>
                <a:gd name="T68" fmla="*/ 755 w 1142"/>
                <a:gd name="T69" fmla="*/ 990 h 1110"/>
                <a:gd name="T70" fmla="*/ 749 w 1142"/>
                <a:gd name="T71" fmla="*/ 979 h 1110"/>
                <a:gd name="T72" fmla="*/ 732 w 1142"/>
                <a:gd name="T73" fmla="*/ 883 h 1110"/>
                <a:gd name="T74" fmla="*/ 727 w 1142"/>
                <a:gd name="T75" fmla="*/ 872 h 1110"/>
                <a:gd name="T76" fmla="*/ 749 w 1142"/>
                <a:gd name="T77" fmla="*/ 834 h 1110"/>
                <a:gd name="T78" fmla="*/ 755 w 1142"/>
                <a:gd name="T79" fmla="*/ 818 h 1110"/>
                <a:gd name="T80" fmla="*/ 766 w 1142"/>
                <a:gd name="T81" fmla="*/ 785 h 1110"/>
                <a:gd name="T82" fmla="*/ 782 w 1142"/>
                <a:gd name="T83" fmla="*/ 791 h 1110"/>
                <a:gd name="T84" fmla="*/ 788 w 1142"/>
                <a:gd name="T85" fmla="*/ 775 h 1110"/>
                <a:gd name="T86" fmla="*/ 799 w 1142"/>
                <a:gd name="T87" fmla="*/ 775 h 1110"/>
                <a:gd name="T88" fmla="*/ 821 w 1142"/>
                <a:gd name="T89" fmla="*/ 758 h 1110"/>
                <a:gd name="T90" fmla="*/ 833 w 1142"/>
                <a:gd name="T91" fmla="*/ 742 h 1110"/>
                <a:gd name="T92" fmla="*/ 844 w 1142"/>
                <a:gd name="T93" fmla="*/ 748 h 1110"/>
                <a:gd name="T94" fmla="*/ 927 w 1142"/>
                <a:gd name="T95" fmla="*/ 705 h 1110"/>
                <a:gd name="T96" fmla="*/ 944 w 1142"/>
                <a:gd name="T97" fmla="*/ 662 h 1110"/>
                <a:gd name="T98" fmla="*/ 960 w 1142"/>
                <a:gd name="T99" fmla="*/ 657 h 1110"/>
                <a:gd name="T100" fmla="*/ 1015 w 1142"/>
                <a:gd name="T101" fmla="*/ 646 h 1110"/>
                <a:gd name="T102" fmla="*/ 1032 w 1142"/>
                <a:gd name="T103" fmla="*/ 640 h 1110"/>
                <a:gd name="T104" fmla="*/ 1038 w 1142"/>
                <a:gd name="T105" fmla="*/ 619 h 1110"/>
                <a:gd name="T106" fmla="*/ 1043 w 1142"/>
                <a:gd name="T107" fmla="*/ 581 h 1110"/>
                <a:gd name="T108" fmla="*/ 1054 w 1142"/>
                <a:gd name="T109" fmla="*/ 549 h 1110"/>
                <a:gd name="T110" fmla="*/ 1049 w 1142"/>
                <a:gd name="T111" fmla="*/ 495 h 1110"/>
                <a:gd name="T112" fmla="*/ 1038 w 1142"/>
                <a:gd name="T113" fmla="*/ 479 h 1110"/>
                <a:gd name="T114" fmla="*/ 1027 w 1142"/>
                <a:gd name="T115" fmla="*/ 446 h 1110"/>
                <a:gd name="T116" fmla="*/ 1010 w 1142"/>
                <a:gd name="T117" fmla="*/ 290 h 1110"/>
                <a:gd name="T118" fmla="*/ 976 w 1142"/>
                <a:gd name="T119" fmla="*/ 280 h 11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42"/>
                <a:gd name="T181" fmla="*/ 0 h 1110"/>
                <a:gd name="T182" fmla="*/ 1142 w 1142"/>
                <a:gd name="T183" fmla="*/ 1110 h 111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42" h="1110">
                  <a:moveTo>
                    <a:pt x="1052" y="310"/>
                  </a:moveTo>
                  <a:lnTo>
                    <a:pt x="1046" y="310"/>
                  </a:lnTo>
                  <a:lnTo>
                    <a:pt x="1040" y="304"/>
                  </a:lnTo>
                  <a:lnTo>
                    <a:pt x="1034" y="304"/>
                  </a:lnTo>
                  <a:lnTo>
                    <a:pt x="993" y="280"/>
                  </a:lnTo>
                  <a:lnTo>
                    <a:pt x="993" y="286"/>
                  </a:lnTo>
                  <a:lnTo>
                    <a:pt x="981" y="286"/>
                  </a:lnTo>
                  <a:lnTo>
                    <a:pt x="963" y="286"/>
                  </a:lnTo>
                  <a:lnTo>
                    <a:pt x="957" y="286"/>
                  </a:lnTo>
                  <a:lnTo>
                    <a:pt x="951" y="286"/>
                  </a:lnTo>
                  <a:lnTo>
                    <a:pt x="933" y="292"/>
                  </a:lnTo>
                  <a:lnTo>
                    <a:pt x="915" y="292"/>
                  </a:lnTo>
                  <a:lnTo>
                    <a:pt x="909" y="298"/>
                  </a:lnTo>
                  <a:lnTo>
                    <a:pt x="897" y="310"/>
                  </a:lnTo>
                  <a:lnTo>
                    <a:pt x="885" y="298"/>
                  </a:lnTo>
                  <a:lnTo>
                    <a:pt x="873" y="292"/>
                  </a:lnTo>
                  <a:lnTo>
                    <a:pt x="867" y="292"/>
                  </a:lnTo>
                  <a:lnTo>
                    <a:pt x="861" y="292"/>
                  </a:lnTo>
                  <a:lnTo>
                    <a:pt x="849" y="292"/>
                  </a:lnTo>
                  <a:lnTo>
                    <a:pt x="849" y="286"/>
                  </a:lnTo>
                  <a:lnTo>
                    <a:pt x="837" y="286"/>
                  </a:lnTo>
                  <a:lnTo>
                    <a:pt x="831" y="298"/>
                  </a:lnTo>
                  <a:lnTo>
                    <a:pt x="831" y="304"/>
                  </a:lnTo>
                  <a:lnTo>
                    <a:pt x="825" y="304"/>
                  </a:lnTo>
                  <a:lnTo>
                    <a:pt x="825" y="298"/>
                  </a:lnTo>
                  <a:lnTo>
                    <a:pt x="825" y="292"/>
                  </a:lnTo>
                  <a:lnTo>
                    <a:pt x="825" y="286"/>
                  </a:lnTo>
                  <a:lnTo>
                    <a:pt x="819" y="286"/>
                  </a:lnTo>
                  <a:lnTo>
                    <a:pt x="807" y="292"/>
                  </a:lnTo>
                  <a:lnTo>
                    <a:pt x="783" y="280"/>
                  </a:lnTo>
                  <a:lnTo>
                    <a:pt x="777" y="280"/>
                  </a:lnTo>
                  <a:lnTo>
                    <a:pt x="777" y="292"/>
                  </a:lnTo>
                  <a:lnTo>
                    <a:pt x="759" y="286"/>
                  </a:lnTo>
                  <a:lnTo>
                    <a:pt x="759" y="280"/>
                  </a:lnTo>
                  <a:lnTo>
                    <a:pt x="753" y="274"/>
                  </a:lnTo>
                  <a:lnTo>
                    <a:pt x="747" y="268"/>
                  </a:lnTo>
                  <a:lnTo>
                    <a:pt x="747" y="262"/>
                  </a:lnTo>
                  <a:lnTo>
                    <a:pt x="724" y="262"/>
                  </a:lnTo>
                  <a:lnTo>
                    <a:pt x="718" y="268"/>
                  </a:lnTo>
                  <a:lnTo>
                    <a:pt x="712" y="262"/>
                  </a:lnTo>
                  <a:lnTo>
                    <a:pt x="706" y="256"/>
                  </a:lnTo>
                  <a:lnTo>
                    <a:pt x="700" y="256"/>
                  </a:lnTo>
                  <a:lnTo>
                    <a:pt x="700" y="262"/>
                  </a:lnTo>
                  <a:lnTo>
                    <a:pt x="694" y="262"/>
                  </a:lnTo>
                  <a:lnTo>
                    <a:pt x="682" y="256"/>
                  </a:lnTo>
                  <a:lnTo>
                    <a:pt x="664" y="250"/>
                  </a:lnTo>
                  <a:lnTo>
                    <a:pt x="658" y="250"/>
                  </a:lnTo>
                  <a:lnTo>
                    <a:pt x="658" y="244"/>
                  </a:lnTo>
                  <a:lnTo>
                    <a:pt x="658" y="238"/>
                  </a:lnTo>
                  <a:lnTo>
                    <a:pt x="652" y="232"/>
                  </a:lnTo>
                  <a:lnTo>
                    <a:pt x="646" y="226"/>
                  </a:lnTo>
                  <a:lnTo>
                    <a:pt x="640" y="232"/>
                  </a:lnTo>
                  <a:lnTo>
                    <a:pt x="622" y="232"/>
                  </a:lnTo>
                  <a:lnTo>
                    <a:pt x="616" y="232"/>
                  </a:lnTo>
                  <a:lnTo>
                    <a:pt x="604" y="214"/>
                  </a:lnTo>
                  <a:lnTo>
                    <a:pt x="598" y="214"/>
                  </a:lnTo>
                  <a:lnTo>
                    <a:pt x="592" y="214"/>
                  </a:lnTo>
                  <a:lnTo>
                    <a:pt x="598" y="11"/>
                  </a:lnTo>
                  <a:lnTo>
                    <a:pt x="353" y="0"/>
                  </a:lnTo>
                  <a:lnTo>
                    <a:pt x="347" y="0"/>
                  </a:lnTo>
                  <a:lnTo>
                    <a:pt x="311" y="459"/>
                  </a:lnTo>
                  <a:lnTo>
                    <a:pt x="6" y="429"/>
                  </a:lnTo>
                  <a:lnTo>
                    <a:pt x="0" y="435"/>
                  </a:lnTo>
                  <a:lnTo>
                    <a:pt x="6" y="435"/>
                  </a:lnTo>
                  <a:lnTo>
                    <a:pt x="6" y="441"/>
                  </a:lnTo>
                  <a:lnTo>
                    <a:pt x="0" y="447"/>
                  </a:lnTo>
                  <a:lnTo>
                    <a:pt x="6" y="453"/>
                  </a:lnTo>
                  <a:lnTo>
                    <a:pt x="24" y="465"/>
                  </a:lnTo>
                  <a:lnTo>
                    <a:pt x="30" y="477"/>
                  </a:lnTo>
                  <a:lnTo>
                    <a:pt x="36" y="489"/>
                  </a:lnTo>
                  <a:lnTo>
                    <a:pt x="48" y="501"/>
                  </a:lnTo>
                  <a:lnTo>
                    <a:pt x="96" y="555"/>
                  </a:lnTo>
                  <a:lnTo>
                    <a:pt x="137" y="591"/>
                  </a:lnTo>
                  <a:lnTo>
                    <a:pt x="137" y="597"/>
                  </a:lnTo>
                  <a:lnTo>
                    <a:pt x="143" y="603"/>
                  </a:lnTo>
                  <a:lnTo>
                    <a:pt x="143" y="614"/>
                  </a:lnTo>
                  <a:lnTo>
                    <a:pt x="155" y="632"/>
                  </a:lnTo>
                  <a:lnTo>
                    <a:pt x="155" y="662"/>
                  </a:lnTo>
                  <a:lnTo>
                    <a:pt x="155" y="674"/>
                  </a:lnTo>
                  <a:lnTo>
                    <a:pt x="167" y="698"/>
                  </a:lnTo>
                  <a:lnTo>
                    <a:pt x="227" y="740"/>
                  </a:lnTo>
                  <a:lnTo>
                    <a:pt x="269" y="764"/>
                  </a:lnTo>
                  <a:lnTo>
                    <a:pt x="281" y="770"/>
                  </a:lnTo>
                  <a:lnTo>
                    <a:pt x="287" y="764"/>
                  </a:lnTo>
                  <a:lnTo>
                    <a:pt x="299" y="752"/>
                  </a:lnTo>
                  <a:lnTo>
                    <a:pt x="305" y="746"/>
                  </a:lnTo>
                  <a:lnTo>
                    <a:pt x="323" y="704"/>
                  </a:lnTo>
                  <a:lnTo>
                    <a:pt x="329" y="692"/>
                  </a:lnTo>
                  <a:lnTo>
                    <a:pt x="341" y="692"/>
                  </a:lnTo>
                  <a:lnTo>
                    <a:pt x="353" y="692"/>
                  </a:lnTo>
                  <a:lnTo>
                    <a:pt x="359" y="686"/>
                  </a:lnTo>
                  <a:lnTo>
                    <a:pt x="365" y="680"/>
                  </a:lnTo>
                  <a:lnTo>
                    <a:pt x="371" y="686"/>
                  </a:lnTo>
                  <a:lnTo>
                    <a:pt x="377" y="692"/>
                  </a:lnTo>
                  <a:lnTo>
                    <a:pt x="401" y="692"/>
                  </a:lnTo>
                  <a:lnTo>
                    <a:pt x="407" y="698"/>
                  </a:lnTo>
                  <a:lnTo>
                    <a:pt x="425" y="704"/>
                  </a:lnTo>
                  <a:lnTo>
                    <a:pt x="430" y="698"/>
                  </a:lnTo>
                  <a:lnTo>
                    <a:pt x="448" y="710"/>
                  </a:lnTo>
                  <a:lnTo>
                    <a:pt x="448" y="716"/>
                  </a:lnTo>
                  <a:lnTo>
                    <a:pt x="454" y="722"/>
                  </a:lnTo>
                  <a:lnTo>
                    <a:pt x="460" y="728"/>
                  </a:lnTo>
                  <a:lnTo>
                    <a:pt x="466" y="728"/>
                  </a:lnTo>
                  <a:lnTo>
                    <a:pt x="478" y="746"/>
                  </a:lnTo>
                  <a:lnTo>
                    <a:pt x="496" y="758"/>
                  </a:lnTo>
                  <a:lnTo>
                    <a:pt x="508" y="776"/>
                  </a:lnTo>
                  <a:lnTo>
                    <a:pt x="508" y="782"/>
                  </a:lnTo>
                  <a:lnTo>
                    <a:pt x="532" y="841"/>
                  </a:lnTo>
                  <a:lnTo>
                    <a:pt x="538" y="853"/>
                  </a:lnTo>
                  <a:lnTo>
                    <a:pt x="568" y="889"/>
                  </a:lnTo>
                  <a:lnTo>
                    <a:pt x="568" y="895"/>
                  </a:lnTo>
                  <a:lnTo>
                    <a:pt x="586" y="919"/>
                  </a:lnTo>
                  <a:lnTo>
                    <a:pt x="592" y="919"/>
                  </a:lnTo>
                  <a:lnTo>
                    <a:pt x="604" y="931"/>
                  </a:lnTo>
                  <a:lnTo>
                    <a:pt x="604" y="937"/>
                  </a:lnTo>
                  <a:lnTo>
                    <a:pt x="604" y="961"/>
                  </a:lnTo>
                  <a:lnTo>
                    <a:pt x="610" y="967"/>
                  </a:lnTo>
                  <a:lnTo>
                    <a:pt x="610" y="991"/>
                  </a:lnTo>
                  <a:lnTo>
                    <a:pt x="616" y="997"/>
                  </a:lnTo>
                  <a:lnTo>
                    <a:pt x="640" y="1038"/>
                  </a:lnTo>
                  <a:lnTo>
                    <a:pt x="640" y="1050"/>
                  </a:lnTo>
                  <a:lnTo>
                    <a:pt x="652" y="1050"/>
                  </a:lnTo>
                  <a:lnTo>
                    <a:pt x="670" y="1062"/>
                  </a:lnTo>
                  <a:lnTo>
                    <a:pt x="688" y="1068"/>
                  </a:lnTo>
                  <a:lnTo>
                    <a:pt x="718" y="1086"/>
                  </a:lnTo>
                  <a:lnTo>
                    <a:pt x="759" y="1092"/>
                  </a:lnTo>
                  <a:lnTo>
                    <a:pt x="765" y="1092"/>
                  </a:lnTo>
                  <a:lnTo>
                    <a:pt x="783" y="1104"/>
                  </a:lnTo>
                  <a:lnTo>
                    <a:pt x="795" y="1110"/>
                  </a:lnTo>
                  <a:lnTo>
                    <a:pt x="807" y="1098"/>
                  </a:lnTo>
                  <a:lnTo>
                    <a:pt x="813" y="1098"/>
                  </a:lnTo>
                  <a:lnTo>
                    <a:pt x="819" y="1098"/>
                  </a:lnTo>
                  <a:lnTo>
                    <a:pt x="819" y="1092"/>
                  </a:lnTo>
                  <a:lnTo>
                    <a:pt x="807" y="1086"/>
                  </a:lnTo>
                  <a:lnTo>
                    <a:pt x="801" y="1074"/>
                  </a:lnTo>
                  <a:lnTo>
                    <a:pt x="789" y="1026"/>
                  </a:lnTo>
                  <a:lnTo>
                    <a:pt x="783" y="1009"/>
                  </a:lnTo>
                  <a:lnTo>
                    <a:pt x="789" y="979"/>
                  </a:lnTo>
                  <a:lnTo>
                    <a:pt x="789" y="967"/>
                  </a:lnTo>
                  <a:lnTo>
                    <a:pt x="783" y="967"/>
                  </a:lnTo>
                  <a:lnTo>
                    <a:pt x="783" y="961"/>
                  </a:lnTo>
                  <a:lnTo>
                    <a:pt x="801" y="955"/>
                  </a:lnTo>
                  <a:lnTo>
                    <a:pt x="807" y="925"/>
                  </a:lnTo>
                  <a:lnTo>
                    <a:pt x="801" y="925"/>
                  </a:lnTo>
                  <a:lnTo>
                    <a:pt x="795" y="913"/>
                  </a:lnTo>
                  <a:lnTo>
                    <a:pt x="801" y="901"/>
                  </a:lnTo>
                  <a:lnTo>
                    <a:pt x="813" y="907"/>
                  </a:lnTo>
                  <a:lnTo>
                    <a:pt x="825" y="901"/>
                  </a:lnTo>
                  <a:lnTo>
                    <a:pt x="831" y="883"/>
                  </a:lnTo>
                  <a:lnTo>
                    <a:pt x="825" y="877"/>
                  </a:lnTo>
                  <a:lnTo>
                    <a:pt x="825" y="871"/>
                  </a:lnTo>
                  <a:lnTo>
                    <a:pt x="831" y="877"/>
                  </a:lnTo>
                  <a:lnTo>
                    <a:pt x="837" y="877"/>
                  </a:lnTo>
                  <a:lnTo>
                    <a:pt x="837" y="871"/>
                  </a:lnTo>
                  <a:lnTo>
                    <a:pt x="843" y="877"/>
                  </a:lnTo>
                  <a:lnTo>
                    <a:pt x="849" y="877"/>
                  </a:lnTo>
                  <a:lnTo>
                    <a:pt x="849" y="871"/>
                  </a:lnTo>
                  <a:lnTo>
                    <a:pt x="849" y="859"/>
                  </a:lnTo>
                  <a:lnTo>
                    <a:pt x="855" y="853"/>
                  </a:lnTo>
                  <a:lnTo>
                    <a:pt x="861" y="853"/>
                  </a:lnTo>
                  <a:lnTo>
                    <a:pt x="861" y="859"/>
                  </a:lnTo>
                  <a:lnTo>
                    <a:pt x="885" y="853"/>
                  </a:lnTo>
                  <a:lnTo>
                    <a:pt x="885" y="847"/>
                  </a:lnTo>
                  <a:lnTo>
                    <a:pt x="891" y="847"/>
                  </a:lnTo>
                  <a:lnTo>
                    <a:pt x="885" y="841"/>
                  </a:lnTo>
                  <a:lnTo>
                    <a:pt x="873" y="835"/>
                  </a:lnTo>
                  <a:lnTo>
                    <a:pt x="873" y="829"/>
                  </a:lnTo>
                  <a:lnTo>
                    <a:pt x="897" y="823"/>
                  </a:lnTo>
                  <a:lnTo>
                    <a:pt x="903" y="817"/>
                  </a:lnTo>
                  <a:lnTo>
                    <a:pt x="909" y="823"/>
                  </a:lnTo>
                  <a:lnTo>
                    <a:pt x="903" y="823"/>
                  </a:lnTo>
                  <a:lnTo>
                    <a:pt x="909" y="829"/>
                  </a:lnTo>
                  <a:lnTo>
                    <a:pt x="915" y="829"/>
                  </a:lnTo>
                  <a:lnTo>
                    <a:pt x="945" y="817"/>
                  </a:lnTo>
                  <a:lnTo>
                    <a:pt x="999" y="782"/>
                  </a:lnTo>
                  <a:lnTo>
                    <a:pt x="999" y="770"/>
                  </a:lnTo>
                  <a:lnTo>
                    <a:pt x="1023" y="752"/>
                  </a:lnTo>
                  <a:lnTo>
                    <a:pt x="1023" y="746"/>
                  </a:lnTo>
                  <a:lnTo>
                    <a:pt x="1017" y="734"/>
                  </a:lnTo>
                  <a:lnTo>
                    <a:pt x="1017" y="722"/>
                  </a:lnTo>
                  <a:lnTo>
                    <a:pt x="1034" y="716"/>
                  </a:lnTo>
                  <a:lnTo>
                    <a:pt x="1034" y="728"/>
                  </a:lnTo>
                  <a:lnTo>
                    <a:pt x="1034" y="734"/>
                  </a:lnTo>
                  <a:lnTo>
                    <a:pt x="1052" y="728"/>
                  </a:lnTo>
                  <a:lnTo>
                    <a:pt x="1058" y="734"/>
                  </a:lnTo>
                  <a:lnTo>
                    <a:pt x="1094" y="716"/>
                  </a:lnTo>
                  <a:lnTo>
                    <a:pt x="1118" y="716"/>
                  </a:lnTo>
                  <a:lnTo>
                    <a:pt x="1112" y="710"/>
                  </a:lnTo>
                  <a:lnTo>
                    <a:pt x="1112" y="704"/>
                  </a:lnTo>
                  <a:lnTo>
                    <a:pt x="1112" y="698"/>
                  </a:lnTo>
                  <a:lnTo>
                    <a:pt x="1112" y="692"/>
                  </a:lnTo>
                  <a:lnTo>
                    <a:pt x="1118" y="686"/>
                  </a:lnTo>
                  <a:lnTo>
                    <a:pt x="1130" y="662"/>
                  </a:lnTo>
                  <a:lnTo>
                    <a:pt x="1124" y="656"/>
                  </a:lnTo>
                  <a:lnTo>
                    <a:pt x="1124" y="644"/>
                  </a:lnTo>
                  <a:lnTo>
                    <a:pt x="1124" y="638"/>
                  </a:lnTo>
                  <a:lnTo>
                    <a:pt x="1124" y="620"/>
                  </a:lnTo>
                  <a:lnTo>
                    <a:pt x="1130" y="614"/>
                  </a:lnTo>
                  <a:lnTo>
                    <a:pt x="1136" y="609"/>
                  </a:lnTo>
                  <a:lnTo>
                    <a:pt x="1142" y="591"/>
                  </a:lnTo>
                  <a:lnTo>
                    <a:pt x="1142" y="579"/>
                  </a:lnTo>
                  <a:lnTo>
                    <a:pt x="1136" y="561"/>
                  </a:lnTo>
                  <a:lnTo>
                    <a:pt x="1130" y="549"/>
                  </a:lnTo>
                  <a:lnTo>
                    <a:pt x="1124" y="549"/>
                  </a:lnTo>
                  <a:lnTo>
                    <a:pt x="1130" y="543"/>
                  </a:lnTo>
                  <a:lnTo>
                    <a:pt x="1124" y="537"/>
                  </a:lnTo>
                  <a:lnTo>
                    <a:pt x="1118" y="531"/>
                  </a:lnTo>
                  <a:lnTo>
                    <a:pt x="1112" y="525"/>
                  </a:lnTo>
                  <a:lnTo>
                    <a:pt x="1112" y="519"/>
                  </a:lnTo>
                  <a:lnTo>
                    <a:pt x="1118" y="513"/>
                  </a:lnTo>
                  <a:lnTo>
                    <a:pt x="1106" y="495"/>
                  </a:lnTo>
                  <a:lnTo>
                    <a:pt x="1094" y="483"/>
                  </a:lnTo>
                  <a:lnTo>
                    <a:pt x="1094" y="477"/>
                  </a:lnTo>
                  <a:lnTo>
                    <a:pt x="1088" y="376"/>
                  </a:lnTo>
                  <a:lnTo>
                    <a:pt x="1088" y="322"/>
                  </a:lnTo>
                  <a:lnTo>
                    <a:pt x="1076" y="316"/>
                  </a:lnTo>
                  <a:lnTo>
                    <a:pt x="1064" y="322"/>
                  </a:lnTo>
                  <a:lnTo>
                    <a:pt x="1052" y="310"/>
                  </a:ln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83"/>
            <p:cNvSpPr>
              <a:spLocks/>
            </p:cNvSpPr>
            <p:nvPr/>
          </p:nvSpPr>
          <p:spPr bwMode="auto">
            <a:xfrm>
              <a:off x="4597009" y="2218964"/>
              <a:ext cx="437210" cy="662098"/>
            </a:xfrm>
            <a:custGeom>
              <a:avLst/>
              <a:gdLst>
                <a:gd name="T0" fmla="*/ 149 w 317"/>
                <a:gd name="T1" fmla="*/ 371 h 436"/>
                <a:gd name="T2" fmla="*/ 244 w 317"/>
                <a:gd name="T3" fmla="*/ 366 h 436"/>
                <a:gd name="T4" fmla="*/ 255 w 317"/>
                <a:gd name="T5" fmla="*/ 340 h 436"/>
                <a:gd name="T6" fmla="*/ 255 w 317"/>
                <a:gd name="T7" fmla="*/ 318 h 436"/>
                <a:gd name="T8" fmla="*/ 272 w 317"/>
                <a:gd name="T9" fmla="*/ 297 h 436"/>
                <a:gd name="T10" fmla="*/ 277 w 317"/>
                <a:gd name="T11" fmla="*/ 286 h 436"/>
                <a:gd name="T12" fmla="*/ 283 w 317"/>
                <a:gd name="T13" fmla="*/ 270 h 436"/>
                <a:gd name="T14" fmla="*/ 288 w 317"/>
                <a:gd name="T15" fmla="*/ 280 h 436"/>
                <a:gd name="T16" fmla="*/ 294 w 317"/>
                <a:gd name="T17" fmla="*/ 275 h 436"/>
                <a:gd name="T18" fmla="*/ 294 w 317"/>
                <a:gd name="T19" fmla="*/ 253 h 436"/>
                <a:gd name="T20" fmla="*/ 288 w 317"/>
                <a:gd name="T21" fmla="*/ 226 h 436"/>
                <a:gd name="T22" fmla="*/ 266 w 317"/>
                <a:gd name="T23" fmla="*/ 151 h 436"/>
                <a:gd name="T24" fmla="*/ 238 w 317"/>
                <a:gd name="T25" fmla="*/ 151 h 436"/>
                <a:gd name="T26" fmla="*/ 205 w 317"/>
                <a:gd name="T27" fmla="*/ 194 h 436"/>
                <a:gd name="T28" fmla="*/ 199 w 317"/>
                <a:gd name="T29" fmla="*/ 194 h 436"/>
                <a:gd name="T30" fmla="*/ 183 w 317"/>
                <a:gd name="T31" fmla="*/ 188 h 436"/>
                <a:gd name="T32" fmla="*/ 183 w 317"/>
                <a:gd name="T33" fmla="*/ 167 h 436"/>
                <a:gd name="T34" fmla="*/ 199 w 317"/>
                <a:gd name="T35" fmla="*/ 151 h 436"/>
                <a:gd name="T36" fmla="*/ 205 w 317"/>
                <a:gd name="T37" fmla="*/ 141 h 436"/>
                <a:gd name="T38" fmla="*/ 211 w 317"/>
                <a:gd name="T39" fmla="*/ 130 h 436"/>
                <a:gd name="T40" fmla="*/ 216 w 317"/>
                <a:gd name="T41" fmla="*/ 97 h 436"/>
                <a:gd name="T42" fmla="*/ 211 w 317"/>
                <a:gd name="T43" fmla="*/ 76 h 436"/>
                <a:gd name="T44" fmla="*/ 199 w 317"/>
                <a:gd name="T45" fmla="*/ 65 h 436"/>
                <a:gd name="T46" fmla="*/ 211 w 317"/>
                <a:gd name="T47" fmla="*/ 59 h 436"/>
                <a:gd name="T48" fmla="*/ 199 w 317"/>
                <a:gd name="T49" fmla="*/ 38 h 436"/>
                <a:gd name="T50" fmla="*/ 172 w 317"/>
                <a:gd name="T51" fmla="*/ 22 h 436"/>
                <a:gd name="T52" fmla="*/ 144 w 317"/>
                <a:gd name="T53" fmla="*/ 16 h 436"/>
                <a:gd name="T54" fmla="*/ 116 w 317"/>
                <a:gd name="T55" fmla="*/ 5 h 436"/>
                <a:gd name="T56" fmla="*/ 105 w 317"/>
                <a:gd name="T57" fmla="*/ 5 h 436"/>
                <a:gd name="T58" fmla="*/ 88 w 317"/>
                <a:gd name="T59" fmla="*/ 22 h 436"/>
                <a:gd name="T60" fmla="*/ 88 w 317"/>
                <a:gd name="T61" fmla="*/ 38 h 436"/>
                <a:gd name="T62" fmla="*/ 94 w 317"/>
                <a:gd name="T63" fmla="*/ 38 h 436"/>
                <a:gd name="T64" fmla="*/ 83 w 317"/>
                <a:gd name="T65" fmla="*/ 43 h 436"/>
                <a:gd name="T66" fmla="*/ 71 w 317"/>
                <a:gd name="T67" fmla="*/ 54 h 436"/>
                <a:gd name="T68" fmla="*/ 71 w 317"/>
                <a:gd name="T69" fmla="*/ 76 h 436"/>
                <a:gd name="T70" fmla="*/ 66 w 317"/>
                <a:gd name="T71" fmla="*/ 92 h 436"/>
                <a:gd name="T72" fmla="*/ 55 w 317"/>
                <a:gd name="T73" fmla="*/ 92 h 436"/>
                <a:gd name="T74" fmla="*/ 55 w 317"/>
                <a:gd name="T75" fmla="*/ 70 h 436"/>
                <a:gd name="T76" fmla="*/ 55 w 317"/>
                <a:gd name="T77" fmla="*/ 65 h 436"/>
                <a:gd name="T78" fmla="*/ 49 w 317"/>
                <a:gd name="T79" fmla="*/ 76 h 436"/>
                <a:gd name="T80" fmla="*/ 44 w 317"/>
                <a:gd name="T81" fmla="*/ 87 h 436"/>
                <a:gd name="T82" fmla="*/ 32 w 317"/>
                <a:gd name="T83" fmla="*/ 92 h 436"/>
                <a:gd name="T84" fmla="*/ 27 w 317"/>
                <a:gd name="T85" fmla="*/ 108 h 436"/>
                <a:gd name="T86" fmla="*/ 17 w 317"/>
                <a:gd name="T87" fmla="*/ 130 h 436"/>
                <a:gd name="T88" fmla="*/ 17 w 317"/>
                <a:gd name="T89" fmla="*/ 157 h 436"/>
                <a:gd name="T90" fmla="*/ 6 w 317"/>
                <a:gd name="T91" fmla="*/ 178 h 436"/>
                <a:gd name="T92" fmla="*/ 11 w 317"/>
                <a:gd name="T93" fmla="*/ 205 h 436"/>
                <a:gd name="T94" fmla="*/ 17 w 317"/>
                <a:gd name="T95" fmla="*/ 226 h 436"/>
                <a:gd name="T96" fmla="*/ 38 w 317"/>
                <a:gd name="T97" fmla="*/ 275 h 436"/>
                <a:gd name="T98" fmla="*/ 44 w 317"/>
                <a:gd name="T99" fmla="*/ 297 h 436"/>
                <a:gd name="T100" fmla="*/ 38 w 317"/>
                <a:gd name="T101" fmla="*/ 307 h 436"/>
                <a:gd name="T102" fmla="*/ 32 w 317"/>
                <a:gd name="T103" fmla="*/ 340 h 436"/>
                <a:gd name="T104" fmla="*/ 17 w 317"/>
                <a:gd name="T105" fmla="*/ 377 h 436"/>
                <a:gd name="T106" fmla="*/ 0 w 317"/>
                <a:gd name="T107" fmla="*/ 393 h 4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17"/>
                <a:gd name="T163" fmla="*/ 0 h 436"/>
                <a:gd name="T164" fmla="*/ 317 w 317"/>
                <a:gd name="T165" fmla="*/ 436 h 4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17" h="436">
                  <a:moveTo>
                    <a:pt x="0" y="436"/>
                  </a:moveTo>
                  <a:lnTo>
                    <a:pt x="161" y="412"/>
                  </a:lnTo>
                  <a:lnTo>
                    <a:pt x="161" y="418"/>
                  </a:lnTo>
                  <a:lnTo>
                    <a:pt x="263" y="406"/>
                  </a:lnTo>
                  <a:lnTo>
                    <a:pt x="263" y="400"/>
                  </a:lnTo>
                  <a:lnTo>
                    <a:pt x="275" y="377"/>
                  </a:lnTo>
                  <a:lnTo>
                    <a:pt x="275" y="371"/>
                  </a:lnTo>
                  <a:lnTo>
                    <a:pt x="275" y="353"/>
                  </a:lnTo>
                  <a:lnTo>
                    <a:pt x="281" y="341"/>
                  </a:lnTo>
                  <a:lnTo>
                    <a:pt x="293" y="329"/>
                  </a:lnTo>
                  <a:lnTo>
                    <a:pt x="293" y="317"/>
                  </a:lnTo>
                  <a:lnTo>
                    <a:pt x="299" y="317"/>
                  </a:lnTo>
                  <a:lnTo>
                    <a:pt x="299" y="311"/>
                  </a:lnTo>
                  <a:lnTo>
                    <a:pt x="305" y="299"/>
                  </a:lnTo>
                  <a:lnTo>
                    <a:pt x="305" y="311"/>
                  </a:lnTo>
                  <a:lnTo>
                    <a:pt x="311" y="311"/>
                  </a:lnTo>
                  <a:lnTo>
                    <a:pt x="317" y="305"/>
                  </a:lnTo>
                  <a:lnTo>
                    <a:pt x="317" y="293"/>
                  </a:lnTo>
                  <a:lnTo>
                    <a:pt x="317" y="281"/>
                  </a:lnTo>
                  <a:lnTo>
                    <a:pt x="317" y="263"/>
                  </a:lnTo>
                  <a:lnTo>
                    <a:pt x="311" y="251"/>
                  </a:lnTo>
                  <a:lnTo>
                    <a:pt x="311" y="227"/>
                  </a:lnTo>
                  <a:lnTo>
                    <a:pt x="287" y="168"/>
                  </a:lnTo>
                  <a:lnTo>
                    <a:pt x="263" y="162"/>
                  </a:lnTo>
                  <a:lnTo>
                    <a:pt x="257" y="168"/>
                  </a:lnTo>
                  <a:lnTo>
                    <a:pt x="245" y="180"/>
                  </a:lnTo>
                  <a:lnTo>
                    <a:pt x="221" y="215"/>
                  </a:lnTo>
                  <a:lnTo>
                    <a:pt x="215" y="215"/>
                  </a:lnTo>
                  <a:lnTo>
                    <a:pt x="203" y="215"/>
                  </a:lnTo>
                  <a:lnTo>
                    <a:pt x="197" y="209"/>
                  </a:lnTo>
                  <a:lnTo>
                    <a:pt x="197" y="203"/>
                  </a:lnTo>
                  <a:lnTo>
                    <a:pt x="197" y="185"/>
                  </a:lnTo>
                  <a:lnTo>
                    <a:pt x="203" y="180"/>
                  </a:lnTo>
                  <a:lnTo>
                    <a:pt x="215" y="168"/>
                  </a:lnTo>
                  <a:lnTo>
                    <a:pt x="221" y="162"/>
                  </a:lnTo>
                  <a:lnTo>
                    <a:pt x="221" y="156"/>
                  </a:lnTo>
                  <a:lnTo>
                    <a:pt x="221" y="150"/>
                  </a:lnTo>
                  <a:lnTo>
                    <a:pt x="227" y="144"/>
                  </a:lnTo>
                  <a:lnTo>
                    <a:pt x="233" y="132"/>
                  </a:lnTo>
                  <a:lnTo>
                    <a:pt x="233" y="108"/>
                  </a:lnTo>
                  <a:lnTo>
                    <a:pt x="233" y="96"/>
                  </a:lnTo>
                  <a:lnTo>
                    <a:pt x="227" y="84"/>
                  </a:lnTo>
                  <a:lnTo>
                    <a:pt x="221" y="78"/>
                  </a:lnTo>
                  <a:lnTo>
                    <a:pt x="215" y="72"/>
                  </a:lnTo>
                  <a:lnTo>
                    <a:pt x="215" y="66"/>
                  </a:lnTo>
                  <a:lnTo>
                    <a:pt x="227" y="66"/>
                  </a:lnTo>
                  <a:lnTo>
                    <a:pt x="227" y="60"/>
                  </a:lnTo>
                  <a:lnTo>
                    <a:pt x="215" y="42"/>
                  </a:lnTo>
                  <a:lnTo>
                    <a:pt x="209" y="36"/>
                  </a:lnTo>
                  <a:lnTo>
                    <a:pt x="185" y="24"/>
                  </a:lnTo>
                  <a:lnTo>
                    <a:pt x="161" y="24"/>
                  </a:lnTo>
                  <a:lnTo>
                    <a:pt x="155" y="18"/>
                  </a:lnTo>
                  <a:lnTo>
                    <a:pt x="143" y="12"/>
                  </a:lnTo>
                  <a:lnTo>
                    <a:pt x="125" y="6"/>
                  </a:lnTo>
                  <a:lnTo>
                    <a:pt x="119" y="0"/>
                  </a:lnTo>
                  <a:lnTo>
                    <a:pt x="113" y="6"/>
                  </a:lnTo>
                  <a:lnTo>
                    <a:pt x="101" y="6"/>
                  </a:lnTo>
                  <a:lnTo>
                    <a:pt x="95" y="24"/>
                  </a:lnTo>
                  <a:lnTo>
                    <a:pt x="95" y="36"/>
                  </a:lnTo>
                  <a:lnTo>
                    <a:pt x="95" y="42"/>
                  </a:lnTo>
                  <a:lnTo>
                    <a:pt x="101" y="42"/>
                  </a:lnTo>
                  <a:lnTo>
                    <a:pt x="95" y="48"/>
                  </a:lnTo>
                  <a:lnTo>
                    <a:pt x="89" y="48"/>
                  </a:lnTo>
                  <a:lnTo>
                    <a:pt x="89" y="54"/>
                  </a:lnTo>
                  <a:lnTo>
                    <a:pt x="77" y="60"/>
                  </a:lnTo>
                  <a:lnTo>
                    <a:pt x="77" y="72"/>
                  </a:lnTo>
                  <a:lnTo>
                    <a:pt x="77" y="84"/>
                  </a:lnTo>
                  <a:lnTo>
                    <a:pt x="77" y="90"/>
                  </a:lnTo>
                  <a:lnTo>
                    <a:pt x="71" y="102"/>
                  </a:lnTo>
                  <a:lnTo>
                    <a:pt x="65" y="108"/>
                  </a:lnTo>
                  <a:lnTo>
                    <a:pt x="59" y="102"/>
                  </a:lnTo>
                  <a:lnTo>
                    <a:pt x="65" y="90"/>
                  </a:lnTo>
                  <a:lnTo>
                    <a:pt x="59" y="78"/>
                  </a:lnTo>
                  <a:lnTo>
                    <a:pt x="65" y="72"/>
                  </a:lnTo>
                  <a:lnTo>
                    <a:pt x="59" y="72"/>
                  </a:lnTo>
                  <a:lnTo>
                    <a:pt x="53" y="84"/>
                  </a:lnTo>
                  <a:lnTo>
                    <a:pt x="53" y="90"/>
                  </a:lnTo>
                  <a:lnTo>
                    <a:pt x="47" y="96"/>
                  </a:lnTo>
                  <a:lnTo>
                    <a:pt x="41" y="96"/>
                  </a:lnTo>
                  <a:lnTo>
                    <a:pt x="35" y="102"/>
                  </a:lnTo>
                  <a:lnTo>
                    <a:pt x="29" y="114"/>
                  </a:lnTo>
                  <a:lnTo>
                    <a:pt x="29" y="120"/>
                  </a:lnTo>
                  <a:lnTo>
                    <a:pt x="24" y="126"/>
                  </a:lnTo>
                  <a:lnTo>
                    <a:pt x="18" y="144"/>
                  </a:lnTo>
                  <a:lnTo>
                    <a:pt x="18" y="162"/>
                  </a:lnTo>
                  <a:lnTo>
                    <a:pt x="18" y="174"/>
                  </a:lnTo>
                  <a:lnTo>
                    <a:pt x="12" y="185"/>
                  </a:lnTo>
                  <a:lnTo>
                    <a:pt x="6" y="197"/>
                  </a:lnTo>
                  <a:lnTo>
                    <a:pt x="6" y="203"/>
                  </a:lnTo>
                  <a:lnTo>
                    <a:pt x="12" y="227"/>
                  </a:lnTo>
                  <a:lnTo>
                    <a:pt x="12" y="239"/>
                  </a:lnTo>
                  <a:lnTo>
                    <a:pt x="18" y="251"/>
                  </a:lnTo>
                  <a:lnTo>
                    <a:pt x="29" y="281"/>
                  </a:lnTo>
                  <a:lnTo>
                    <a:pt x="41" y="305"/>
                  </a:lnTo>
                  <a:lnTo>
                    <a:pt x="41" y="329"/>
                  </a:lnTo>
                  <a:lnTo>
                    <a:pt x="47" y="329"/>
                  </a:lnTo>
                  <a:lnTo>
                    <a:pt x="47" y="335"/>
                  </a:lnTo>
                  <a:lnTo>
                    <a:pt x="41" y="341"/>
                  </a:lnTo>
                  <a:lnTo>
                    <a:pt x="41" y="359"/>
                  </a:lnTo>
                  <a:lnTo>
                    <a:pt x="35" y="377"/>
                  </a:lnTo>
                  <a:lnTo>
                    <a:pt x="29" y="388"/>
                  </a:lnTo>
                  <a:lnTo>
                    <a:pt x="18" y="418"/>
                  </a:lnTo>
                  <a:lnTo>
                    <a:pt x="6" y="430"/>
                  </a:lnTo>
                  <a:lnTo>
                    <a:pt x="0" y="436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4195458" y="1997979"/>
              <a:ext cx="675149" cy="372324"/>
            </a:xfrm>
            <a:custGeom>
              <a:avLst/>
              <a:gdLst>
                <a:gd name="T0" fmla="*/ 16 w 490"/>
                <a:gd name="T1" fmla="*/ 87 h 245"/>
                <a:gd name="T2" fmla="*/ 44 w 490"/>
                <a:gd name="T3" fmla="*/ 70 h 245"/>
                <a:gd name="T4" fmla="*/ 105 w 490"/>
                <a:gd name="T5" fmla="*/ 32 h 245"/>
                <a:gd name="T6" fmla="*/ 138 w 490"/>
                <a:gd name="T7" fmla="*/ 5 h 245"/>
                <a:gd name="T8" fmla="*/ 166 w 490"/>
                <a:gd name="T9" fmla="*/ 5 h 245"/>
                <a:gd name="T10" fmla="*/ 149 w 490"/>
                <a:gd name="T11" fmla="*/ 22 h 245"/>
                <a:gd name="T12" fmla="*/ 127 w 490"/>
                <a:gd name="T13" fmla="*/ 49 h 245"/>
                <a:gd name="T14" fmla="*/ 127 w 490"/>
                <a:gd name="T15" fmla="*/ 65 h 245"/>
                <a:gd name="T16" fmla="*/ 149 w 490"/>
                <a:gd name="T17" fmla="*/ 54 h 245"/>
                <a:gd name="T18" fmla="*/ 216 w 490"/>
                <a:gd name="T19" fmla="*/ 87 h 245"/>
                <a:gd name="T20" fmla="*/ 233 w 490"/>
                <a:gd name="T21" fmla="*/ 92 h 245"/>
                <a:gd name="T22" fmla="*/ 244 w 490"/>
                <a:gd name="T23" fmla="*/ 92 h 245"/>
                <a:gd name="T24" fmla="*/ 266 w 490"/>
                <a:gd name="T25" fmla="*/ 70 h 245"/>
                <a:gd name="T26" fmla="*/ 348 w 490"/>
                <a:gd name="T27" fmla="*/ 49 h 245"/>
                <a:gd name="T28" fmla="*/ 348 w 490"/>
                <a:gd name="T29" fmla="*/ 65 h 245"/>
                <a:gd name="T30" fmla="*/ 365 w 490"/>
                <a:gd name="T31" fmla="*/ 76 h 245"/>
                <a:gd name="T32" fmla="*/ 398 w 490"/>
                <a:gd name="T33" fmla="*/ 70 h 245"/>
                <a:gd name="T34" fmla="*/ 421 w 490"/>
                <a:gd name="T35" fmla="*/ 97 h 245"/>
                <a:gd name="T36" fmla="*/ 454 w 490"/>
                <a:gd name="T37" fmla="*/ 103 h 245"/>
                <a:gd name="T38" fmla="*/ 448 w 490"/>
                <a:gd name="T39" fmla="*/ 114 h 245"/>
                <a:gd name="T40" fmla="*/ 432 w 490"/>
                <a:gd name="T41" fmla="*/ 114 h 245"/>
                <a:gd name="T42" fmla="*/ 415 w 490"/>
                <a:gd name="T43" fmla="*/ 114 h 245"/>
                <a:gd name="T44" fmla="*/ 382 w 490"/>
                <a:gd name="T45" fmla="*/ 114 h 245"/>
                <a:gd name="T46" fmla="*/ 376 w 490"/>
                <a:gd name="T47" fmla="*/ 129 h 245"/>
                <a:gd name="T48" fmla="*/ 337 w 490"/>
                <a:gd name="T49" fmla="*/ 118 h 245"/>
                <a:gd name="T50" fmla="*/ 309 w 490"/>
                <a:gd name="T51" fmla="*/ 129 h 245"/>
                <a:gd name="T52" fmla="*/ 298 w 490"/>
                <a:gd name="T53" fmla="*/ 134 h 245"/>
                <a:gd name="T54" fmla="*/ 277 w 490"/>
                <a:gd name="T55" fmla="*/ 134 h 245"/>
                <a:gd name="T56" fmla="*/ 249 w 490"/>
                <a:gd name="T57" fmla="*/ 167 h 245"/>
                <a:gd name="T58" fmla="*/ 255 w 490"/>
                <a:gd name="T59" fmla="*/ 151 h 245"/>
                <a:gd name="T60" fmla="*/ 238 w 490"/>
                <a:gd name="T61" fmla="*/ 156 h 245"/>
                <a:gd name="T62" fmla="*/ 227 w 490"/>
                <a:gd name="T63" fmla="*/ 145 h 245"/>
                <a:gd name="T64" fmla="*/ 216 w 490"/>
                <a:gd name="T65" fmla="*/ 172 h 245"/>
                <a:gd name="T66" fmla="*/ 199 w 490"/>
                <a:gd name="T67" fmla="*/ 210 h 245"/>
                <a:gd name="T68" fmla="*/ 188 w 490"/>
                <a:gd name="T69" fmla="*/ 216 h 245"/>
                <a:gd name="T70" fmla="*/ 188 w 490"/>
                <a:gd name="T71" fmla="*/ 194 h 245"/>
                <a:gd name="T72" fmla="*/ 171 w 490"/>
                <a:gd name="T73" fmla="*/ 194 h 245"/>
                <a:gd name="T74" fmla="*/ 160 w 490"/>
                <a:gd name="T75" fmla="*/ 156 h 245"/>
                <a:gd name="T76" fmla="*/ 155 w 490"/>
                <a:gd name="T77" fmla="*/ 151 h 245"/>
                <a:gd name="T78" fmla="*/ 127 w 490"/>
                <a:gd name="T79" fmla="*/ 140 h 245"/>
                <a:gd name="T80" fmla="*/ 116 w 490"/>
                <a:gd name="T81" fmla="*/ 140 h 245"/>
                <a:gd name="T82" fmla="*/ 82 w 490"/>
                <a:gd name="T83" fmla="*/ 129 h 245"/>
                <a:gd name="T84" fmla="*/ 16 w 490"/>
                <a:gd name="T85" fmla="*/ 103 h 245"/>
                <a:gd name="T86" fmla="*/ 0 w 490"/>
                <a:gd name="T87" fmla="*/ 97 h 2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0"/>
                <a:gd name="T133" fmla="*/ 0 h 245"/>
                <a:gd name="T134" fmla="*/ 490 w 490"/>
                <a:gd name="T135" fmla="*/ 245 h 2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0" h="245">
                  <a:moveTo>
                    <a:pt x="0" y="108"/>
                  </a:moveTo>
                  <a:lnTo>
                    <a:pt x="12" y="102"/>
                  </a:lnTo>
                  <a:lnTo>
                    <a:pt x="17" y="96"/>
                  </a:lnTo>
                  <a:lnTo>
                    <a:pt x="35" y="90"/>
                  </a:lnTo>
                  <a:lnTo>
                    <a:pt x="35" y="78"/>
                  </a:lnTo>
                  <a:lnTo>
                    <a:pt x="47" y="78"/>
                  </a:lnTo>
                  <a:lnTo>
                    <a:pt x="71" y="66"/>
                  </a:lnTo>
                  <a:lnTo>
                    <a:pt x="89" y="60"/>
                  </a:lnTo>
                  <a:lnTo>
                    <a:pt x="113" y="36"/>
                  </a:lnTo>
                  <a:lnTo>
                    <a:pt x="119" y="30"/>
                  </a:lnTo>
                  <a:lnTo>
                    <a:pt x="137" y="12"/>
                  </a:lnTo>
                  <a:lnTo>
                    <a:pt x="149" y="6"/>
                  </a:lnTo>
                  <a:lnTo>
                    <a:pt x="173" y="0"/>
                  </a:lnTo>
                  <a:lnTo>
                    <a:pt x="179" y="6"/>
                  </a:lnTo>
                  <a:lnTo>
                    <a:pt x="167" y="12"/>
                  </a:lnTo>
                  <a:lnTo>
                    <a:pt x="161" y="24"/>
                  </a:lnTo>
                  <a:lnTo>
                    <a:pt x="143" y="42"/>
                  </a:lnTo>
                  <a:lnTo>
                    <a:pt x="137" y="48"/>
                  </a:lnTo>
                  <a:lnTo>
                    <a:pt x="137" y="54"/>
                  </a:lnTo>
                  <a:lnTo>
                    <a:pt x="131" y="66"/>
                  </a:lnTo>
                  <a:lnTo>
                    <a:pt x="131" y="78"/>
                  </a:lnTo>
                  <a:lnTo>
                    <a:pt x="137" y="72"/>
                  </a:lnTo>
                  <a:lnTo>
                    <a:pt x="149" y="60"/>
                  </a:lnTo>
                  <a:lnTo>
                    <a:pt x="161" y="60"/>
                  </a:lnTo>
                  <a:lnTo>
                    <a:pt x="191" y="72"/>
                  </a:lnTo>
                  <a:lnTo>
                    <a:pt x="215" y="96"/>
                  </a:lnTo>
                  <a:lnTo>
                    <a:pt x="233" y="96"/>
                  </a:lnTo>
                  <a:lnTo>
                    <a:pt x="239" y="96"/>
                  </a:lnTo>
                  <a:lnTo>
                    <a:pt x="245" y="96"/>
                  </a:lnTo>
                  <a:lnTo>
                    <a:pt x="251" y="102"/>
                  </a:lnTo>
                  <a:lnTo>
                    <a:pt x="257" y="96"/>
                  </a:lnTo>
                  <a:lnTo>
                    <a:pt x="263" y="102"/>
                  </a:lnTo>
                  <a:lnTo>
                    <a:pt x="269" y="96"/>
                  </a:lnTo>
                  <a:lnTo>
                    <a:pt x="287" y="78"/>
                  </a:lnTo>
                  <a:lnTo>
                    <a:pt x="352" y="66"/>
                  </a:lnTo>
                  <a:lnTo>
                    <a:pt x="370" y="54"/>
                  </a:lnTo>
                  <a:lnTo>
                    <a:pt x="376" y="54"/>
                  </a:lnTo>
                  <a:lnTo>
                    <a:pt x="382" y="54"/>
                  </a:lnTo>
                  <a:lnTo>
                    <a:pt x="376" y="66"/>
                  </a:lnTo>
                  <a:lnTo>
                    <a:pt x="376" y="72"/>
                  </a:lnTo>
                  <a:lnTo>
                    <a:pt x="382" y="84"/>
                  </a:lnTo>
                  <a:lnTo>
                    <a:pt x="388" y="90"/>
                  </a:lnTo>
                  <a:lnTo>
                    <a:pt x="394" y="84"/>
                  </a:lnTo>
                  <a:lnTo>
                    <a:pt x="400" y="84"/>
                  </a:lnTo>
                  <a:lnTo>
                    <a:pt x="406" y="84"/>
                  </a:lnTo>
                  <a:lnTo>
                    <a:pt x="430" y="78"/>
                  </a:lnTo>
                  <a:lnTo>
                    <a:pt x="436" y="84"/>
                  </a:lnTo>
                  <a:lnTo>
                    <a:pt x="442" y="102"/>
                  </a:lnTo>
                  <a:lnTo>
                    <a:pt x="454" y="108"/>
                  </a:lnTo>
                  <a:lnTo>
                    <a:pt x="466" y="114"/>
                  </a:lnTo>
                  <a:lnTo>
                    <a:pt x="484" y="114"/>
                  </a:lnTo>
                  <a:lnTo>
                    <a:pt x="490" y="114"/>
                  </a:lnTo>
                  <a:lnTo>
                    <a:pt x="490" y="120"/>
                  </a:lnTo>
                  <a:lnTo>
                    <a:pt x="484" y="126"/>
                  </a:lnTo>
                  <a:lnTo>
                    <a:pt x="478" y="131"/>
                  </a:lnTo>
                  <a:lnTo>
                    <a:pt x="472" y="126"/>
                  </a:lnTo>
                  <a:lnTo>
                    <a:pt x="466" y="126"/>
                  </a:lnTo>
                  <a:lnTo>
                    <a:pt x="454" y="131"/>
                  </a:lnTo>
                  <a:lnTo>
                    <a:pt x="448" y="126"/>
                  </a:lnTo>
                  <a:lnTo>
                    <a:pt x="442" y="126"/>
                  </a:lnTo>
                  <a:lnTo>
                    <a:pt x="424" y="131"/>
                  </a:lnTo>
                  <a:lnTo>
                    <a:pt x="412" y="126"/>
                  </a:lnTo>
                  <a:lnTo>
                    <a:pt x="406" y="131"/>
                  </a:lnTo>
                  <a:lnTo>
                    <a:pt x="412" y="137"/>
                  </a:lnTo>
                  <a:lnTo>
                    <a:pt x="406" y="143"/>
                  </a:lnTo>
                  <a:lnTo>
                    <a:pt x="394" y="131"/>
                  </a:lnTo>
                  <a:lnTo>
                    <a:pt x="364" y="131"/>
                  </a:lnTo>
                  <a:lnTo>
                    <a:pt x="352" y="131"/>
                  </a:lnTo>
                  <a:lnTo>
                    <a:pt x="334" y="143"/>
                  </a:lnTo>
                  <a:lnTo>
                    <a:pt x="328" y="143"/>
                  </a:lnTo>
                  <a:lnTo>
                    <a:pt x="322" y="149"/>
                  </a:lnTo>
                  <a:lnTo>
                    <a:pt x="317" y="149"/>
                  </a:lnTo>
                  <a:lnTo>
                    <a:pt x="311" y="149"/>
                  </a:lnTo>
                  <a:lnTo>
                    <a:pt x="299" y="149"/>
                  </a:lnTo>
                  <a:lnTo>
                    <a:pt x="299" y="161"/>
                  </a:lnTo>
                  <a:lnTo>
                    <a:pt x="293" y="161"/>
                  </a:lnTo>
                  <a:lnTo>
                    <a:pt x="269" y="185"/>
                  </a:lnTo>
                  <a:lnTo>
                    <a:pt x="269" y="179"/>
                  </a:lnTo>
                  <a:lnTo>
                    <a:pt x="275" y="167"/>
                  </a:lnTo>
                  <a:lnTo>
                    <a:pt x="275" y="161"/>
                  </a:lnTo>
                  <a:lnTo>
                    <a:pt x="263" y="161"/>
                  </a:lnTo>
                  <a:lnTo>
                    <a:pt x="257" y="173"/>
                  </a:lnTo>
                  <a:lnTo>
                    <a:pt x="251" y="179"/>
                  </a:lnTo>
                  <a:lnTo>
                    <a:pt x="251" y="173"/>
                  </a:lnTo>
                  <a:lnTo>
                    <a:pt x="245" y="161"/>
                  </a:lnTo>
                  <a:lnTo>
                    <a:pt x="245" y="179"/>
                  </a:lnTo>
                  <a:lnTo>
                    <a:pt x="233" y="191"/>
                  </a:lnTo>
                  <a:lnTo>
                    <a:pt x="227" y="203"/>
                  </a:lnTo>
                  <a:lnTo>
                    <a:pt x="227" y="215"/>
                  </a:lnTo>
                  <a:lnTo>
                    <a:pt x="215" y="233"/>
                  </a:lnTo>
                  <a:lnTo>
                    <a:pt x="215" y="239"/>
                  </a:lnTo>
                  <a:lnTo>
                    <a:pt x="209" y="245"/>
                  </a:lnTo>
                  <a:lnTo>
                    <a:pt x="203" y="239"/>
                  </a:lnTo>
                  <a:lnTo>
                    <a:pt x="197" y="227"/>
                  </a:lnTo>
                  <a:lnTo>
                    <a:pt x="203" y="221"/>
                  </a:lnTo>
                  <a:lnTo>
                    <a:pt x="203" y="215"/>
                  </a:lnTo>
                  <a:lnTo>
                    <a:pt x="191" y="221"/>
                  </a:lnTo>
                  <a:lnTo>
                    <a:pt x="185" y="215"/>
                  </a:lnTo>
                  <a:lnTo>
                    <a:pt x="191" y="191"/>
                  </a:lnTo>
                  <a:lnTo>
                    <a:pt x="191" y="185"/>
                  </a:lnTo>
                  <a:lnTo>
                    <a:pt x="173" y="173"/>
                  </a:lnTo>
                  <a:lnTo>
                    <a:pt x="167" y="173"/>
                  </a:lnTo>
                  <a:lnTo>
                    <a:pt x="167" y="167"/>
                  </a:lnTo>
                  <a:lnTo>
                    <a:pt x="161" y="161"/>
                  </a:lnTo>
                  <a:lnTo>
                    <a:pt x="149" y="161"/>
                  </a:lnTo>
                  <a:lnTo>
                    <a:pt x="137" y="155"/>
                  </a:lnTo>
                  <a:lnTo>
                    <a:pt x="131" y="155"/>
                  </a:lnTo>
                  <a:lnTo>
                    <a:pt x="125" y="161"/>
                  </a:lnTo>
                  <a:lnTo>
                    <a:pt x="125" y="155"/>
                  </a:lnTo>
                  <a:lnTo>
                    <a:pt x="113" y="155"/>
                  </a:lnTo>
                  <a:lnTo>
                    <a:pt x="101" y="143"/>
                  </a:lnTo>
                  <a:lnTo>
                    <a:pt x="89" y="143"/>
                  </a:lnTo>
                  <a:lnTo>
                    <a:pt x="23" y="131"/>
                  </a:lnTo>
                  <a:lnTo>
                    <a:pt x="17" y="131"/>
                  </a:lnTo>
                  <a:lnTo>
                    <a:pt x="17" y="114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108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95"/>
            <p:cNvSpPr>
              <a:spLocks/>
            </p:cNvSpPr>
            <p:nvPr/>
          </p:nvSpPr>
          <p:spPr bwMode="auto">
            <a:xfrm>
              <a:off x="5312307" y="2125305"/>
              <a:ext cx="850628" cy="714323"/>
            </a:xfrm>
            <a:custGeom>
              <a:avLst/>
              <a:gdLst>
                <a:gd name="T0" fmla="*/ 438 w 616"/>
                <a:gd name="T1" fmla="*/ 382 h 471"/>
                <a:gd name="T2" fmla="*/ 427 w 616"/>
                <a:gd name="T3" fmla="*/ 398 h 471"/>
                <a:gd name="T4" fmla="*/ 422 w 616"/>
                <a:gd name="T5" fmla="*/ 408 h 471"/>
                <a:gd name="T6" fmla="*/ 416 w 616"/>
                <a:gd name="T7" fmla="*/ 424 h 471"/>
                <a:gd name="T8" fmla="*/ 433 w 616"/>
                <a:gd name="T9" fmla="*/ 413 h 471"/>
                <a:gd name="T10" fmla="*/ 455 w 616"/>
                <a:gd name="T11" fmla="*/ 408 h 471"/>
                <a:gd name="T12" fmla="*/ 488 w 616"/>
                <a:gd name="T13" fmla="*/ 398 h 471"/>
                <a:gd name="T14" fmla="*/ 539 w 616"/>
                <a:gd name="T15" fmla="*/ 360 h 471"/>
                <a:gd name="T16" fmla="*/ 555 w 616"/>
                <a:gd name="T17" fmla="*/ 349 h 471"/>
                <a:gd name="T18" fmla="*/ 572 w 616"/>
                <a:gd name="T19" fmla="*/ 333 h 471"/>
                <a:gd name="T20" fmla="*/ 561 w 616"/>
                <a:gd name="T21" fmla="*/ 338 h 471"/>
                <a:gd name="T22" fmla="*/ 544 w 616"/>
                <a:gd name="T23" fmla="*/ 349 h 471"/>
                <a:gd name="T24" fmla="*/ 527 w 616"/>
                <a:gd name="T25" fmla="*/ 355 h 471"/>
                <a:gd name="T26" fmla="*/ 544 w 616"/>
                <a:gd name="T27" fmla="*/ 333 h 471"/>
                <a:gd name="T28" fmla="*/ 533 w 616"/>
                <a:gd name="T29" fmla="*/ 338 h 471"/>
                <a:gd name="T30" fmla="*/ 483 w 616"/>
                <a:gd name="T31" fmla="*/ 365 h 471"/>
                <a:gd name="T32" fmla="*/ 449 w 616"/>
                <a:gd name="T33" fmla="*/ 392 h 471"/>
                <a:gd name="T34" fmla="*/ 444 w 616"/>
                <a:gd name="T35" fmla="*/ 371 h 471"/>
                <a:gd name="T36" fmla="*/ 455 w 616"/>
                <a:gd name="T37" fmla="*/ 349 h 471"/>
                <a:gd name="T38" fmla="*/ 444 w 616"/>
                <a:gd name="T39" fmla="*/ 268 h 471"/>
                <a:gd name="T40" fmla="*/ 433 w 616"/>
                <a:gd name="T41" fmla="*/ 188 h 471"/>
                <a:gd name="T42" fmla="*/ 422 w 616"/>
                <a:gd name="T43" fmla="*/ 134 h 471"/>
                <a:gd name="T44" fmla="*/ 410 w 616"/>
                <a:gd name="T45" fmla="*/ 129 h 471"/>
                <a:gd name="T46" fmla="*/ 410 w 616"/>
                <a:gd name="T47" fmla="*/ 113 h 471"/>
                <a:gd name="T48" fmla="*/ 399 w 616"/>
                <a:gd name="T49" fmla="*/ 69 h 471"/>
                <a:gd name="T50" fmla="*/ 388 w 616"/>
                <a:gd name="T51" fmla="*/ 22 h 471"/>
                <a:gd name="T52" fmla="*/ 383 w 616"/>
                <a:gd name="T53" fmla="*/ 0 h 471"/>
                <a:gd name="T54" fmla="*/ 283 w 616"/>
                <a:gd name="T55" fmla="*/ 22 h 471"/>
                <a:gd name="T56" fmla="*/ 233 w 616"/>
                <a:gd name="T57" fmla="*/ 75 h 471"/>
                <a:gd name="T58" fmla="*/ 227 w 616"/>
                <a:gd name="T59" fmla="*/ 96 h 471"/>
                <a:gd name="T60" fmla="*/ 200 w 616"/>
                <a:gd name="T61" fmla="*/ 129 h 471"/>
                <a:gd name="T62" fmla="*/ 211 w 616"/>
                <a:gd name="T63" fmla="*/ 134 h 471"/>
                <a:gd name="T64" fmla="*/ 211 w 616"/>
                <a:gd name="T65" fmla="*/ 150 h 471"/>
                <a:gd name="T66" fmla="*/ 216 w 616"/>
                <a:gd name="T67" fmla="*/ 177 h 471"/>
                <a:gd name="T68" fmla="*/ 166 w 616"/>
                <a:gd name="T69" fmla="*/ 210 h 471"/>
                <a:gd name="T70" fmla="*/ 110 w 616"/>
                <a:gd name="T71" fmla="*/ 215 h 471"/>
                <a:gd name="T72" fmla="*/ 50 w 616"/>
                <a:gd name="T73" fmla="*/ 225 h 471"/>
                <a:gd name="T74" fmla="*/ 39 w 616"/>
                <a:gd name="T75" fmla="*/ 252 h 471"/>
                <a:gd name="T76" fmla="*/ 50 w 616"/>
                <a:gd name="T77" fmla="*/ 284 h 471"/>
                <a:gd name="T78" fmla="*/ 11 w 616"/>
                <a:gd name="T79" fmla="*/ 328 h 471"/>
                <a:gd name="T80" fmla="*/ 311 w 616"/>
                <a:gd name="T81" fmla="*/ 301 h 471"/>
                <a:gd name="T82" fmla="*/ 322 w 616"/>
                <a:gd name="T83" fmla="*/ 311 h 471"/>
                <a:gd name="T84" fmla="*/ 333 w 616"/>
                <a:gd name="T85" fmla="*/ 317 h 471"/>
                <a:gd name="T86" fmla="*/ 344 w 616"/>
                <a:gd name="T87" fmla="*/ 344 h 471"/>
                <a:gd name="T88" fmla="*/ 372 w 616"/>
                <a:gd name="T89" fmla="*/ 349 h 4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16"/>
                <a:gd name="T136" fmla="*/ 0 h 471"/>
                <a:gd name="T137" fmla="*/ 616 w 616"/>
                <a:gd name="T138" fmla="*/ 471 h 4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16" h="471">
                  <a:moveTo>
                    <a:pt x="401" y="388"/>
                  </a:moveTo>
                  <a:lnTo>
                    <a:pt x="466" y="412"/>
                  </a:lnTo>
                  <a:lnTo>
                    <a:pt x="472" y="424"/>
                  </a:lnTo>
                  <a:lnTo>
                    <a:pt x="466" y="430"/>
                  </a:lnTo>
                  <a:lnTo>
                    <a:pt x="460" y="436"/>
                  </a:lnTo>
                  <a:lnTo>
                    <a:pt x="460" y="442"/>
                  </a:lnTo>
                  <a:lnTo>
                    <a:pt x="460" y="453"/>
                  </a:lnTo>
                  <a:lnTo>
                    <a:pt x="454" y="453"/>
                  </a:lnTo>
                  <a:lnTo>
                    <a:pt x="448" y="465"/>
                  </a:lnTo>
                  <a:lnTo>
                    <a:pt x="448" y="471"/>
                  </a:lnTo>
                  <a:lnTo>
                    <a:pt x="454" y="471"/>
                  </a:lnTo>
                  <a:lnTo>
                    <a:pt x="454" y="465"/>
                  </a:lnTo>
                  <a:lnTo>
                    <a:pt x="466" y="459"/>
                  </a:lnTo>
                  <a:lnTo>
                    <a:pt x="472" y="459"/>
                  </a:lnTo>
                  <a:lnTo>
                    <a:pt x="484" y="459"/>
                  </a:lnTo>
                  <a:lnTo>
                    <a:pt x="490" y="453"/>
                  </a:lnTo>
                  <a:lnTo>
                    <a:pt x="502" y="453"/>
                  </a:lnTo>
                  <a:lnTo>
                    <a:pt x="514" y="448"/>
                  </a:lnTo>
                  <a:lnTo>
                    <a:pt x="526" y="442"/>
                  </a:lnTo>
                  <a:lnTo>
                    <a:pt x="532" y="430"/>
                  </a:lnTo>
                  <a:lnTo>
                    <a:pt x="568" y="406"/>
                  </a:lnTo>
                  <a:lnTo>
                    <a:pt x="580" y="400"/>
                  </a:lnTo>
                  <a:lnTo>
                    <a:pt x="586" y="394"/>
                  </a:lnTo>
                  <a:lnTo>
                    <a:pt x="592" y="394"/>
                  </a:lnTo>
                  <a:lnTo>
                    <a:pt x="598" y="388"/>
                  </a:lnTo>
                  <a:lnTo>
                    <a:pt x="604" y="382"/>
                  </a:lnTo>
                  <a:lnTo>
                    <a:pt x="610" y="382"/>
                  </a:lnTo>
                  <a:lnTo>
                    <a:pt x="616" y="370"/>
                  </a:lnTo>
                  <a:lnTo>
                    <a:pt x="616" y="364"/>
                  </a:lnTo>
                  <a:lnTo>
                    <a:pt x="604" y="376"/>
                  </a:lnTo>
                  <a:lnTo>
                    <a:pt x="598" y="376"/>
                  </a:lnTo>
                  <a:lnTo>
                    <a:pt x="586" y="382"/>
                  </a:lnTo>
                  <a:lnTo>
                    <a:pt x="586" y="388"/>
                  </a:lnTo>
                  <a:lnTo>
                    <a:pt x="580" y="394"/>
                  </a:lnTo>
                  <a:lnTo>
                    <a:pt x="574" y="394"/>
                  </a:lnTo>
                  <a:lnTo>
                    <a:pt x="568" y="394"/>
                  </a:lnTo>
                  <a:lnTo>
                    <a:pt x="574" y="388"/>
                  </a:lnTo>
                  <a:lnTo>
                    <a:pt x="580" y="382"/>
                  </a:lnTo>
                  <a:lnTo>
                    <a:pt x="586" y="370"/>
                  </a:lnTo>
                  <a:lnTo>
                    <a:pt x="586" y="364"/>
                  </a:lnTo>
                  <a:lnTo>
                    <a:pt x="574" y="370"/>
                  </a:lnTo>
                  <a:lnTo>
                    <a:pt x="574" y="376"/>
                  </a:lnTo>
                  <a:lnTo>
                    <a:pt x="568" y="382"/>
                  </a:lnTo>
                  <a:lnTo>
                    <a:pt x="544" y="394"/>
                  </a:lnTo>
                  <a:lnTo>
                    <a:pt x="520" y="406"/>
                  </a:lnTo>
                  <a:lnTo>
                    <a:pt x="496" y="418"/>
                  </a:lnTo>
                  <a:lnTo>
                    <a:pt x="490" y="424"/>
                  </a:lnTo>
                  <a:lnTo>
                    <a:pt x="484" y="436"/>
                  </a:lnTo>
                  <a:lnTo>
                    <a:pt x="478" y="430"/>
                  </a:lnTo>
                  <a:lnTo>
                    <a:pt x="478" y="424"/>
                  </a:lnTo>
                  <a:lnTo>
                    <a:pt x="478" y="412"/>
                  </a:lnTo>
                  <a:lnTo>
                    <a:pt x="484" y="406"/>
                  </a:lnTo>
                  <a:lnTo>
                    <a:pt x="478" y="400"/>
                  </a:lnTo>
                  <a:lnTo>
                    <a:pt x="490" y="388"/>
                  </a:lnTo>
                  <a:lnTo>
                    <a:pt x="490" y="382"/>
                  </a:lnTo>
                  <a:lnTo>
                    <a:pt x="484" y="376"/>
                  </a:lnTo>
                  <a:lnTo>
                    <a:pt x="478" y="298"/>
                  </a:lnTo>
                  <a:lnTo>
                    <a:pt x="472" y="298"/>
                  </a:lnTo>
                  <a:lnTo>
                    <a:pt x="472" y="227"/>
                  </a:lnTo>
                  <a:lnTo>
                    <a:pt x="466" y="209"/>
                  </a:lnTo>
                  <a:lnTo>
                    <a:pt x="460" y="191"/>
                  </a:lnTo>
                  <a:lnTo>
                    <a:pt x="460" y="179"/>
                  </a:lnTo>
                  <a:lnTo>
                    <a:pt x="454" y="149"/>
                  </a:lnTo>
                  <a:lnTo>
                    <a:pt x="448" y="137"/>
                  </a:lnTo>
                  <a:lnTo>
                    <a:pt x="442" y="143"/>
                  </a:lnTo>
                  <a:lnTo>
                    <a:pt x="436" y="137"/>
                  </a:lnTo>
                  <a:lnTo>
                    <a:pt x="442" y="125"/>
                  </a:lnTo>
                  <a:lnTo>
                    <a:pt x="430" y="95"/>
                  </a:lnTo>
                  <a:lnTo>
                    <a:pt x="424" y="89"/>
                  </a:lnTo>
                  <a:lnTo>
                    <a:pt x="430" y="77"/>
                  </a:lnTo>
                  <a:lnTo>
                    <a:pt x="430" y="53"/>
                  </a:lnTo>
                  <a:lnTo>
                    <a:pt x="418" y="24"/>
                  </a:lnTo>
                  <a:lnTo>
                    <a:pt x="412" y="18"/>
                  </a:lnTo>
                  <a:lnTo>
                    <a:pt x="412" y="12"/>
                  </a:lnTo>
                  <a:lnTo>
                    <a:pt x="412" y="0"/>
                  </a:lnTo>
                  <a:lnTo>
                    <a:pt x="311" y="24"/>
                  </a:lnTo>
                  <a:lnTo>
                    <a:pt x="305" y="24"/>
                  </a:lnTo>
                  <a:lnTo>
                    <a:pt x="299" y="30"/>
                  </a:lnTo>
                  <a:lnTo>
                    <a:pt x="275" y="53"/>
                  </a:lnTo>
                  <a:lnTo>
                    <a:pt x="251" y="83"/>
                  </a:lnTo>
                  <a:lnTo>
                    <a:pt x="251" y="89"/>
                  </a:lnTo>
                  <a:lnTo>
                    <a:pt x="251" y="95"/>
                  </a:lnTo>
                  <a:lnTo>
                    <a:pt x="245" y="107"/>
                  </a:lnTo>
                  <a:lnTo>
                    <a:pt x="245" y="113"/>
                  </a:lnTo>
                  <a:lnTo>
                    <a:pt x="221" y="137"/>
                  </a:lnTo>
                  <a:lnTo>
                    <a:pt x="215" y="143"/>
                  </a:lnTo>
                  <a:lnTo>
                    <a:pt x="221" y="149"/>
                  </a:lnTo>
                  <a:lnTo>
                    <a:pt x="221" y="155"/>
                  </a:lnTo>
                  <a:lnTo>
                    <a:pt x="227" y="149"/>
                  </a:lnTo>
                  <a:lnTo>
                    <a:pt x="233" y="155"/>
                  </a:lnTo>
                  <a:lnTo>
                    <a:pt x="233" y="161"/>
                  </a:lnTo>
                  <a:lnTo>
                    <a:pt x="227" y="167"/>
                  </a:lnTo>
                  <a:lnTo>
                    <a:pt x="233" y="173"/>
                  </a:lnTo>
                  <a:lnTo>
                    <a:pt x="239" y="185"/>
                  </a:lnTo>
                  <a:lnTo>
                    <a:pt x="233" y="197"/>
                  </a:lnTo>
                  <a:lnTo>
                    <a:pt x="221" y="203"/>
                  </a:lnTo>
                  <a:lnTo>
                    <a:pt x="197" y="227"/>
                  </a:lnTo>
                  <a:lnTo>
                    <a:pt x="179" y="233"/>
                  </a:lnTo>
                  <a:lnTo>
                    <a:pt x="143" y="245"/>
                  </a:lnTo>
                  <a:lnTo>
                    <a:pt x="131" y="239"/>
                  </a:lnTo>
                  <a:lnTo>
                    <a:pt x="119" y="239"/>
                  </a:lnTo>
                  <a:lnTo>
                    <a:pt x="96" y="239"/>
                  </a:lnTo>
                  <a:lnTo>
                    <a:pt x="78" y="245"/>
                  </a:lnTo>
                  <a:lnTo>
                    <a:pt x="54" y="250"/>
                  </a:lnTo>
                  <a:lnTo>
                    <a:pt x="42" y="262"/>
                  </a:lnTo>
                  <a:lnTo>
                    <a:pt x="42" y="274"/>
                  </a:lnTo>
                  <a:lnTo>
                    <a:pt x="42" y="280"/>
                  </a:lnTo>
                  <a:lnTo>
                    <a:pt x="60" y="298"/>
                  </a:lnTo>
                  <a:lnTo>
                    <a:pt x="60" y="310"/>
                  </a:lnTo>
                  <a:lnTo>
                    <a:pt x="54" y="316"/>
                  </a:lnTo>
                  <a:lnTo>
                    <a:pt x="48" y="334"/>
                  </a:lnTo>
                  <a:lnTo>
                    <a:pt x="12" y="364"/>
                  </a:lnTo>
                  <a:lnTo>
                    <a:pt x="0" y="376"/>
                  </a:lnTo>
                  <a:lnTo>
                    <a:pt x="6" y="400"/>
                  </a:lnTo>
                  <a:lnTo>
                    <a:pt x="335" y="334"/>
                  </a:lnTo>
                  <a:lnTo>
                    <a:pt x="341" y="340"/>
                  </a:lnTo>
                  <a:lnTo>
                    <a:pt x="347" y="346"/>
                  </a:lnTo>
                  <a:lnTo>
                    <a:pt x="353" y="352"/>
                  </a:lnTo>
                  <a:lnTo>
                    <a:pt x="359" y="352"/>
                  </a:lnTo>
                  <a:lnTo>
                    <a:pt x="371" y="370"/>
                  </a:lnTo>
                  <a:lnTo>
                    <a:pt x="371" y="376"/>
                  </a:lnTo>
                  <a:lnTo>
                    <a:pt x="371" y="382"/>
                  </a:lnTo>
                  <a:lnTo>
                    <a:pt x="377" y="382"/>
                  </a:lnTo>
                  <a:lnTo>
                    <a:pt x="395" y="382"/>
                  </a:lnTo>
                  <a:lnTo>
                    <a:pt x="401" y="38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87"/>
            <p:cNvSpPr>
              <a:spLocks/>
            </p:cNvSpPr>
            <p:nvPr/>
          </p:nvSpPr>
          <p:spPr bwMode="auto">
            <a:xfrm>
              <a:off x="4521858" y="2846016"/>
              <a:ext cx="339060" cy="663781"/>
            </a:xfrm>
            <a:custGeom>
              <a:avLst/>
              <a:gdLst>
                <a:gd name="T0" fmla="*/ 6 w 245"/>
                <a:gd name="T1" fmla="*/ 27 h 436"/>
                <a:gd name="T2" fmla="*/ 28 w 245"/>
                <a:gd name="T3" fmla="*/ 249 h 436"/>
                <a:gd name="T4" fmla="*/ 22 w 245"/>
                <a:gd name="T5" fmla="*/ 249 h 436"/>
                <a:gd name="T6" fmla="*/ 22 w 245"/>
                <a:gd name="T7" fmla="*/ 259 h 436"/>
                <a:gd name="T8" fmla="*/ 22 w 245"/>
                <a:gd name="T9" fmla="*/ 270 h 436"/>
                <a:gd name="T10" fmla="*/ 28 w 245"/>
                <a:gd name="T11" fmla="*/ 286 h 436"/>
                <a:gd name="T12" fmla="*/ 34 w 245"/>
                <a:gd name="T13" fmla="*/ 308 h 436"/>
                <a:gd name="T14" fmla="*/ 22 w 245"/>
                <a:gd name="T15" fmla="*/ 324 h 436"/>
                <a:gd name="T16" fmla="*/ 22 w 245"/>
                <a:gd name="T17" fmla="*/ 330 h 436"/>
                <a:gd name="T18" fmla="*/ 17 w 245"/>
                <a:gd name="T19" fmla="*/ 345 h 436"/>
                <a:gd name="T20" fmla="*/ 6 w 245"/>
                <a:gd name="T21" fmla="*/ 356 h 436"/>
                <a:gd name="T22" fmla="*/ 6 w 245"/>
                <a:gd name="T23" fmla="*/ 367 h 436"/>
                <a:gd name="T24" fmla="*/ 0 w 245"/>
                <a:gd name="T25" fmla="*/ 383 h 436"/>
                <a:gd name="T26" fmla="*/ 0 w 245"/>
                <a:gd name="T27" fmla="*/ 389 h 436"/>
                <a:gd name="T28" fmla="*/ 0 w 245"/>
                <a:gd name="T29" fmla="*/ 394 h 436"/>
                <a:gd name="T30" fmla="*/ 0 w 245"/>
                <a:gd name="T31" fmla="*/ 394 h 436"/>
                <a:gd name="T32" fmla="*/ 6 w 245"/>
                <a:gd name="T33" fmla="*/ 394 h 436"/>
                <a:gd name="T34" fmla="*/ 11 w 245"/>
                <a:gd name="T35" fmla="*/ 389 h 436"/>
                <a:gd name="T36" fmla="*/ 11 w 245"/>
                <a:gd name="T37" fmla="*/ 389 h 436"/>
                <a:gd name="T38" fmla="*/ 17 w 245"/>
                <a:gd name="T39" fmla="*/ 383 h 436"/>
                <a:gd name="T40" fmla="*/ 28 w 245"/>
                <a:gd name="T41" fmla="*/ 383 h 436"/>
                <a:gd name="T42" fmla="*/ 45 w 245"/>
                <a:gd name="T43" fmla="*/ 378 h 436"/>
                <a:gd name="T44" fmla="*/ 67 w 245"/>
                <a:gd name="T45" fmla="*/ 389 h 436"/>
                <a:gd name="T46" fmla="*/ 73 w 245"/>
                <a:gd name="T47" fmla="*/ 389 h 436"/>
                <a:gd name="T48" fmla="*/ 77 w 245"/>
                <a:gd name="T49" fmla="*/ 389 h 436"/>
                <a:gd name="T50" fmla="*/ 77 w 245"/>
                <a:gd name="T51" fmla="*/ 372 h 436"/>
                <a:gd name="T52" fmla="*/ 94 w 245"/>
                <a:gd name="T53" fmla="*/ 367 h 436"/>
                <a:gd name="T54" fmla="*/ 100 w 245"/>
                <a:gd name="T55" fmla="*/ 378 h 436"/>
                <a:gd name="T56" fmla="*/ 105 w 245"/>
                <a:gd name="T57" fmla="*/ 378 h 436"/>
                <a:gd name="T58" fmla="*/ 111 w 245"/>
                <a:gd name="T59" fmla="*/ 372 h 436"/>
                <a:gd name="T60" fmla="*/ 116 w 245"/>
                <a:gd name="T61" fmla="*/ 356 h 436"/>
                <a:gd name="T62" fmla="*/ 122 w 245"/>
                <a:gd name="T63" fmla="*/ 351 h 436"/>
                <a:gd name="T64" fmla="*/ 127 w 245"/>
                <a:gd name="T65" fmla="*/ 351 h 436"/>
                <a:gd name="T66" fmla="*/ 133 w 245"/>
                <a:gd name="T67" fmla="*/ 361 h 436"/>
                <a:gd name="T68" fmla="*/ 155 w 245"/>
                <a:gd name="T69" fmla="*/ 361 h 436"/>
                <a:gd name="T70" fmla="*/ 161 w 245"/>
                <a:gd name="T71" fmla="*/ 345 h 436"/>
                <a:gd name="T72" fmla="*/ 189 w 245"/>
                <a:gd name="T73" fmla="*/ 308 h 436"/>
                <a:gd name="T74" fmla="*/ 189 w 245"/>
                <a:gd name="T75" fmla="*/ 292 h 436"/>
                <a:gd name="T76" fmla="*/ 194 w 245"/>
                <a:gd name="T77" fmla="*/ 286 h 436"/>
                <a:gd name="T78" fmla="*/ 206 w 245"/>
                <a:gd name="T79" fmla="*/ 292 h 436"/>
                <a:gd name="T80" fmla="*/ 217 w 245"/>
                <a:gd name="T81" fmla="*/ 281 h 436"/>
                <a:gd name="T82" fmla="*/ 228 w 245"/>
                <a:gd name="T83" fmla="*/ 281 h 436"/>
                <a:gd name="T84" fmla="*/ 228 w 245"/>
                <a:gd name="T85" fmla="*/ 276 h 436"/>
                <a:gd name="T86" fmla="*/ 222 w 245"/>
                <a:gd name="T87" fmla="*/ 259 h 436"/>
                <a:gd name="T88" fmla="*/ 228 w 245"/>
                <a:gd name="T89" fmla="*/ 254 h 436"/>
                <a:gd name="T90" fmla="*/ 228 w 245"/>
                <a:gd name="T91" fmla="*/ 249 h 436"/>
                <a:gd name="T92" fmla="*/ 200 w 245"/>
                <a:gd name="T93" fmla="*/ 5 h 436"/>
                <a:gd name="T94" fmla="*/ 200 w 245"/>
                <a:gd name="T95" fmla="*/ 0 h 436"/>
                <a:gd name="T96" fmla="*/ 50 w 245"/>
                <a:gd name="T97" fmla="*/ 22 h 436"/>
                <a:gd name="T98" fmla="*/ 50 w 245"/>
                <a:gd name="T99" fmla="*/ 22 h 436"/>
                <a:gd name="T100" fmla="*/ 39 w 245"/>
                <a:gd name="T101" fmla="*/ 27 h 436"/>
                <a:gd name="T102" fmla="*/ 28 w 245"/>
                <a:gd name="T103" fmla="*/ 33 h 436"/>
                <a:gd name="T104" fmla="*/ 17 w 245"/>
                <a:gd name="T105" fmla="*/ 33 h 436"/>
                <a:gd name="T106" fmla="*/ 6 w 245"/>
                <a:gd name="T107" fmla="*/ 27 h 4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5"/>
                <a:gd name="T163" fmla="*/ 0 h 436"/>
                <a:gd name="T164" fmla="*/ 245 w 245"/>
                <a:gd name="T165" fmla="*/ 436 h 4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5" h="436">
                  <a:moveTo>
                    <a:pt x="6" y="30"/>
                  </a:moveTo>
                  <a:lnTo>
                    <a:pt x="30" y="275"/>
                  </a:lnTo>
                  <a:lnTo>
                    <a:pt x="24" y="275"/>
                  </a:lnTo>
                  <a:lnTo>
                    <a:pt x="24" y="287"/>
                  </a:lnTo>
                  <a:lnTo>
                    <a:pt x="24" y="299"/>
                  </a:lnTo>
                  <a:lnTo>
                    <a:pt x="30" y="317"/>
                  </a:lnTo>
                  <a:lnTo>
                    <a:pt x="36" y="341"/>
                  </a:lnTo>
                  <a:lnTo>
                    <a:pt x="24" y="359"/>
                  </a:lnTo>
                  <a:lnTo>
                    <a:pt x="24" y="365"/>
                  </a:lnTo>
                  <a:lnTo>
                    <a:pt x="18" y="382"/>
                  </a:lnTo>
                  <a:lnTo>
                    <a:pt x="6" y="394"/>
                  </a:lnTo>
                  <a:lnTo>
                    <a:pt x="6" y="406"/>
                  </a:lnTo>
                  <a:lnTo>
                    <a:pt x="0" y="424"/>
                  </a:lnTo>
                  <a:lnTo>
                    <a:pt x="0" y="430"/>
                  </a:lnTo>
                  <a:lnTo>
                    <a:pt x="0" y="436"/>
                  </a:lnTo>
                  <a:lnTo>
                    <a:pt x="6" y="436"/>
                  </a:lnTo>
                  <a:lnTo>
                    <a:pt x="12" y="430"/>
                  </a:lnTo>
                  <a:lnTo>
                    <a:pt x="18" y="424"/>
                  </a:lnTo>
                  <a:lnTo>
                    <a:pt x="30" y="424"/>
                  </a:lnTo>
                  <a:lnTo>
                    <a:pt x="48" y="418"/>
                  </a:lnTo>
                  <a:lnTo>
                    <a:pt x="72" y="430"/>
                  </a:lnTo>
                  <a:lnTo>
                    <a:pt x="78" y="430"/>
                  </a:lnTo>
                  <a:lnTo>
                    <a:pt x="83" y="430"/>
                  </a:lnTo>
                  <a:lnTo>
                    <a:pt x="83" y="412"/>
                  </a:lnTo>
                  <a:lnTo>
                    <a:pt x="101" y="406"/>
                  </a:lnTo>
                  <a:lnTo>
                    <a:pt x="107" y="418"/>
                  </a:lnTo>
                  <a:lnTo>
                    <a:pt x="113" y="418"/>
                  </a:lnTo>
                  <a:lnTo>
                    <a:pt x="119" y="412"/>
                  </a:lnTo>
                  <a:lnTo>
                    <a:pt x="125" y="394"/>
                  </a:lnTo>
                  <a:lnTo>
                    <a:pt x="131" y="388"/>
                  </a:lnTo>
                  <a:lnTo>
                    <a:pt x="137" y="388"/>
                  </a:lnTo>
                  <a:lnTo>
                    <a:pt x="143" y="400"/>
                  </a:lnTo>
                  <a:lnTo>
                    <a:pt x="167" y="400"/>
                  </a:lnTo>
                  <a:lnTo>
                    <a:pt x="173" y="382"/>
                  </a:lnTo>
                  <a:lnTo>
                    <a:pt x="203" y="341"/>
                  </a:lnTo>
                  <a:lnTo>
                    <a:pt x="203" y="323"/>
                  </a:lnTo>
                  <a:lnTo>
                    <a:pt x="209" y="317"/>
                  </a:lnTo>
                  <a:lnTo>
                    <a:pt x="221" y="323"/>
                  </a:lnTo>
                  <a:lnTo>
                    <a:pt x="233" y="311"/>
                  </a:lnTo>
                  <a:lnTo>
                    <a:pt x="245" y="311"/>
                  </a:lnTo>
                  <a:lnTo>
                    <a:pt x="245" y="305"/>
                  </a:lnTo>
                  <a:lnTo>
                    <a:pt x="239" y="287"/>
                  </a:lnTo>
                  <a:lnTo>
                    <a:pt x="245" y="281"/>
                  </a:lnTo>
                  <a:lnTo>
                    <a:pt x="245" y="275"/>
                  </a:lnTo>
                  <a:lnTo>
                    <a:pt x="215" y="6"/>
                  </a:lnTo>
                  <a:lnTo>
                    <a:pt x="215" y="0"/>
                  </a:lnTo>
                  <a:lnTo>
                    <a:pt x="54" y="24"/>
                  </a:lnTo>
                  <a:lnTo>
                    <a:pt x="42" y="30"/>
                  </a:lnTo>
                  <a:lnTo>
                    <a:pt x="30" y="36"/>
                  </a:lnTo>
                  <a:lnTo>
                    <a:pt x="18" y="36"/>
                  </a:lnTo>
                  <a:lnTo>
                    <a:pt x="6" y="30"/>
                  </a:lnTo>
                </a:path>
              </a:pathLst>
            </a:custGeom>
            <a:solidFill>
              <a:sysClr val="window" lastClr="FFFFFF">
                <a:lumMod val="50000"/>
              </a:sysClr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63"/>
            <p:cNvSpPr>
              <a:spLocks/>
            </p:cNvSpPr>
            <p:nvPr/>
          </p:nvSpPr>
          <p:spPr bwMode="auto">
            <a:xfrm>
              <a:off x="2830992" y="1781306"/>
              <a:ext cx="767050" cy="488495"/>
            </a:xfrm>
            <a:custGeom>
              <a:avLst/>
              <a:gdLst>
                <a:gd name="T0" fmla="*/ 0 w 538"/>
                <a:gd name="T1" fmla="*/ 280 h 334"/>
                <a:gd name="T2" fmla="*/ 22 w 538"/>
                <a:gd name="T3" fmla="*/ 0 h 334"/>
                <a:gd name="T4" fmla="*/ 244 w 538"/>
                <a:gd name="T5" fmla="*/ 16 h 334"/>
                <a:gd name="T6" fmla="*/ 454 w 538"/>
                <a:gd name="T7" fmla="*/ 22 h 334"/>
                <a:gd name="T8" fmla="*/ 454 w 538"/>
                <a:gd name="T9" fmla="*/ 27 h 334"/>
                <a:gd name="T10" fmla="*/ 466 w 538"/>
                <a:gd name="T11" fmla="*/ 49 h 334"/>
                <a:gd name="T12" fmla="*/ 460 w 538"/>
                <a:gd name="T13" fmla="*/ 54 h 334"/>
                <a:gd name="T14" fmla="*/ 460 w 538"/>
                <a:gd name="T15" fmla="*/ 70 h 334"/>
                <a:gd name="T16" fmla="*/ 460 w 538"/>
                <a:gd name="T17" fmla="*/ 97 h 334"/>
                <a:gd name="T18" fmla="*/ 466 w 538"/>
                <a:gd name="T19" fmla="*/ 124 h 334"/>
                <a:gd name="T20" fmla="*/ 477 w 538"/>
                <a:gd name="T21" fmla="*/ 135 h 334"/>
                <a:gd name="T22" fmla="*/ 482 w 538"/>
                <a:gd name="T23" fmla="*/ 162 h 334"/>
                <a:gd name="T24" fmla="*/ 482 w 538"/>
                <a:gd name="T25" fmla="*/ 211 h 334"/>
                <a:gd name="T26" fmla="*/ 482 w 538"/>
                <a:gd name="T27" fmla="*/ 216 h 334"/>
                <a:gd name="T28" fmla="*/ 482 w 538"/>
                <a:gd name="T29" fmla="*/ 232 h 334"/>
                <a:gd name="T30" fmla="*/ 482 w 538"/>
                <a:gd name="T31" fmla="*/ 243 h 334"/>
                <a:gd name="T32" fmla="*/ 499 w 538"/>
                <a:gd name="T33" fmla="*/ 275 h 334"/>
                <a:gd name="T34" fmla="*/ 493 w 538"/>
                <a:gd name="T35" fmla="*/ 286 h 334"/>
                <a:gd name="T36" fmla="*/ 493 w 538"/>
                <a:gd name="T37" fmla="*/ 302 h 334"/>
                <a:gd name="T38" fmla="*/ 0 w 538"/>
                <a:gd name="T39" fmla="*/ 280 h 334"/>
                <a:gd name="T40" fmla="*/ 0 w 538"/>
                <a:gd name="T41" fmla="*/ 280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8"/>
                <a:gd name="T64" fmla="*/ 0 h 334"/>
                <a:gd name="T65" fmla="*/ 538 w 538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8" h="334">
                  <a:moveTo>
                    <a:pt x="0" y="310"/>
                  </a:moveTo>
                  <a:lnTo>
                    <a:pt x="24" y="0"/>
                  </a:lnTo>
                  <a:lnTo>
                    <a:pt x="263" y="18"/>
                  </a:lnTo>
                  <a:lnTo>
                    <a:pt x="490" y="24"/>
                  </a:lnTo>
                  <a:lnTo>
                    <a:pt x="490" y="30"/>
                  </a:lnTo>
                  <a:lnTo>
                    <a:pt x="502" y="54"/>
                  </a:lnTo>
                  <a:lnTo>
                    <a:pt x="496" y="60"/>
                  </a:lnTo>
                  <a:lnTo>
                    <a:pt x="496" y="77"/>
                  </a:lnTo>
                  <a:lnTo>
                    <a:pt x="496" y="107"/>
                  </a:lnTo>
                  <a:lnTo>
                    <a:pt x="502" y="137"/>
                  </a:lnTo>
                  <a:lnTo>
                    <a:pt x="514" y="149"/>
                  </a:lnTo>
                  <a:lnTo>
                    <a:pt x="520" y="179"/>
                  </a:lnTo>
                  <a:lnTo>
                    <a:pt x="520" y="233"/>
                  </a:lnTo>
                  <a:lnTo>
                    <a:pt x="520" y="239"/>
                  </a:lnTo>
                  <a:lnTo>
                    <a:pt x="520" y="257"/>
                  </a:lnTo>
                  <a:lnTo>
                    <a:pt x="520" y="269"/>
                  </a:lnTo>
                  <a:lnTo>
                    <a:pt x="538" y="304"/>
                  </a:lnTo>
                  <a:lnTo>
                    <a:pt x="532" y="316"/>
                  </a:lnTo>
                  <a:lnTo>
                    <a:pt x="532" y="334"/>
                  </a:lnTo>
                  <a:lnTo>
                    <a:pt x="0" y="310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48"/>
            <p:cNvSpPr>
              <a:spLocks/>
            </p:cNvSpPr>
            <p:nvPr/>
          </p:nvSpPr>
          <p:spPr bwMode="auto">
            <a:xfrm>
              <a:off x="1420909" y="3475264"/>
              <a:ext cx="765862" cy="968717"/>
            </a:xfrm>
            <a:custGeom>
              <a:avLst/>
              <a:gdLst>
                <a:gd name="T0" fmla="*/ 438 w 556"/>
                <a:gd name="T1" fmla="*/ 575 h 639"/>
                <a:gd name="T2" fmla="*/ 515 w 556"/>
                <a:gd name="T3" fmla="*/ 54 h 639"/>
                <a:gd name="T4" fmla="*/ 144 w 556"/>
                <a:gd name="T5" fmla="*/ 0 h 639"/>
                <a:gd name="T6" fmla="*/ 133 w 556"/>
                <a:gd name="T7" fmla="*/ 49 h 639"/>
                <a:gd name="T8" fmla="*/ 117 w 556"/>
                <a:gd name="T9" fmla="*/ 86 h 639"/>
                <a:gd name="T10" fmla="*/ 111 w 556"/>
                <a:gd name="T11" fmla="*/ 86 h 639"/>
                <a:gd name="T12" fmla="*/ 106 w 556"/>
                <a:gd name="T13" fmla="*/ 81 h 639"/>
                <a:gd name="T14" fmla="*/ 106 w 556"/>
                <a:gd name="T15" fmla="*/ 76 h 639"/>
                <a:gd name="T16" fmla="*/ 100 w 556"/>
                <a:gd name="T17" fmla="*/ 70 h 639"/>
                <a:gd name="T18" fmla="*/ 83 w 556"/>
                <a:gd name="T19" fmla="*/ 65 h 639"/>
                <a:gd name="T20" fmla="*/ 72 w 556"/>
                <a:gd name="T21" fmla="*/ 70 h 639"/>
                <a:gd name="T22" fmla="*/ 67 w 556"/>
                <a:gd name="T23" fmla="*/ 76 h 639"/>
                <a:gd name="T24" fmla="*/ 72 w 556"/>
                <a:gd name="T25" fmla="*/ 92 h 639"/>
                <a:gd name="T26" fmla="*/ 67 w 556"/>
                <a:gd name="T27" fmla="*/ 135 h 639"/>
                <a:gd name="T28" fmla="*/ 72 w 556"/>
                <a:gd name="T29" fmla="*/ 140 h 639"/>
                <a:gd name="T30" fmla="*/ 67 w 556"/>
                <a:gd name="T31" fmla="*/ 161 h 639"/>
                <a:gd name="T32" fmla="*/ 61 w 556"/>
                <a:gd name="T33" fmla="*/ 166 h 639"/>
                <a:gd name="T34" fmla="*/ 61 w 556"/>
                <a:gd name="T35" fmla="*/ 172 h 639"/>
                <a:gd name="T36" fmla="*/ 61 w 556"/>
                <a:gd name="T37" fmla="*/ 183 h 639"/>
                <a:gd name="T38" fmla="*/ 61 w 556"/>
                <a:gd name="T39" fmla="*/ 188 h 639"/>
                <a:gd name="T40" fmla="*/ 61 w 556"/>
                <a:gd name="T41" fmla="*/ 193 h 639"/>
                <a:gd name="T42" fmla="*/ 67 w 556"/>
                <a:gd name="T43" fmla="*/ 204 h 639"/>
                <a:gd name="T44" fmla="*/ 67 w 556"/>
                <a:gd name="T45" fmla="*/ 215 h 639"/>
                <a:gd name="T46" fmla="*/ 72 w 556"/>
                <a:gd name="T47" fmla="*/ 220 h 639"/>
                <a:gd name="T48" fmla="*/ 72 w 556"/>
                <a:gd name="T49" fmla="*/ 231 h 639"/>
                <a:gd name="T50" fmla="*/ 78 w 556"/>
                <a:gd name="T51" fmla="*/ 231 h 639"/>
                <a:gd name="T52" fmla="*/ 83 w 556"/>
                <a:gd name="T53" fmla="*/ 242 h 639"/>
                <a:gd name="T54" fmla="*/ 83 w 556"/>
                <a:gd name="T55" fmla="*/ 247 h 639"/>
                <a:gd name="T56" fmla="*/ 83 w 556"/>
                <a:gd name="T57" fmla="*/ 253 h 639"/>
                <a:gd name="T58" fmla="*/ 78 w 556"/>
                <a:gd name="T59" fmla="*/ 247 h 639"/>
                <a:gd name="T60" fmla="*/ 72 w 556"/>
                <a:gd name="T61" fmla="*/ 258 h 639"/>
                <a:gd name="T62" fmla="*/ 61 w 556"/>
                <a:gd name="T63" fmla="*/ 258 h 639"/>
                <a:gd name="T64" fmla="*/ 50 w 556"/>
                <a:gd name="T65" fmla="*/ 274 h 639"/>
                <a:gd name="T66" fmla="*/ 44 w 556"/>
                <a:gd name="T67" fmla="*/ 296 h 639"/>
                <a:gd name="T68" fmla="*/ 28 w 556"/>
                <a:gd name="T69" fmla="*/ 318 h 639"/>
                <a:gd name="T70" fmla="*/ 22 w 556"/>
                <a:gd name="T71" fmla="*/ 318 h 639"/>
                <a:gd name="T72" fmla="*/ 22 w 556"/>
                <a:gd name="T73" fmla="*/ 323 h 639"/>
                <a:gd name="T74" fmla="*/ 22 w 556"/>
                <a:gd name="T75" fmla="*/ 328 h 639"/>
                <a:gd name="T76" fmla="*/ 22 w 556"/>
                <a:gd name="T77" fmla="*/ 334 h 639"/>
                <a:gd name="T78" fmla="*/ 17 w 556"/>
                <a:gd name="T79" fmla="*/ 344 h 639"/>
                <a:gd name="T80" fmla="*/ 22 w 556"/>
                <a:gd name="T81" fmla="*/ 349 h 639"/>
                <a:gd name="T82" fmla="*/ 33 w 556"/>
                <a:gd name="T83" fmla="*/ 360 h 639"/>
                <a:gd name="T84" fmla="*/ 33 w 556"/>
                <a:gd name="T85" fmla="*/ 360 h 639"/>
                <a:gd name="T86" fmla="*/ 33 w 556"/>
                <a:gd name="T87" fmla="*/ 365 h 639"/>
                <a:gd name="T88" fmla="*/ 28 w 556"/>
                <a:gd name="T89" fmla="*/ 371 h 639"/>
                <a:gd name="T90" fmla="*/ 22 w 556"/>
                <a:gd name="T91" fmla="*/ 376 h 639"/>
                <a:gd name="T92" fmla="*/ 17 w 556"/>
                <a:gd name="T93" fmla="*/ 376 h 639"/>
                <a:gd name="T94" fmla="*/ 6 w 556"/>
                <a:gd name="T95" fmla="*/ 376 h 639"/>
                <a:gd name="T96" fmla="*/ 0 w 556"/>
                <a:gd name="T97" fmla="*/ 398 h 639"/>
                <a:gd name="T98" fmla="*/ 277 w 556"/>
                <a:gd name="T99" fmla="*/ 553 h 639"/>
                <a:gd name="T100" fmla="*/ 438 w 556"/>
                <a:gd name="T101" fmla="*/ 575 h 639"/>
                <a:gd name="T102" fmla="*/ 438 w 556"/>
                <a:gd name="T103" fmla="*/ 575 h 63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56"/>
                <a:gd name="T157" fmla="*/ 0 h 639"/>
                <a:gd name="T158" fmla="*/ 556 w 556"/>
                <a:gd name="T159" fmla="*/ 639 h 63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56" h="639">
                  <a:moveTo>
                    <a:pt x="473" y="639"/>
                  </a:moveTo>
                  <a:lnTo>
                    <a:pt x="556" y="60"/>
                  </a:lnTo>
                  <a:lnTo>
                    <a:pt x="156" y="0"/>
                  </a:lnTo>
                  <a:lnTo>
                    <a:pt x="144" y="54"/>
                  </a:lnTo>
                  <a:lnTo>
                    <a:pt x="126" y="96"/>
                  </a:lnTo>
                  <a:lnTo>
                    <a:pt x="120" y="96"/>
                  </a:lnTo>
                  <a:lnTo>
                    <a:pt x="114" y="90"/>
                  </a:lnTo>
                  <a:lnTo>
                    <a:pt x="114" y="84"/>
                  </a:lnTo>
                  <a:lnTo>
                    <a:pt x="108" y="78"/>
                  </a:lnTo>
                  <a:lnTo>
                    <a:pt x="90" y="72"/>
                  </a:lnTo>
                  <a:lnTo>
                    <a:pt x="78" y="78"/>
                  </a:lnTo>
                  <a:lnTo>
                    <a:pt x="72" y="84"/>
                  </a:lnTo>
                  <a:lnTo>
                    <a:pt x="78" y="102"/>
                  </a:lnTo>
                  <a:lnTo>
                    <a:pt x="72" y="150"/>
                  </a:lnTo>
                  <a:lnTo>
                    <a:pt x="78" y="156"/>
                  </a:lnTo>
                  <a:lnTo>
                    <a:pt x="72" y="179"/>
                  </a:lnTo>
                  <a:lnTo>
                    <a:pt x="66" y="185"/>
                  </a:lnTo>
                  <a:lnTo>
                    <a:pt x="66" y="191"/>
                  </a:lnTo>
                  <a:lnTo>
                    <a:pt x="66" y="203"/>
                  </a:lnTo>
                  <a:lnTo>
                    <a:pt x="66" y="209"/>
                  </a:lnTo>
                  <a:lnTo>
                    <a:pt x="66" y="215"/>
                  </a:lnTo>
                  <a:lnTo>
                    <a:pt x="72" y="227"/>
                  </a:lnTo>
                  <a:lnTo>
                    <a:pt x="72" y="239"/>
                  </a:lnTo>
                  <a:lnTo>
                    <a:pt x="78" y="245"/>
                  </a:lnTo>
                  <a:lnTo>
                    <a:pt x="78" y="257"/>
                  </a:lnTo>
                  <a:lnTo>
                    <a:pt x="84" y="257"/>
                  </a:lnTo>
                  <a:lnTo>
                    <a:pt x="90" y="269"/>
                  </a:lnTo>
                  <a:lnTo>
                    <a:pt x="90" y="275"/>
                  </a:lnTo>
                  <a:lnTo>
                    <a:pt x="90" y="281"/>
                  </a:lnTo>
                  <a:lnTo>
                    <a:pt x="84" y="275"/>
                  </a:lnTo>
                  <a:lnTo>
                    <a:pt x="78" y="287"/>
                  </a:lnTo>
                  <a:lnTo>
                    <a:pt x="66" y="287"/>
                  </a:lnTo>
                  <a:lnTo>
                    <a:pt x="54" y="305"/>
                  </a:lnTo>
                  <a:lnTo>
                    <a:pt x="48" y="329"/>
                  </a:lnTo>
                  <a:lnTo>
                    <a:pt x="30" y="353"/>
                  </a:lnTo>
                  <a:lnTo>
                    <a:pt x="24" y="353"/>
                  </a:lnTo>
                  <a:lnTo>
                    <a:pt x="24" y="359"/>
                  </a:lnTo>
                  <a:lnTo>
                    <a:pt x="24" y="365"/>
                  </a:lnTo>
                  <a:lnTo>
                    <a:pt x="24" y="371"/>
                  </a:lnTo>
                  <a:lnTo>
                    <a:pt x="18" y="382"/>
                  </a:lnTo>
                  <a:lnTo>
                    <a:pt x="24" y="388"/>
                  </a:lnTo>
                  <a:lnTo>
                    <a:pt x="36" y="400"/>
                  </a:lnTo>
                  <a:lnTo>
                    <a:pt x="36" y="406"/>
                  </a:lnTo>
                  <a:lnTo>
                    <a:pt x="30" y="412"/>
                  </a:lnTo>
                  <a:lnTo>
                    <a:pt x="24" y="418"/>
                  </a:lnTo>
                  <a:lnTo>
                    <a:pt x="18" y="418"/>
                  </a:lnTo>
                  <a:lnTo>
                    <a:pt x="6" y="418"/>
                  </a:lnTo>
                  <a:lnTo>
                    <a:pt x="0" y="442"/>
                  </a:lnTo>
                  <a:lnTo>
                    <a:pt x="299" y="615"/>
                  </a:lnTo>
                  <a:lnTo>
                    <a:pt x="473" y="639"/>
                  </a:lnTo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49"/>
            <p:cNvSpPr>
              <a:spLocks/>
            </p:cNvSpPr>
            <p:nvPr/>
          </p:nvSpPr>
          <p:spPr bwMode="auto">
            <a:xfrm>
              <a:off x="922730" y="1430005"/>
              <a:ext cx="753966" cy="598078"/>
            </a:xfrm>
            <a:custGeom>
              <a:avLst/>
              <a:gdLst>
                <a:gd name="T0" fmla="*/ 6 w 545"/>
                <a:gd name="T1" fmla="*/ 215 h 394"/>
                <a:gd name="T2" fmla="*/ 0 w 545"/>
                <a:gd name="T3" fmla="*/ 215 h 394"/>
                <a:gd name="T4" fmla="*/ 6 w 545"/>
                <a:gd name="T5" fmla="*/ 199 h 394"/>
                <a:gd name="T6" fmla="*/ 6 w 545"/>
                <a:gd name="T7" fmla="*/ 188 h 394"/>
                <a:gd name="T8" fmla="*/ 6 w 545"/>
                <a:gd name="T9" fmla="*/ 183 h 394"/>
                <a:gd name="T10" fmla="*/ 11 w 545"/>
                <a:gd name="T11" fmla="*/ 194 h 394"/>
                <a:gd name="T12" fmla="*/ 11 w 545"/>
                <a:gd name="T13" fmla="*/ 199 h 394"/>
                <a:gd name="T14" fmla="*/ 17 w 545"/>
                <a:gd name="T15" fmla="*/ 194 h 394"/>
                <a:gd name="T16" fmla="*/ 17 w 545"/>
                <a:gd name="T17" fmla="*/ 188 h 394"/>
                <a:gd name="T18" fmla="*/ 17 w 545"/>
                <a:gd name="T19" fmla="*/ 178 h 394"/>
                <a:gd name="T20" fmla="*/ 11 w 545"/>
                <a:gd name="T21" fmla="*/ 161 h 394"/>
                <a:gd name="T22" fmla="*/ 22 w 545"/>
                <a:gd name="T23" fmla="*/ 161 h 394"/>
                <a:gd name="T24" fmla="*/ 33 w 545"/>
                <a:gd name="T25" fmla="*/ 156 h 394"/>
                <a:gd name="T26" fmla="*/ 22 w 545"/>
                <a:gd name="T27" fmla="*/ 150 h 394"/>
                <a:gd name="T28" fmla="*/ 17 w 545"/>
                <a:gd name="T29" fmla="*/ 150 h 394"/>
                <a:gd name="T30" fmla="*/ 17 w 545"/>
                <a:gd name="T31" fmla="*/ 134 h 394"/>
                <a:gd name="T32" fmla="*/ 17 w 545"/>
                <a:gd name="T33" fmla="*/ 118 h 394"/>
                <a:gd name="T34" fmla="*/ 17 w 545"/>
                <a:gd name="T35" fmla="*/ 86 h 394"/>
                <a:gd name="T36" fmla="*/ 11 w 545"/>
                <a:gd name="T37" fmla="*/ 54 h 394"/>
                <a:gd name="T38" fmla="*/ 17 w 545"/>
                <a:gd name="T39" fmla="*/ 27 h 394"/>
                <a:gd name="T40" fmla="*/ 67 w 545"/>
                <a:gd name="T41" fmla="*/ 49 h 394"/>
                <a:gd name="T42" fmla="*/ 106 w 545"/>
                <a:gd name="T43" fmla="*/ 65 h 394"/>
                <a:gd name="T44" fmla="*/ 128 w 545"/>
                <a:gd name="T45" fmla="*/ 76 h 394"/>
                <a:gd name="T46" fmla="*/ 140 w 545"/>
                <a:gd name="T47" fmla="*/ 81 h 394"/>
                <a:gd name="T48" fmla="*/ 140 w 545"/>
                <a:gd name="T49" fmla="*/ 107 h 394"/>
                <a:gd name="T50" fmla="*/ 128 w 545"/>
                <a:gd name="T51" fmla="*/ 123 h 394"/>
                <a:gd name="T52" fmla="*/ 128 w 545"/>
                <a:gd name="T53" fmla="*/ 134 h 394"/>
                <a:gd name="T54" fmla="*/ 123 w 545"/>
                <a:gd name="T55" fmla="*/ 145 h 394"/>
                <a:gd name="T56" fmla="*/ 128 w 545"/>
                <a:gd name="T57" fmla="*/ 150 h 394"/>
                <a:gd name="T58" fmla="*/ 145 w 545"/>
                <a:gd name="T59" fmla="*/ 123 h 394"/>
                <a:gd name="T60" fmla="*/ 151 w 545"/>
                <a:gd name="T61" fmla="*/ 113 h 394"/>
                <a:gd name="T62" fmla="*/ 162 w 545"/>
                <a:gd name="T63" fmla="*/ 96 h 394"/>
                <a:gd name="T64" fmla="*/ 151 w 545"/>
                <a:gd name="T65" fmla="*/ 54 h 394"/>
                <a:gd name="T66" fmla="*/ 151 w 545"/>
                <a:gd name="T67" fmla="*/ 49 h 394"/>
                <a:gd name="T68" fmla="*/ 162 w 545"/>
                <a:gd name="T69" fmla="*/ 38 h 394"/>
                <a:gd name="T70" fmla="*/ 156 w 545"/>
                <a:gd name="T71" fmla="*/ 22 h 394"/>
                <a:gd name="T72" fmla="*/ 151 w 545"/>
                <a:gd name="T73" fmla="*/ 0 h 394"/>
                <a:gd name="T74" fmla="*/ 345 w 545"/>
                <a:gd name="T75" fmla="*/ 49 h 394"/>
                <a:gd name="T76" fmla="*/ 507 w 545"/>
                <a:gd name="T77" fmla="*/ 81 h 394"/>
                <a:gd name="T78" fmla="*/ 451 w 545"/>
                <a:gd name="T79" fmla="*/ 317 h 394"/>
                <a:gd name="T80" fmla="*/ 446 w 545"/>
                <a:gd name="T81" fmla="*/ 323 h 394"/>
                <a:gd name="T82" fmla="*/ 451 w 545"/>
                <a:gd name="T83" fmla="*/ 328 h 394"/>
                <a:gd name="T84" fmla="*/ 451 w 545"/>
                <a:gd name="T85" fmla="*/ 339 h 394"/>
                <a:gd name="T86" fmla="*/ 451 w 545"/>
                <a:gd name="T87" fmla="*/ 344 h 394"/>
                <a:gd name="T88" fmla="*/ 451 w 545"/>
                <a:gd name="T89" fmla="*/ 355 h 394"/>
                <a:gd name="T90" fmla="*/ 306 w 545"/>
                <a:gd name="T91" fmla="*/ 328 h 394"/>
                <a:gd name="T92" fmla="*/ 295 w 545"/>
                <a:gd name="T93" fmla="*/ 328 h 394"/>
                <a:gd name="T94" fmla="*/ 278 w 545"/>
                <a:gd name="T95" fmla="*/ 323 h 394"/>
                <a:gd name="T96" fmla="*/ 267 w 545"/>
                <a:gd name="T97" fmla="*/ 328 h 394"/>
                <a:gd name="T98" fmla="*/ 245 w 545"/>
                <a:gd name="T99" fmla="*/ 323 h 394"/>
                <a:gd name="T100" fmla="*/ 229 w 545"/>
                <a:gd name="T101" fmla="*/ 328 h 394"/>
                <a:gd name="T102" fmla="*/ 212 w 545"/>
                <a:gd name="T103" fmla="*/ 323 h 394"/>
                <a:gd name="T104" fmla="*/ 167 w 545"/>
                <a:gd name="T105" fmla="*/ 323 h 394"/>
                <a:gd name="T106" fmla="*/ 140 w 545"/>
                <a:gd name="T107" fmla="*/ 306 h 394"/>
                <a:gd name="T108" fmla="*/ 112 w 545"/>
                <a:gd name="T109" fmla="*/ 306 h 394"/>
                <a:gd name="T110" fmla="*/ 67 w 545"/>
                <a:gd name="T111" fmla="*/ 296 h 394"/>
                <a:gd name="T112" fmla="*/ 67 w 545"/>
                <a:gd name="T113" fmla="*/ 269 h 394"/>
                <a:gd name="T114" fmla="*/ 67 w 545"/>
                <a:gd name="T115" fmla="*/ 248 h 394"/>
                <a:gd name="T116" fmla="*/ 39 w 545"/>
                <a:gd name="T117" fmla="*/ 237 h 394"/>
                <a:gd name="T118" fmla="*/ 33 w 545"/>
                <a:gd name="T119" fmla="*/ 226 h 39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45"/>
                <a:gd name="T181" fmla="*/ 0 h 394"/>
                <a:gd name="T182" fmla="*/ 545 w 545"/>
                <a:gd name="T183" fmla="*/ 394 h 39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45" h="394">
                  <a:moveTo>
                    <a:pt x="24" y="245"/>
                  </a:moveTo>
                  <a:lnTo>
                    <a:pt x="6" y="239"/>
                  </a:lnTo>
                  <a:lnTo>
                    <a:pt x="0" y="239"/>
                  </a:lnTo>
                  <a:lnTo>
                    <a:pt x="0" y="233"/>
                  </a:lnTo>
                  <a:lnTo>
                    <a:pt x="6" y="221"/>
                  </a:lnTo>
                  <a:lnTo>
                    <a:pt x="6" y="215"/>
                  </a:lnTo>
                  <a:lnTo>
                    <a:pt x="6" y="209"/>
                  </a:lnTo>
                  <a:lnTo>
                    <a:pt x="6" y="203"/>
                  </a:lnTo>
                  <a:lnTo>
                    <a:pt x="12" y="209"/>
                  </a:lnTo>
                  <a:lnTo>
                    <a:pt x="12" y="215"/>
                  </a:lnTo>
                  <a:lnTo>
                    <a:pt x="12" y="221"/>
                  </a:lnTo>
                  <a:lnTo>
                    <a:pt x="18" y="215"/>
                  </a:lnTo>
                  <a:lnTo>
                    <a:pt x="18" y="209"/>
                  </a:lnTo>
                  <a:lnTo>
                    <a:pt x="24" y="203"/>
                  </a:lnTo>
                  <a:lnTo>
                    <a:pt x="18" y="197"/>
                  </a:lnTo>
                  <a:lnTo>
                    <a:pt x="12" y="191"/>
                  </a:lnTo>
                  <a:lnTo>
                    <a:pt x="12" y="179"/>
                  </a:lnTo>
                  <a:lnTo>
                    <a:pt x="18" y="179"/>
                  </a:lnTo>
                  <a:lnTo>
                    <a:pt x="24" y="179"/>
                  </a:lnTo>
                  <a:lnTo>
                    <a:pt x="36" y="173"/>
                  </a:lnTo>
                  <a:lnTo>
                    <a:pt x="24" y="167"/>
                  </a:lnTo>
                  <a:lnTo>
                    <a:pt x="24" y="161"/>
                  </a:lnTo>
                  <a:lnTo>
                    <a:pt x="18" y="167"/>
                  </a:lnTo>
                  <a:lnTo>
                    <a:pt x="18" y="155"/>
                  </a:lnTo>
                  <a:lnTo>
                    <a:pt x="18" y="149"/>
                  </a:lnTo>
                  <a:lnTo>
                    <a:pt x="18" y="137"/>
                  </a:lnTo>
                  <a:lnTo>
                    <a:pt x="18" y="131"/>
                  </a:lnTo>
                  <a:lnTo>
                    <a:pt x="18" y="119"/>
                  </a:lnTo>
                  <a:lnTo>
                    <a:pt x="18" y="96"/>
                  </a:lnTo>
                  <a:lnTo>
                    <a:pt x="24" y="90"/>
                  </a:lnTo>
                  <a:lnTo>
                    <a:pt x="12" y="60"/>
                  </a:lnTo>
                  <a:lnTo>
                    <a:pt x="12" y="42"/>
                  </a:lnTo>
                  <a:lnTo>
                    <a:pt x="18" y="30"/>
                  </a:lnTo>
                  <a:lnTo>
                    <a:pt x="18" y="18"/>
                  </a:lnTo>
                  <a:lnTo>
                    <a:pt x="72" y="54"/>
                  </a:lnTo>
                  <a:lnTo>
                    <a:pt x="96" y="66"/>
                  </a:lnTo>
                  <a:lnTo>
                    <a:pt x="114" y="72"/>
                  </a:lnTo>
                  <a:lnTo>
                    <a:pt x="126" y="84"/>
                  </a:lnTo>
                  <a:lnTo>
                    <a:pt x="138" y="84"/>
                  </a:lnTo>
                  <a:lnTo>
                    <a:pt x="144" y="84"/>
                  </a:lnTo>
                  <a:lnTo>
                    <a:pt x="150" y="90"/>
                  </a:lnTo>
                  <a:lnTo>
                    <a:pt x="150" y="113"/>
                  </a:lnTo>
                  <a:lnTo>
                    <a:pt x="150" y="119"/>
                  </a:lnTo>
                  <a:lnTo>
                    <a:pt x="138" y="125"/>
                  </a:lnTo>
                  <a:lnTo>
                    <a:pt x="138" y="137"/>
                  </a:lnTo>
                  <a:lnTo>
                    <a:pt x="138" y="143"/>
                  </a:lnTo>
                  <a:lnTo>
                    <a:pt x="138" y="149"/>
                  </a:lnTo>
                  <a:lnTo>
                    <a:pt x="138" y="155"/>
                  </a:lnTo>
                  <a:lnTo>
                    <a:pt x="132" y="161"/>
                  </a:lnTo>
                  <a:lnTo>
                    <a:pt x="138" y="167"/>
                  </a:lnTo>
                  <a:lnTo>
                    <a:pt x="150" y="161"/>
                  </a:lnTo>
                  <a:lnTo>
                    <a:pt x="156" y="137"/>
                  </a:lnTo>
                  <a:lnTo>
                    <a:pt x="162" y="137"/>
                  </a:lnTo>
                  <a:lnTo>
                    <a:pt x="162" y="125"/>
                  </a:lnTo>
                  <a:lnTo>
                    <a:pt x="174" y="113"/>
                  </a:lnTo>
                  <a:lnTo>
                    <a:pt x="174" y="107"/>
                  </a:lnTo>
                  <a:lnTo>
                    <a:pt x="174" y="84"/>
                  </a:lnTo>
                  <a:lnTo>
                    <a:pt x="162" y="60"/>
                  </a:lnTo>
                  <a:lnTo>
                    <a:pt x="162" y="54"/>
                  </a:lnTo>
                  <a:lnTo>
                    <a:pt x="168" y="54"/>
                  </a:lnTo>
                  <a:lnTo>
                    <a:pt x="174" y="42"/>
                  </a:lnTo>
                  <a:lnTo>
                    <a:pt x="174" y="24"/>
                  </a:lnTo>
                  <a:lnTo>
                    <a:pt x="168" y="24"/>
                  </a:lnTo>
                  <a:lnTo>
                    <a:pt x="162" y="18"/>
                  </a:lnTo>
                  <a:lnTo>
                    <a:pt x="162" y="0"/>
                  </a:lnTo>
                  <a:lnTo>
                    <a:pt x="269" y="24"/>
                  </a:lnTo>
                  <a:lnTo>
                    <a:pt x="371" y="54"/>
                  </a:lnTo>
                  <a:lnTo>
                    <a:pt x="545" y="90"/>
                  </a:lnTo>
                  <a:lnTo>
                    <a:pt x="485" y="352"/>
                  </a:lnTo>
                  <a:lnTo>
                    <a:pt x="479" y="358"/>
                  </a:lnTo>
                  <a:lnTo>
                    <a:pt x="485" y="364"/>
                  </a:lnTo>
                  <a:lnTo>
                    <a:pt x="485" y="370"/>
                  </a:lnTo>
                  <a:lnTo>
                    <a:pt x="485" y="376"/>
                  </a:lnTo>
                  <a:lnTo>
                    <a:pt x="485" y="382"/>
                  </a:lnTo>
                  <a:lnTo>
                    <a:pt x="485" y="388"/>
                  </a:lnTo>
                  <a:lnTo>
                    <a:pt x="485" y="394"/>
                  </a:lnTo>
                  <a:lnTo>
                    <a:pt x="341" y="358"/>
                  </a:lnTo>
                  <a:lnTo>
                    <a:pt x="329" y="364"/>
                  </a:lnTo>
                  <a:lnTo>
                    <a:pt x="323" y="364"/>
                  </a:lnTo>
                  <a:lnTo>
                    <a:pt x="317" y="364"/>
                  </a:lnTo>
                  <a:lnTo>
                    <a:pt x="305" y="364"/>
                  </a:lnTo>
                  <a:lnTo>
                    <a:pt x="299" y="358"/>
                  </a:lnTo>
                  <a:lnTo>
                    <a:pt x="293" y="358"/>
                  </a:lnTo>
                  <a:lnTo>
                    <a:pt x="287" y="364"/>
                  </a:lnTo>
                  <a:lnTo>
                    <a:pt x="275" y="358"/>
                  </a:lnTo>
                  <a:lnTo>
                    <a:pt x="263" y="358"/>
                  </a:lnTo>
                  <a:lnTo>
                    <a:pt x="258" y="364"/>
                  </a:lnTo>
                  <a:lnTo>
                    <a:pt x="246" y="364"/>
                  </a:lnTo>
                  <a:lnTo>
                    <a:pt x="228" y="364"/>
                  </a:lnTo>
                  <a:lnTo>
                    <a:pt x="228" y="358"/>
                  </a:lnTo>
                  <a:lnTo>
                    <a:pt x="216" y="358"/>
                  </a:lnTo>
                  <a:lnTo>
                    <a:pt x="180" y="358"/>
                  </a:lnTo>
                  <a:lnTo>
                    <a:pt x="174" y="352"/>
                  </a:lnTo>
                  <a:lnTo>
                    <a:pt x="150" y="340"/>
                  </a:lnTo>
                  <a:lnTo>
                    <a:pt x="132" y="340"/>
                  </a:lnTo>
                  <a:lnTo>
                    <a:pt x="120" y="340"/>
                  </a:lnTo>
                  <a:lnTo>
                    <a:pt x="96" y="340"/>
                  </a:lnTo>
                  <a:lnTo>
                    <a:pt x="72" y="328"/>
                  </a:lnTo>
                  <a:lnTo>
                    <a:pt x="66" y="322"/>
                  </a:lnTo>
                  <a:lnTo>
                    <a:pt x="72" y="299"/>
                  </a:lnTo>
                  <a:lnTo>
                    <a:pt x="72" y="293"/>
                  </a:lnTo>
                  <a:lnTo>
                    <a:pt x="72" y="275"/>
                  </a:lnTo>
                  <a:lnTo>
                    <a:pt x="54" y="263"/>
                  </a:lnTo>
                  <a:lnTo>
                    <a:pt x="42" y="263"/>
                  </a:lnTo>
                  <a:lnTo>
                    <a:pt x="42" y="257"/>
                  </a:lnTo>
                  <a:lnTo>
                    <a:pt x="36" y="251"/>
                  </a:lnTo>
                  <a:lnTo>
                    <a:pt x="24" y="245"/>
                  </a:lnTo>
                </a:path>
              </a:pathLst>
            </a:custGeom>
            <a:solidFill>
              <a:sysClr val="window" lastClr="FFFFFF">
                <a:lumMod val="50000"/>
              </a:sysClr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50"/>
            <p:cNvSpPr>
              <a:spLocks/>
            </p:cNvSpPr>
            <p:nvPr/>
          </p:nvSpPr>
          <p:spPr bwMode="auto">
            <a:xfrm>
              <a:off x="720482" y="1798962"/>
              <a:ext cx="908626" cy="832254"/>
            </a:xfrm>
            <a:custGeom>
              <a:avLst/>
              <a:gdLst>
                <a:gd name="T0" fmla="*/ 6 w 658"/>
                <a:gd name="T1" fmla="*/ 365 h 549"/>
                <a:gd name="T2" fmla="*/ 6 w 658"/>
                <a:gd name="T3" fmla="*/ 338 h 549"/>
                <a:gd name="T4" fmla="*/ 11 w 658"/>
                <a:gd name="T5" fmla="*/ 317 h 549"/>
                <a:gd name="T6" fmla="*/ 17 w 658"/>
                <a:gd name="T7" fmla="*/ 279 h 549"/>
                <a:gd name="T8" fmla="*/ 22 w 658"/>
                <a:gd name="T9" fmla="*/ 274 h 549"/>
                <a:gd name="T10" fmla="*/ 33 w 658"/>
                <a:gd name="T11" fmla="*/ 257 h 549"/>
                <a:gd name="T12" fmla="*/ 33 w 658"/>
                <a:gd name="T13" fmla="*/ 247 h 549"/>
                <a:gd name="T14" fmla="*/ 61 w 658"/>
                <a:gd name="T15" fmla="*/ 204 h 549"/>
                <a:gd name="T16" fmla="*/ 95 w 658"/>
                <a:gd name="T17" fmla="*/ 129 h 549"/>
                <a:gd name="T18" fmla="*/ 116 w 658"/>
                <a:gd name="T19" fmla="*/ 75 h 549"/>
                <a:gd name="T20" fmla="*/ 138 w 658"/>
                <a:gd name="T21" fmla="*/ 22 h 549"/>
                <a:gd name="T22" fmla="*/ 138 w 658"/>
                <a:gd name="T23" fmla="*/ 5 h 549"/>
                <a:gd name="T24" fmla="*/ 155 w 658"/>
                <a:gd name="T25" fmla="*/ 5 h 549"/>
                <a:gd name="T26" fmla="*/ 172 w 658"/>
                <a:gd name="T27" fmla="*/ 5 h 549"/>
                <a:gd name="T28" fmla="*/ 177 w 658"/>
                <a:gd name="T29" fmla="*/ 16 h 549"/>
                <a:gd name="T30" fmla="*/ 205 w 658"/>
                <a:gd name="T31" fmla="*/ 27 h 549"/>
                <a:gd name="T32" fmla="*/ 205 w 658"/>
                <a:gd name="T33" fmla="*/ 49 h 549"/>
                <a:gd name="T34" fmla="*/ 205 w 658"/>
                <a:gd name="T35" fmla="*/ 75 h 549"/>
                <a:gd name="T36" fmla="*/ 250 w 658"/>
                <a:gd name="T37" fmla="*/ 85 h 549"/>
                <a:gd name="T38" fmla="*/ 278 w 658"/>
                <a:gd name="T39" fmla="*/ 85 h 549"/>
                <a:gd name="T40" fmla="*/ 306 w 658"/>
                <a:gd name="T41" fmla="*/ 102 h 549"/>
                <a:gd name="T42" fmla="*/ 350 w 658"/>
                <a:gd name="T43" fmla="*/ 102 h 549"/>
                <a:gd name="T44" fmla="*/ 367 w 658"/>
                <a:gd name="T45" fmla="*/ 107 h 549"/>
                <a:gd name="T46" fmla="*/ 383 w 658"/>
                <a:gd name="T47" fmla="*/ 102 h 549"/>
                <a:gd name="T48" fmla="*/ 405 w 658"/>
                <a:gd name="T49" fmla="*/ 107 h 549"/>
                <a:gd name="T50" fmla="*/ 416 w 658"/>
                <a:gd name="T51" fmla="*/ 102 h 549"/>
                <a:gd name="T52" fmla="*/ 433 w 658"/>
                <a:gd name="T53" fmla="*/ 107 h 549"/>
                <a:gd name="T54" fmla="*/ 444 w 658"/>
                <a:gd name="T55" fmla="*/ 107 h 549"/>
                <a:gd name="T56" fmla="*/ 589 w 658"/>
                <a:gd name="T57" fmla="*/ 134 h 549"/>
                <a:gd name="T58" fmla="*/ 594 w 658"/>
                <a:gd name="T59" fmla="*/ 150 h 549"/>
                <a:gd name="T60" fmla="*/ 611 w 658"/>
                <a:gd name="T61" fmla="*/ 156 h 549"/>
                <a:gd name="T62" fmla="*/ 578 w 658"/>
                <a:gd name="T63" fmla="*/ 220 h 549"/>
                <a:gd name="T64" fmla="*/ 572 w 658"/>
                <a:gd name="T65" fmla="*/ 231 h 549"/>
                <a:gd name="T66" fmla="*/ 555 w 658"/>
                <a:gd name="T67" fmla="*/ 241 h 549"/>
                <a:gd name="T68" fmla="*/ 533 w 658"/>
                <a:gd name="T69" fmla="*/ 279 h 549"/>
                <a:gd name="T70" fmla="*/ 544 w 658"/>
                <a:gd name="T71" fmla="*/ 290 h 549"/>
                <a:gd name="T72" fmla="*/ 550 w 658"/>
                <a:gd name="T73" fmla="*/ 301 h 549"/>
                <a:gd name="T74" fmla="*/ 544 w 658"/>
                <a:gd name="T75" fmla="*/ 306 h 549"/>
                <a:gd name="T76" fmla="*/ 533 w 658"/>
                <a:gd name="T77" fmla="*/ 328 h 549"/>
                <a:gd name="T78" fmla="*/ 294 w 658"/>
                <a:gd name="T79" fmla="*/ 445 h 549"/>
                <a:gd name="T80" fmla="*/ 11 w 658"/>
                <a:gd name="T81" fmla="*/ 371 h 5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58"/>
                <a:gd name="T124" fmla="*/ 0 h 549"/>
                <a:gd name="T125" fmla="*/ 658 w 658"/>
                <a:gd name="T126" fmla="*/ 549 h 54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58" h="549">
                  <a:moveTo>
                    <a:pt x="12" y="412"/>
                  </a:moveTo>
                  <a:lnTo>
                    <a:pt x="6" y="406"/>
                  </a:lnTo>
                  <a:lnTo>
                    <a:pt x="0" y="388"/>
                  </a:lnTo>
                  <a:lnTo>
                    <a:pt x="6" y="376"/>
                  </a:lnTo>
                  <a:lnTo>
                    <a:pt x="6" y="370"/>
                  </a:lnTo>
                  <a:lnTo>
                    <a:pt x="12" y="352"/>
                  </a:lnTo>
                  <a:lnTo>
                    <a:pt x="12" y="322"/>
                  </a:lnTo>
                  <a:lnTo>
                    <a:pt x="18" y="310"/>
                  </a:lnTo>
                  <a:lnTo>
                    <a:pt x="24" y="310"/>
                  </a:lnTo>
                  <a:lnTo>
                    <a:pt x="24" y="304"/>
                  </a:lnTo>
                  <a:lnTo>
                    <a:pt x="30" y="292"/>
                  </a:lnTo>
                  <a:lnTo>
                    <a:pt x="36" y="286"/>
                  </a:lnTo>
                  <a:lnTo>
                    <a:pt x="36" y="274"/>
                  </a:lnTo>
                  <a:lnTo>
                    <a:pt x="60" y="251"/>
                  </a:lnTo>
                  <a:lnTo>
                    <a:pt x="66" y="227"/>
                  </a:lnTo>
                  <a:lnTo>
                    <a:pt x="84" y="197"/>
                  </a:lnTo>
                  <a:lnTo>
                    <a:pt x="102" y="143"/>
                  </a:lnTo>
                  <a:lnTo>
                    <a:pt x="113" y="119"/>
                  </a:lnTo>
                  <a:lnTo>
                    <a:pt x="125" y="83"/>
                  </a:lnTo>
                  <a:lnTo>
                    <a:pt x="143" y="36"/>
                  </a:lnTo>
                  <a:lnTo>
                    <a:pt x="149" y="24"/>
                  </a:lnTo>
                  <a:lnTo>
                    <a:pt x="149" y="6"/>
                  </a:lnTo>
                  <a:lnTo>
                    <a:pt x="155" y="0"/>
                  </a:lnTo>
                  <a:lnTo>
                    <a:pt x="167" y="6"/>
                  </a:lnTo>
                  <a:lnTo>
                    <a:pt x="173" y="0"/>
                  </a:lnTo>
                  <a:lnTo>
                    <a:pt x="185" y="6"/>
                  </a:lnTo>
                  <a:lnTo>
                    <a:pt x="191" y="12"/>
                  </a:lnTo>
                  <a:lnTo>
                    <a:pt x="191" y="18"/>
                  </a:lnTo>
                  <a:lnTo>
                    <a:pt x="203" y="18"/>
                  </a:lnTo>
                  <a:lnTo>
                    <a:pt x="221" y="30"/>
                  </a:lnTo>
                  <a:lnTo>
                    <a:pt x="221" y="48"/>
                  </a:lnTo>
                  <a:lnTo>
                    <a:pt x="221" y="54"/>
                  </a:lnTo>
                  <a:lnTo>
                    <a:pt x="215" y="77"/>
                  </a:lnTo>
                  <a:lnTo>
                    <a:pt x="221" y="83"/>
                  </a:lnTo>
                  <a:lnTo>
                    <a:pt x="245" y="95"/>
                  </a:lnTo>
                  <a:lnTo>
                    <a:pt x="269" y="95"/>
                  </a:lnTo>
                  <a:lnTo>
                    <a:pt x="281" y="95"/>
                  </a:lnTo>
                  <a:lnTo>
                    <a:pt x="299" y="95"/>
                  </a:lnTo>
                  <a:lnTo>
                    <a:pt x="323" y="107"/>
                  </a:lnTo>
                  <a:lnTo>
                    <a:pt x="329" y="113"/>
                  </a:lnTo>
                  <a:lnTo>
                    <a:pt x="365" y="113"/>
                  </a:lnTo>
                  <a:lnTo>
                    <a:pt x="377" y="113"/>
                  </a:lnTo>
                  <a:lnTo>
                    <a:pt x="377" y="119"/>
                  </a:lnTo>
                  <a:lnTo>
                    <a:pt x="395" y="119"/>
                  </a:lnTo>
                  <a:lnTo>
                    <a:pt x="407" y="119"/>
                  </a:lnTo>
                  <a:lnTo>
                    <a:pt x="412" y="113"/>
                  </a:lnTo>
                  <a:lnTo>
                    <a:pt x="424" y="113"/>
                  </a:lnTo>
                  <a:lnTo>
                    <a:pt x="436" y="119"/>
                  </a:lnTo>
                  <a:lnTo>
                    <a:pt x="442" y="113"/>
                  </a:lnTo>
                  <a:lnTo>
                    <a:pt x="448" y="113"/>
                  </a:lnTo>
                  <a:lnTo>
                    <a:pt x="454" y="119"/>
                  </a:lnTo>
                  <a:lnTo>
                    <a:pt x="466" y="119"/>
                  </a:lnTo>
                  <a:lnTo>
                    <a:pt x="472" y="119"/>
                  </a:lnTo>
                  <a:lnTo>
                    <a:pt x="478" y="119"/>
                  </a:lnTo>
                  <a:lnTo>
                    <a:pt x="490" y="113"/>
                  </a:lnTo>
                  <a:lnTo>
                    <a:pt x="634" y="149"/>
                  </a:lnTo>
                  <a:lnTo>
                    <a:pt x="634" y="155"/>
                  </a:lnTo>
                  <a:lnTo>
                    <a:pt x="640" y="167"/>
                  </a:lnTo>
                  <a:lnTo>
                    <a:pt x="646" y="167"/>
                  </a:lnTo>
                  <a:lnTo>
                    <a:pt x="658" y="173"/>
                  </a:lnTo>
                  <a:lnTo>
                    <a:pt x="658" y="191"/>
                  </a:lnTo>
                  <a:lnTo>
                    <a:pt x="622" y="245"/>
                  </a:lnTo>
                  <a:lnTo>
                    <a:pt x="616" y="251"/>
                  </a:lnTo>
                  <a:lnTo>
                    <a:pt x="616" y="257"/>
                  </a:lnTo>
                  <a:lnTo>
                    <a:pt x="610" y="268"/>
                  </a:lnTo>
                  <a:lnTo>
                    <a:pt x="598" y="268"/>
                  </a:lnTo>
                  <a:lnTo>
                    <a:pt x="580" y="298"/>
                  </a:lnTo>
                  <a:lnTo>
                    <a:pt x="574" y="310"/>
                  </a:lnTo>
                  <a:lnTo>
                    <a:pt x="580" y="316"/>
                  </a:lnTo>
                  <a:lnTo>
                    <a:pt x="586" y="322"/>
                  </a:lnTo>
                  <a:lnTo>
                    <a:pt x="592" y="328"/>
                  </a:lnTo>
                  <a:lnTo>
                    <a:pt x="592" y="334"/>
                  </a:lnTo>
                  <a:lnTo>
                    <a:pt x="592" y="340"/>
                  </a:lnTo>
                  <a:lnTo>
                    <a:pt x="586" y="340"/>
                  </a:lnTo>
                  <a:lnTo>
                    <a:pt x="586" y="352"/>
                  </a:lnTo>
                  <a:lnTo>
                    <a:pt x="574" y="364"/>
                  </a:lnTo>
                  <a:lnTo>
                    <a:pt x="538" y="549"/>
                  </a:lnTo>
                  <a:lnTo>
                    <a:pt x="317" y="495"/>
                  </a:lnTo>
                  <a:lnTo>
                    <a:pt x="12" y="412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52"/>
            <p:cNvSpPr>
              <a:spLocks/>
            </p:cNvSpPr>
            <p:nvPr/>
          </p:nvSpPr>
          <p:spPr bwMode="auto">
            <a:xfrm>
              <a:off x="660728" y="2422311"/>
              <a:ext cx="890779" cy="1686409"/>
            </a:xfrm>
            <a:custGeom>
              <a:avLst/>
              <a:gdLst>
                <a:gd name="T0" fmla="*/ 338 w 646"/>
                <a:gd name="T1" fmla="*/ 979 h 1110"/>
                <a:gd name="T2" fmla="*/ 338 w 646"/>
                <a:gd name="T3" fmla="*/ 963 h 1110"/>
                <a:gd name="T4" fmla="*/ 333 w 646"/>
                <a:gd name="T5" fmla="*/ 953 h 1110"/>
                <a:gd name="T6" fmla="*/ 316 w 646"/>
                <a:gd name="T7" fmla="*/ 888 h 1110"/>
                <a:gd name="T8" fmla="*/ 283 w 646"/>
                <a:gd name="T9" fmla="*/ 850 h 1110"/>
                <a:gd name="T10" fmla="*/ 266 w 646"/>
                <a:gd name="T11" fmla="*/ 834 h 1110"/>
                <a:gd name="T12" fmla="*/ 261 w 646"/>
                <a:gd name="T13" fmla="*/ 818 h 1110"/>
                <a:gd name="T14" fmla="*/ 216 w 646"/>
                <a:gd name="T15" fmla="*/ 802 h 1110"/>
                <a:gd name="T16" fmla="*/ 183 w 646"/>
                <a:gd name="T17" fmla="*/ 770 h 1110"/>
                <a:gd name="T18" fmla="*/ 122 w 646"/>
                <a:gd name="T19" fmla="*/ 743 h 1110"/>
                <a:gd name="T20" fmla="*/ 122 w 646"/>
                <a:gd name="T21" fmla="*/ 721 h 1110"/>
                <a:gd name="T22" fmla="*/ 128 w 646"/>
                <a:gd name="T23" fmla="*/ 694 h 1110"/>
                <a:gd name="T24" fmla="*/ 117 w 646"/>
                <a:gd name="T25" fmla="*/ 667 h 1110"/>
                <a:gd name="T26" fmla="*/ 122 w 646"/>
                <a:gd name="T27" fmla="*/ 651 h 1110"/>
                <a:gd name="T28" fmla="*/ 89 w 646"/>
                <a:gd name="T29" fmla="*/ 597 h 1110"/>
                <a:gd name="T30" fmla="*/ 67 w 646"/>
                <a:gd name="T31" fmla="*/ 555 h 1110"/>
                <a:gd name="T32" fmla="*/ 78 w 646"/>
                <a:gd name="T33" fmla="*/ 528 h 1110"/>
                <a:gd name="T34" fmla="*/ 78 w 646"/>
                <a:gd name="T35" fmla="*/ 495 h 1110"/>
                <a:gd name="T36" fmla="*/ 50 w 646"/>
                <a:gd name="T37" fmla="*/ 468 h 1110"/>
                <a:gd name="T38" fmla="*/ 50 w 646"/>
                <a:gd name="T39" fmla="*/ 425 h 1110"/>
                <a:gd name="T40" fmla="*/ 61 w 646"/>
                <a:gd name="T41" fmla="*/ 409 h 1110"/>
                <a:gd name="T42" fmla="*/ 67 w 646"/>
                <a:gd name="T43" fmla="*/ 430 h 1110"/>
                <a:gd name="T44" fmla="*/ 83 w 646"/>
                <a:gd name="T45" fmla="*/ 425 h 1110"/>
                <a:gd name="T46" fmla="*/ 78 w 646"/>
                <a:gd name="T47" fmla="*/ 388 h 1110"/>
                <a:gd name="T48" fmla="*/ 61 w 646"/>
                <a:gd name="T49" fmla="*/ 399 h 1110"/>
                <a:gd name="T50" fmla="*/ 39 w 646"/>
                <a:gd name="T51" fmla="*/ 382 h 1110"/>
                <a:gd name="T52" fmla="*/ 33 w 646"/>
                <a:gd name="T53" fmla="*/ 334 h 1110"/>
                <a:gd name="T54" fmla="*/ 6 w 646"/>
                <a:gd name="T55" fmla="*/ 280 h 1110"/>
                <a:gd name="T56" fmla="*/ 6 w 646"/>
                <a:gd name="T57" fmla="*/ 253 h 1110"/>
                <a:gd name="T58" fmla="*/ 22 w 646"/>
                <a:gd name="T59" fmla="*/ 221 h 1110"/>
                <a:gd name="T60" fmla="*/ 6 w 646"/>
                <a:gd name="T61" fmla="*/ 178 h 1110"/>
                <a:gd name="T62" fmla="*/ 0 w 646"/>
                <a:gd name="T63" fmla="*/ 156 h 1110"/>
                <a:gd name="T64" fmla="*/ 0 w 646"/>
                <a:gd name="T65" fmla="*/ 134 h 1110"/>
                <a:gd name="T66" fmla="*/ 33 w 646"/>
                <a:gd name="T67" fmla="*/ 80 h 1110"/>
                <a:gd name="T68" fmla="*/ 50 w 646"/>
                <a:gd name="T69" fmla="*/ 53 h 1110"/>
                <a:gd name="T70" fmla="*/ 50 w 646"/>
                <a:gd name="T71" fmla="*/ 5 h 1110"/>
                <a:gd name="T72" fmla="*/ 266 w 646"/>
                <a:gd name="T73" fmla="*/ 350 h 1110"/>
                <a:gd name="T74" fmla="*/ 577 w 646"/>
                <a:gd name="T75" fmla="*/ 813 h 1110"/>
                <a:gd name="T76" fmla="*/ 582 w 646"/>
                <a:gd name="T77" fmla="*/ 840 h 1110"/>
                <a:gd name="T78" fmla="*/ 593 w 646"/>
                <a:gd name="T79" fmla="*/ 856 h 1110"/>
                <a:gd name="T80" fmla="*/ 599 w 646"/>
                <a:gd name="T81" fmla="*/ 877 h 1110"/>
                <a:gd name="T82" fmla="*/ 577 w 646"/>
                <a:gd name="T83" fmla="*/ 883 h 1110"/>
                <a:gd name="T84" fmla="*/ 543 w 646"/>
                <a:gd name="T85" fmla="*/ 942 h 1110"/>
                <a:gd name="T86" fmla="*/ 538 w 646"/>
                <a:gd name="T87" fmla="*/ 953 h 1110"/>
                <a:gd name="T88" fmla="*/ 538 w 646"/>
                <a:gd name="T89" fmla="*/ 974 h 1110"/>
                <a:gd name="T90" fmla="*/ 549 w 646"/>
                <a:gd name="T91" fmla="*/ 990 h 1110"/>
                <a:gd name="T92" fmla="*/ 532 w 646"/>
                <a:gd name="T93" fmla="*/ 1001 h 11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46"/>
                <a:gd name="T142" fmla="*/ 0 h 1110"/>
                <a:gd name="T143" fmla="*/ 646 w 646"/>
                <a:gd name="T144" fmla="*/ 1110 h 11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46" h="1110">
                  <a:moveTo>
                    <a:pt x="562" y="1110"/>
                  </a:moveTo>
                  <a:lnTo>
                    <a:pt x="365" y="1092"/>
                  </a:lnTo>
                  <a:lnTo>
                    <a:pt x="365" y="1086"/>
                  </a:lnTo>
                  <a:lnTo>
                    <a:pt x="365" y="1074"/>
                  </a:lnTo>
                  <a:lnTo>
                    <a:pt x="365" y="1068"/>
                  </a:lnTo>
                  <a:lnTo>
                    <a:pt x="359" y="1068"/>
                  </a:lnTo>
                  <a:lnTo>
                    <a:pt x="359" y="1057"/>
                  </a:lnTo>
                  <a:lnTo>
                    <a:pt x="359" y="1021"/>
                  </a:lnTo>
                  <a:lnTo>
                    <a:pt x="341" y="985"/>
                  </a:lnTo>
                  <a:lnTo>
                    <a:pt x="329" y="979"/>
                  </a:lnTo>
                  <a:lnTo>
                    <a:pt x="323" y="961"/>
                  </a:lnTo>
                  <a:lnTo>
                    <a:pt x="305" y="943"/>
                  </a:lnTo>
                  <a:lnTo>
                    <a:pt x="293" y="943"/>
                  </a:lnTo>
                  <a:lnTo>
                    <a:pt x="287" y="937"/>
                  </a:lnTo>
                  <a:lnTo>
                    <a:pt x="287" y="925"/>
                  </a:lnTo>
                  <a:lnTo>
                    <a:pt x="287" y="919"/>
                  </a:lnTo>
                  <a:lnTo>
                    <a:pt x="287" y="913"/>
                  </a:lnTo>
                  <a:lnTo>
                    <a:pt x="281" y="907"/>
                  </a:lnTo>
                  <a:lnTo>
                    <a:pt x="257" y="907"/>
                  </a:lnTo>
                  <a:lnTo>
                    <a:pt x="245" y="901"/>
                  </a:lnTo>
                  <a:lnTo>
                    <a:pt x="233" y="889"/>
                  </a:lnTo>
                  <a:lnTo>
                    <a:pt x="221" y="865"/>
                  </a:lnTo>
                  <a:lnTo>
                    <a:pt x="209" y="854"/>
                  </a:lnTo>
                  <a:lnTo>
                    <a:pt x="197" y="854"/>
                  </a:lnTo>
                  <a:lnTo>
                    <a:pt x="161" y="836"/>
                  </a:lnTo>
                  <a:lnTo>
                    <a:pt x="150" y="836"/>
                  </a:lnTo>
                  <a:lnTo>
                    <a:pt x="132" y="824"/>
                  </a:lnTo>
                  <a:lnTo>
                    <a:pt x="126" y="818"/>
                  </a:lnTo>
                  <a:lnTo>
                    <a:pt x="126" y="806"/>
                  </a:lnTo>
                  <a:lnTo>
                    <a:pt x="132" y="800"/>
                  </a:lnTo>
                  <a:lnTo>
                    <a:pt x="132" y="782"/>
                  </a:lnTo>
                  <a:lnTo>
                    <a:pt x="138" y="770"/>
                  </a:lnTo>
                  <a:lnTo>
                    <a:pt x="138" y="752"/>
                  </a:lnTo>
                  <a:lnTo>
                    <a:pt x="126" y="752"/>
                  </a:lnTo>
                  <a:lnTo>
                    <a:pt x="126" y="740"/>
                  </a:lnTo>
                  <a:lnTo>
                    <a:pt x="126" y="734"/>
                  </a:lnTo>
                  <a:lnTo>
                    <a:pt x="132" y="734"/>
                  </a:lnTo>
                  <a:lnTo>
                    <a:pt x="132" y="722"/>
                  </a:lnTo>
                  <a:lnTo>
                    <a:pt x="120" y="716"/>
                  </a:lnTo>
                  <a:lnTo>
                    <a:pt x="96" y="674"/>
                  </a:lnTo>
                  <a:lnTo>
                    <a:pt x="96" y="662"/>
                  </a:lnTo>
                  <a:lnTo>
                    <a:pt x="90" y="651"/>
                  </a:lnTo>
                  <a:lnTo>
                    <a:pt x="90" y="639"/>
                  </a:lnTo>
                  <a:lnTo>
                    <a:pt x="72" y="615"/>
                  </a:lnTo>
                  <a:lnTo>
                    <a:pt x="72" y="591"/>
                  </a:lnTo>
                  <a:lnTo>
                    <a:pt x="78" y="585"/>
                  </a:lnTo>
                  <a:lnTo>
                    <a:pt x="84" y="585"/>
                  </a:lnTo>
                  <a:lnTo>
                    <a:pt x="90" y="573"/>
                  </a:lnTo>
                  <a:lnTo>
                    <a:pt x="90" y="555"/>
                  </a:lnTo>
                  <a:lnTo>
                    <a:pt x="84" y="549"/>
                  </a:lnTo>
                  <a:lnTo>
                    <a:pt x="72" y="543"/>
                  </a:lnTo>
                  <a:lnTo>
                    <a:pt x="60" y="531"/>
                  </a:lnTo>
                  <a:lnTo>
                    <a:pt x="54" y="519"/>
                  </a:lnTo>
                  <a:lnTo>
                    <a:pt x="54" y="489"/>
                  </a:lnTo>
                  <a:lnTo>
                    <a:pt x="60" y="483"/>
                  </a:lnTo>
                  <a:lnTo>
                    <a:pt x="54" y="471"/>
                  </a:lnTo>
                  <a:lnTo>
                    <a:pt x="60" y="471"/>
                  </a:lnTo>
                  <a:lnTo>
                    <a:pt x="66" y="454"/>
                  </a:lnTo>
                  <a:lnTo>
                    <a:pt x="72" y="459"/>
                  </a:lnTo>
                  <a:lnTo>
                    <a:pt x="72" y="471"/>
                  </a:lnTo>
                  <a:lnTo>
                    <a:pt x="72" y="477"/>
                  </a:lnTo>
                  <a:lnTo>
                    <a:pt x="84" y="483"/>
                  </a:lnTo>
                  <a:lnTo>
                    <a:pt x="90" y="471"/>
                  </a:lnTo>
                  <a:lnTo>
                    <a:pt x="84" y="454"/>
                  </a:lnTo>
                  <a:lnTo>
                    <a:pt x="78" y="442"/>
                  </a:lnTo>
                  <a:lnTo>
                    <a:pt x="84" y="430"/>
                  </a:lnTo>
                  <a:lnTo>
                    <a:pt x="78" y="430"/>
                  </a:lnTo>
                  <a:lnTo>
                    <a:pt x="72" y="436"/>
                  </a:lnTo>
                  <a:lnTo>
                    <a:pt x="66" y="442"/>
                  </a:lnTo>
                  <a:lnTo>
                    <a:pt x="66" y="448"/>
                  </a:lnTo>
                  <a:lnTo>
                    <a:pt x="54" y="442"/>
                  </a:lnTo>
                  <a:lnTo>
                    <a:pt x="42" y="424"/>
                  </a:lnTo>
                  <a:lnTo>
                    <a:pt x="30" y="424"/>
                  </a:lnTo>
                  <a:lnTo>
                    <a:pt x="36" y="412"/>
                  </a:lnTo>
                  <a:lnTo>
                    <a:pt x="36" y="370"/>
                  </a:lnTo>
                  <a:lnTo>
                    <a:pt x="24" y="358"/>
                  </a:lnTo>
                  <a:lnTo>
                    <a:pt x="12" y="340"/>
                  </a:lnTo>
                  <a:lnTo>
                    <a:pt x="6" y="310"/>
                  </a:lnTo>
                  <a:lnTo>
                    <a:pt x="12" y="298"/>
                  </a:lnTo>
                  <a:lnTo>
                    <a:pt x="6" y="292"/>
                  </a:lnTo>
                  <a:lnTo>
                    <a:pt x="6" y="280"/>
                  </a:lnTo>
                  <a:lnTo>
                    <a:pt x="12" y="262"/>
                  </a:lnTo>
                  <a:lnTo>
                    <a:pt x="18" y="251"/>
                  </a:lnTo>
                  <a:lnTo>
                    <a:pt x="24" y="245"/>
                  </a:lnTo>
                  <a:lnTo>
                    <a:pt x="18" y="221"/>
                  </a:lnTo>
                  <a:lnTo>
                    <a:pt x="12" y="203"/>
                  </a:lnTo>
                  <a:lnTo>
                    <a:pt x="6" y="197"/>
                  </a:lnTo>
                  <a:lnTo>
                    <a:pt x="6" y="191"/>
                  </a:lnTo>
                  <a:lnTo>
                    <a:pt x="0" y="185"/>
                  </a:lnTo>
                  <a:lnTo>
                    <a:pt x="0" y="173"/>
                  </a:lnTo>
                  <a:lnTo>
                    <a:pt x="0" y="161"/>
                  </a:lnTo>
                  <a:lnTo>
                    <a:pt x="0" y="155"/>
                  </a:lnTo>
                  <a:lnTo>
                    <a:pt x="0" y="149"/>
                  </a:lnTo>
                  <a:lnTo>
                    <a:pt x="6" y="131"/>
                  </a:lnTo>
                  <a:lnTo>
                    <a:pt x="36" y="95"/>
                  </a:lnTo>
                  <a:lnTo>
                    <a:pt x="36" y="89"/>
                  </a:lnTo>
                  <a:lnTo>
                    <a:pt x="42" y="77"/>
                  </a:lnTo>
                  <a:lnTo>
                    <a:pt x="48" y="71"/>
                  </a:lnTo>
                  <a:lnTo>
                    <a:pt x="54" y="59"/>
                  </a:lnTo>
                  <a:lnTo>
                    <a:pt x="54" y="36"/>
                  </a:lnTo>
                  <a:lnTo>
                    <a:pt x="48" y="18"/>
                  </a:lnTo>
                  <a:lnTo>
                    <a:pt x="54" y="6"/>
                  </a:lnTo>
                  <a:lnTo>
                    <a:pt x="60" y="0"/>
                  </a:lnTo>
                  <a:lnTo>
                    <a:pt x="365" y="83"/>
                  </a:lnTo>
                  <a:lnTo>
                    <a:pt x="287" y="388"/>
                  </a:lnTo>
                  <a:lnTo>
                    <a:pt x="622" y="883"/>
                  </a:lnTo>
                  <a:lnTo>
                    <a:pt x="622" y="895"/>
                  </a:lnTo>
                  <a:lnTo>
                    <a:pt x="622" y="901"/>
                  </a:lnTo>
                  <a:lnTo>
                    <a:pt x="622" y="907"/>
                  </a:lnTo>
                  <a:lnTo>
                    <a:pt x="628" y="919"/>
                  </a:lnTo>
                  <a:lnTo>
                    <a:pt x="628" y="931"/>
                  </a:lnTo>
                  <a:lnTo>
                    <a:pt x="634" y="937"/>
                  </a:lnTo>
                  <a:lnTo>
                    <a:pt x="634" y="949"/>
                  </a:lnTo>
                  <a:lnTo>
                    <a:pt x="640" y="949"/>
                  </a:lnTo>
                  <a:lnTo>
                    <a:pt x="646" y="961"/>
                  </a:lnTo>
                  <a:lnTo>
                    <a:pt x="646" y="967"/>
                  </a:lnTo>
                  <a:lnTo>
                    <a:pt x="646" y="973"/>
                  </a:lnTo>
                  <a:lnTo>
                    <a:pt x="640" y="967"/>
                  </a:lnTo>
                  <a:lnTo>
                    <a:pt x="634" y="979"/>
                  </a:lnTo>
                  <a:lnTo>
                    <a:pt x="622" y="979"/>
                  </a:lnTo>
                  <a:lnTo>
                    <a:pt x="610" y="997"/>
                  </a:lnTo>
                  <a:lnTo>
                    <a:pt x="604" y="1021"/>
                  </a:lnTo>
                  <a:lnTo>
                    <a:pt x="586" y="1045"/>
                  </a:lnTo>
                  <a:lnTo>
                    <a:pt x="580" y="1045"/>
                  </a:lnTo>
                  <a:lnTo>
                    <a:pt x="580" y="1051"/>
                  </a:lnTo>
                  <a:lnTo>
                    <a:pt x="580" y="1057"/>
                  </a:lnTo>
                  <a:lnTo>
                    <a:pt x="580" y="1063"/>
                  </a:lnTo>
                  <a:lnTo>
                    <a:pt x="574" y="1074"/>
                  </a:lnTo>
                  <a:lnTo>
                    <a:pt x="580" y="1080"/>
                  </a:lnTo>
                  <a:lnTo>
                    <a:pt x="592" y="1092"/>
                  </a:lnTo>
                  <a:lnTo>
                    <a:pt x="592" y="1098"/>
                  </a:lnTo>
                  <a:lnTo>
                    <a:pt x="586" y="1104"/>
                  </a:lnTo>
                  <a:lnTo>
                    <a:pt x="580" y="1110"/>
                  </a:lnTo>
                  <a:lnTo>
                    <a:pt x="574" y="1110"/>
                  </a:lnTo>
                  <a:lnTo>
                    <a:pt x="562" y="1110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54"/>
            <p:cNvSpPr>
              <a:spLocks/>
            </p:cNvSpPr>
            <p:nvPr/>
          </p:nvSpPr>
          <p:spPr bwMode="auto">
            <a:xfrm>
              <a:off x="1462548" y="1563098"/>
              <a:ext cx="667713" cy="1196154"/>
            </a:xfrm>
            <a:custGeom>
              <a:avLst/>
              <a:gdLst>
                <a:gd name="T0" fmla="*/ 33 w 484"/>
                <a:gd name="T1" fmla="*/ 468 h 788"/>
                <a:gd name="T2" fmla="*/ 45 w 484"/>
                <a:gd name="T3" fmla="*/ 446 h 788"/>
                <a:gd name="T4" fmla="*/ 50 w 484"/>
                <a:gd name="T5" fmla="*/ 441 h 788"/>
                <a:gd name="T6" fmla="*/ 45 w 484"/>
                <a:gd name="T7" fmla="*/ 430 h 788"/>
                <a:gd name="T8" fmla="*/ 33 w 484"/>
                <a:gd name="T9" fmla="*/ 419 h 788"/>
                <a:gd name="T10" fmla="*/ 56 w 484"/>
                <a:gd name="T11" fmla="*/ 381 h 788"/>
                <a:gd name="T12" fmla="*/ 72 w 484"/>
                <a:gd name="T13" fmla="*/ 371 h 788"/>
                <a:gd name="T14" fmla="*/ 78 w 484"/>
                <a:gd name="T15" fmla="*/ 360 h 788"/>
                <a:gd name="T16" fmla="*/ 111 w 484"/>
                <a:gd name="T17" fmla="*/ 296 h 788"/>
                <a:gd name="T18" fmla="*/ 95 w 484"/>
                <a:gd name="T19" fmla="*/ 290 h 788"/>
                <a:gd name="T20" fmla="*/ 89 w 484"/>
                <a:gd name="T21" fmla="*/ 274 h 788"/>
                <a:gd name="T22" fmla="*/ 89 w 484"/>
                <a:gd name="T23" fmla="*/ 258 h 788"/>
                <a:gd name="T24" fmla="*/ 89 w 484"/>
                <a:gd name="T25" fmla="*/ 247 h 788"/>
                <a:gd name="T26" fmla="*/ 89 w 484"/>
                <a:gd name="T27" fmla="*/ 236 h 788"/>
                <a:gd name="T28" fmla="*/ 145 w 484"/>
                <a:gd name="T29" fmla="*/ 0 h 788"/>
                <a:gd name="T30" fmla="*/ 183 w 484"/>
                <a:gd name="T31" fmla="*/ 107 h 788"/>
                <a:gd name="T32" fmla="*/ 199 w 484"/>
                <a:gd name="T33" fmla="*/ 145 h 788"/>
                <a:gd name="T34" fmla="*/ 194 w 484"/>
                <a:gd name="T35" fmla="*/ 156 h 788"/>
                <a:gd name="T36" fmla="*/ 205 w 484"/>
                <a:gd name="T37" fmla="*/ 172 h 788"/>
                <a:gd name="T38" fmla="*/ 233 w 484"/>
                <a:gd name="T39" fmla="*/ 214 h 788"/>
                <a:gd name="T40" fmla="*/ 238 w 484"/>
                <a:gd name="T41" fmla="*/ 236 h 788"/>
                <a:gd name="T42" fmla="*/ 250 w 484"/>
                <a:gd name="T43" fmla="*/ 241 h 788"/>
                <a:gd name="T44" fmla="*/ 272 w 484"/>
                <a:gd name="T45" fmla="*/ 252 h 788"/>
                <a:gd name="T46" fmla="*/ 255 w 484"/>
                <a:gd name="T47" fmla="*/ 285 h 788"/>
                <a:gd name="T48" fmla="*/ 250 w 484"/>
                <a:gd name="T49" fmla="*/ 306 h 788"/>
                <a:gd name="T50" fmla="*/ 250 w 484"/>
                <a:gd name="T51" fmla="*/ 312 h 788"/>
                <a:gd name="T52" fmla="*/ 238 w 484"/>
                <a:gd name="T53" fmla="*/ 328 h 788"/>
                <a:gd name="T54" fmla="*/ 238 w 484"/>
                <a:gd name="T55" fmla="*/ 344 h 788"/>
                <a:gd name="T56" fmla="*/ 255 w 484"/>
                <a:gd name="T57" fmla="*/ 355 h 788"/>
                <a:gd name="T58" fmla="*/ 277 w 484"/>
                <a:gd name="T59" fmla="*/ 339 h 788"/>
                <a:gd name="T60" fmla="*/ 283 w 484"/>
                <a:gd name="T61" fmla="*/ 344 h 788"/>
                <a:gd name="T62" fmla="*/ 289 w 484"/>
                <a:gd name="T63" fmla="*/ 350 h 788"/>
                <a:gd name="T64" fmla="*/ 289 w 484"/>
                <a:gd name="T65" fmla="*/ 381 h 788"/>
                <a:gd name="T66" fmla="*/ 300 w 484"/>
                <a:gd name="T67" fmla="*/ 403 h 788"/>
                <a:gd name="T68" fmla="*/ 294 w 484"/>
                <a:gd name="T69" fmla="*/ 414 h 788"/>
                <a:gd name="T70" fmla="*/ 311 w 484"/>
                <a:gd name="T71" fmla="*/ 430 h 788"/>
                <a:gd name="T72" fmla="*/ 316 w 484"/>
                <a:gd name="T73" fmla="*/ 441 h 788"/>
                <a:gd name="T74" fmla="*/ 316 w 484"/>
                <a:gd name="T75" fmla="*/ 457 h 788"/>
                <a:gd name="T76" fmla="*/ 327 w 484"/>
                <a:gd name="T77" fmla="*/ 473 h 788"/>
                <a:gd name="T78" fmla="*/ 339 w 484"/>
                <a:gd name="T79" fmla="*/ 462 h 788"/>
                <a:gd name="T80" fmla="*/ 361 w 484"/>
                <a:gd name="T81" fmla="*/ 468 h 788"/>
                <a:gd name="T82" fmla="*/ 372 w 484"/>
                <a:gd name="T83" fmla="*/ 462 h 788"/>
                <a:gd name="T84" fmla="*/ 394 w 484"/>
                <a:gd name="T85" fmla="*/ 468 h 788"/>
                <a:gd name="T86" fmla="*/ 405 w 484"/>
                <a:gd name="T87" fmla="*/ 468 h 788"/>
                <a:gd name="T88" fmla="*/ 422 w 484"/>
                <a:gd name="T89" fmla="*/ 462 h 788"/>
                <a:gd name="T90" fmla="*/ 439 w 484"/>
                <a:gd name="T91" fmla="*/ 468 h 788"/>
                <a:gd name="T92" fmla="*/ 449 w 484"/>
                <a:gd name="T93" fmla="*/ 484 h 788"/>
                <a:gd name="T94" fmla="*/ 417 w 484"/>
                <a:gd name="T95" fmla="*/ 710 h 788"/>
                <a:gd name="T96" fmla="*/ 0 w 484"/>
                <a:gd name="T97" fmla="*/ 634 h 7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4"/>
                <a:gd name="T148" fmla="*/ 0 h 788"/>
                <a:gd name="T149" fmla="*/ 484 w 484"/>
                <a:gd name="T150" fmla="*/ 788 h 7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4" h="788">
                  <a:moveTo>
                    <a:pt x="0" y="704"/>
                  </a:moveTo>
                  <a:lnTo>
                    <a:pt x="36" y="519"/>
                  </a:lnTo>
                  <a:lnTo>
                    <a:pt x="48" y="507"/>
                  </a:lnTo>
                  <a:lnTo>
                    <a:pt x="48" y="495"/>
                  </a:lnTo>
                  <a:lnTo>
                    <a:pt x="54" y="495"/>
                  </a:lnTo>
                  <a:lnTo>
                    <a:pt x="54" y="489"/>
                  </a:lnTo>
                  <a:lnTo>
                    <a:pt x="54" y="483"/>
                  </a:lnTo>
                  <a:lnTo>
                    <a:pt x="48" y="477"/>
                  </a:lnTo>
                  <a:lnTo>
                    <a:pt x="42" y="471"/>
                  </a:lnTo>
                  <a:lnTo>
                    <a:pt x="36" y="465"/>
                  </a:lnTo>
                  <a:lnTo>
                    <a:pt x="42" y="453"/>
                  </a:lnTo>
                  <a:lnTo>
                    <a:pt x="60" y="423"/>
                  </a:lnTo>
                  <a:lnTo>
                    <a:pt x="72" y="423"/>
                  </a:lnTo>
                  <a:lnTo>
                    <a:pt x="78" y="412"/>
                  </a:lnTo>
                  <a:lnTo>
                    <a:pt x="78" y="406"/>
                  </a:lnTo>
                  <a:lnTo>
                    <a:pt x="84" y="400"/>
                  </a:lnTo>
                  <a:lnTo>
                    <a:pt x="120" y="346"/>
                  </a:lnTo>
                  <a:lnTo>
                    <a:pt x="120" y="328"/>
                  </a:lnTo>
                  <a:lnTo>
                    <a:pt x="108" y="322"/>
                  </a:lnTo>
                  <a:lnTo>
                    <a:pt x="102" y="322"/>
                  </a:lnTo>
                  <a:lnTo>
                    <a:pt x="96" y="310"/>
                  </a:lnTo>
                  <a:lnTo>
                    <a:pt x="96" y="304"/>
                  </a:lnTo>
                  <a:lnTo>
                    <a:pt x="96" y="292"/>
                  </a:lnTo>
                  <a:lnTo>
                    <a:pt x="96" y="286"/>
                  </a:lnTo>
                  <a:lnTo>
                    <a:pt x="96" y="280"/>
                  </a:lnTo>
                  <a:lnTo>
                    <a:pt x="96" y="274"/>
                  </a:lnTo>
                  <a:lnTo>
                    <a:pt x="96" y="262"/>
                  </a:lnTo>
                  <a:lnTo>
                    <a:pt x="156" y="0"/>
                  </a:lnTo>
                  <a:lnTo>
                    <a:pt x="215" y="17"/>
                  </a:lnTo>
                  <a:lnTo>
                    <a:pt x="197" y="119"/>
                  </a:lnTo>
                  <a:lnTo>
                    <a:pt x="209" y="143"/>
                  </a:lnTo>
                  <a:lnTo>
                    <a:pt x="215" y="161"/>
                  </a:lnTo>
                  <a:lnTo>
                    <a:pt x="209" y="173"/>
                  </a:lnTo>
                  <a:lnTo>
                    <a:pt x="215" y="179"/>
                  </a:lnTo>
                  <a:lnTo>
                    <a:pt x="221" y="191"/>
                  </a:lnTo>
                  <a:lnTo>
                    <a:pt x="239" y="209"/>
                  </a:lnTo>
                  <a:lnTo>
                    <a:pt x="251" y="238"/>
                  </a:lnTo>
                  <a:lnTo>
                    <a:pt x="251" y="250"/>
                  </a:lnTo>
                  <a:lnTo>
                    <a:pt x="257" y="262"/>
                  </a:lnTo>
                  <a:lnTo>
                    <a:pt x="269" y="262"/>
                  </a:lnTo>
                  <a:lnTo>
                    <a:pt x="269" y="268"/>
                  </a:lnTo>
                  <a:lnTo>
                    <a:pt x="287" y="274"/>
                  </a:lnTo>
                  <a:lnTo>
                    <a:pt x="293" y="280"/>
                  </a:lnTo>
                  <a:lnTo>
                    <a:pt x="275" y="310"/>
                  </a:lnTo>
                  <a:lnTo>
                    <a:pt x="275" y="316"/>
                  </a:lnTo>
                  <a:lnTo>
                    <a:pt x="269" y="322"/>
                  </a:lnTo>
                  <a:lnTo>
                    <a:pt x="269" y="340"/>
                  </a:lnTo>
                  <a:lnTo>
                    <a:pt x="269" y="346"/>
                  </a:lnTo>
                  <a:lnTo>
                    <a:pt x="257" y="358"/>
                  </a:lnTo>
                  <a:lnTo>
                    <a:pt x="257" y="364"/>
                  </a:lnTo>
                  <a:lnTo>
                    <a:pt x="257" y="370"/>
                  </a:lnTo>
                  <a:lnTo>
                    <a:pt x="257" y="382"/>
                  </a:lnTo>
                  <a:lnTo>
                    <a:pt x="269" y="394"/>
                  </a:lnTo>
                  <a:lnTo>
                    <a:pt x="275" y="394"/>
                  </a:lnTo>
                  <a:lnTo>
                    <a:pt x="293" y="376"/>
                  </a:lnTo>
                  <a:lnTo>
                    <a:pt x="299" y="376"/>
                  </a:lnTo>
                  <a:lnTo>
                    <a:pt x="305" y="382"/>
                  </a:lnTo>
                  <a:lnTo>
                    <a:pt x="311" y="388"/>
                  </a:lnTo>
                  <a:lnTo>
                    <a:pt x="305" y="400"/>
                  </a:lnTo>
                  <a:lnTo>
                    <a:pt x="311" y="423"/>
                  </a:lnTo>
                  <a:lnTo>
                    <a:pt x="311" y="435"/>
                  </a:lnTo>
                  <a:lnTo>
                    <a:pt x="323" y="447"/>
                  </a:lnTo>
                  <a:lnTo>
                    <a:pt x="323" y="453"/>
                  </a:lnTo>
                  <a:lnTo>
                    <a:pt x="317" y="459"/>
                  </a:lnTo>
                  <a:lnTo>
                    <a:pt x="323" y="477"/>
                  </a:lnTo>
                  <a:lnTo>
                    <a:pt x="335" y="477"/>
                  </a:lnTo>
                  <a:lnTo>
                    <a:pt x="341" y="483"/>
                  </a:lnTo>
                  <a:lnTo>
                    <a:pt x="341" y="489"/>
                  </a:lnTo>
                  <a:lnTo>
                    <a:pt x="341" y="507"/>
                  </a:lnTo>
                  <a:lnTo>
                    <a:pt x="347" y="519"/>
                  </a:lnTo>
                  <a:lnTo>
                    <a:pt x="353" y="525"/>
                  </a:lnTo>
                  <a:lnTo>
                    <a:pt x="359" y="513"/>
                  </a:lnTo>
                  <a:lnTo>
                    <a:pt x="365" y="513"/>
                  </a:lnTo>
                  <a:lnTo>
                    <a:pt x="383" y="519"/>
                  </a:lnTo>
                  <a:lnTo>
                    <a:pt x="389" y="519"/>
                  </a:lnTo>
                  <a:lnTo>
                    <a:pt x="395" y="513"/>
                  </a:lnTo>
                  <a:lnTo>
                    <a:pt x="401" y="513"/>
                  </a:lnTo>
                  <a:lnTo>
                    <a:pt x="401" y="519"/>
                  </a:lnTo>
                  <a:lnTo>
                    <a:pt x="425" y="519"/>
                  </a:lnTo>
                  <a:lnTo>
                    <a:pt x="431" y="519"/>
                  </a:lnTo>
                  <a:lnTo>
                    <a:pt x="437" y="519"/>
                  </a:lnTo>
                  <a:lnTo>
                    <a:pt x="455" y="519"/>
                  </a:lnTo>
                  <a:lnTo>
                    <a:pt x="455" y="513"/>
                  </a:lnTo>
                  <a:lnTo>
                    <a:pt x="461" y="507"/>
                  </a:lnTo>
                  <a:lnTo>
                    <a:pt x="473" y="519"/>
                  </a:lnTo>
                  <a:lnTo>
                    <a:pt x="478" y="531"/>
                  </a:lnTo>
                  <a:lnTo>
                    <a:pt x="484" y="537"/>
                  </a:lnTo>
                  <a:lnTo>
                    <a:pt x="449" y="788"/>
                  </a:lnTo>
                  <a:lnTo>
                    <a:pt x="221" y="752"/>
                  </a:lnTo>
                  <a:lnTo>
                    <a:pt x="0" y="704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55"/>
            <p:cNvSpPr>
              <a:spLocks/>
            </p:cNvSpPr>
            <p:nvPr/>
          </p:nvSpPr>
          <p:spPr bwMode="auto">
            <a:xfrm>
              <a:off x="1462548" y="1563098"/>
              <a:ext cx="667713" cy="1196154"/>
            </a:xfrm>
            <a:custGeom>
              <a:avLst/>
              <a:gdLst>
                <a:gd name="T0" fmla="*/ 33 w 484"/>
                <a:gd name="T1" fmla="*/ 468 h 788"/>
                <a:gd name="T2" fmla="*/ 45 w 484"/>
                <a:gd name="T3" fmla="*/ 446 h 788"/>
                <a:gd name="T4" fmla="*/ 50 w 484"/>
                <a:gd name="T5" fmla="*/ 441 h 788"/>
                <a:gd name="T6" fmla="*/ 45 w 484"/>
                <a:gd name="T7" fmla="*/ 430 h 788"/>
                <a:gd name="T8" fmla="*/ 33 w 484"/>
                <a:gd name="T9" fmla="*/ 419 h 788"/>
                <a:gd name="T10" fmla="*/ 56 w 484"/>
                <a:gd name="T11" fmla="*/ 381 h 788"/>
                <a:gd name="T12" fmla="*/ 72 w 484"/>
                <a:gd name="T13" fmla="*/ 371 h 788"/>
                <a:gd name="T14" fmla="*/ 78 w 484"/>
                <a:gd name="T15" fmla="*/ 360 h 788"/>
                <a:gd name="T16" fmla="*/ 111 w 484"/>
                <a:gd name="T17" fmla="*/ 296 h 788"/>
                <a:gd name="T18" fmla="*/ 95 w 484"/>
                <a:gd name="T19" fmla="*/ 290 h 788"/>
                <a:gd name="T20" fmla="*/ 89 w 484"/>
                <a:gd name="T21" fmla="*/ 274 h 788"/>
                <a:gd name="T22" fmla="*/ 89 w 484"/>
                <a:gd name="T23" fmla="*/ 258 h 788"/>
                <a:gd name="T24" fmla="*/ 89 w 484"/>
                <a:gd name="T25" fmla="*/ 247 h 788"/>
                <a:gd name="T26" fmla="*/ 89 w 484"/>
                <a:gd name="T27" fmla="*/ 236 h 788"/>
                <a:gd name="T28" fmla="*/ 145 w 484"/>
                <a:gd name="T29" fmla="*/ 0 h 788"/>
                <a:gd name="T30" fmla="*/ 183 w 484"/>
                <a:gd name="T31" fmla="*/ 107 h 788"/>
                <a:gd name="T32" fmla="*/ 199 w 484"/>
                <a:gd name="T33" fmla="*/ 145 h 788"/>
                <a:gd name="T34" fmla="*/ 194 w 484"/>
                <a:gd name="T35" fmla="*/ 156 h 788"/>
                <a:gd name="T36" fmla="*/ 205 w 484"/>
                <a:gd name="T37" fmla="*/ 172 h 788"/>
                <a:gd name="T38" fmla="*/ 233 w 484"/>
                <a:gd name="T39" fmla="*/ 214 h 788"/>
                <a:gd name="T40" fmla="*/ 238 w 484"/>
                <a:gd name="T41" fmla="*/ 236 h 788"/>
                <a:gd name="T42" fmla="*/ 250 w 484"/>
                <a:gd name="T43" fmla="*/ 241 h 788"/>
                <a:gd name="T44" fmla="*/ 272 w 484"/>
                <a:gd name="T45" fmla="*/ 252 h 788"/>
                <a:gd name="T46" fmla="*/ 255 w 484"/>
                <a:gd name="T47" fmla="*/ 285 h 788"/>
                <a:gd name="T48" fmla="*/ 250 w 484"/>
                <a:gd name="T49" fmla="*/ 306 h 788"/>
                <a:gd name="T50" fmla="*/ 250 w 484"/>
                <a:gd name="T51" fmla="*/ 312 h 788"/>
                <a:gd name="T52" fmla="*/ 238 w 484"/>
                <a:gd name="T53" fmla="*/ 328 h 788"/>
                <a:gd name="T54" fmla="*/ 238 w 484"/>
                <a:gd name="T55" fmla="*/ 344 h 788"/>
                <a:gd name="T56" fmla="*/ 255 w 484"/>
                <a:gd name="T57" fmla="*/ 355 h 788"/>
                <a:gd name="T58" fmla="*/ 277 w 484"/>
                <a:gd name="T59" fmla="*/ 339 h 788"/>
                <a:gd name="T60" fmla="*/ 283 w 484"/>
                <a:gd name="T61" fmla="*/ 344 h 788"/>
                <a:gd name="T62" fmla="*/ 289 w 484"/>
                <a:gd name="T63" fmla="*/ 350 h 788"/>
                <a:gd name="T64" fmla="*/ 289 w 484"/>
                <a:gd name="T65" fmla="*/ 381 h 788"/>
                <a:gd name="T66" fmla="*/ 300 w 484"/>
                <a:gd name="T67" fmla="*/ 403 h 788"/>
                <a:gd name="T68" fmla="*/ 294 w 484"/>
                <a:gd name="T69" fmla="*/ 414 h 788"/>
                <a:gd name="T70" fmla="*/ 311 w 484"/>
                <a:gd name="T71" fmla="*/ 430 h 788"/>
                <a:gd name="T72" fmla="*/ 316 w 484"/>
                <a:gd name="T73" fmla="*/ 441 h 788"/>
                <a:gd name="T74" fmla="*/ 316 w 484"/>
                <a:gd name="T75" fmla="*/ 457 h 788"/>
                <a:gd name="T76" fmla="*/ 327 w 484"/>
                <a:gd name="T77" fmla="*/ 473 h 788"/>
                <a:gd name="T78" fmla="*/ 339 w 484"/>
                <a:gd name="T79" fmla="*/ 462 h 788"/>
                <a:gd name="T80" fmla="*/ 361 w 484"/>
                <a:gd name="T81" fmla="*/ 468 h 788"/>
                <a:gd name="T82" fmla="*/ 372 w 484"/>
                <a:gd name="T83" fmla="*/ 462 h 788"/>
                <a:gd name="T84" fmla="*/ 394 w 484"/>
                <a:gd name="T85" fmla="*/ 468 h 788"/>
                <a:gd name="T86" fmla="*/ 405 w 484"/>
                <a:gd name="T87" fmla="*/ 468 h 788"/>
                <a:gd name="T88" fmla="*/ 422 w 484"/>
                <a:gd name="T89" fmla="*/ 462 h 788"/>
                <a:gd name="T90" fmla="*/ 439 w 484"/>
                <a:gd name="T91" fmla="*/ 468 h 788"/>
                <a:gd name="T92" fmla="*/ 449 w 484"/>
                <a:gd name="T93" fmla="*/ 484 h 788"/>
                <a:gd name="T94" fmla="*/ 417 w 484"/>
                <a:gd name="T95" fmla="*/ 710 h 788"/>
                <a:gd name="T96" fmla="*/ 0 w 484"/>
                <a:gd name="T97" fmla="*/ 634 h 7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4"/>
                <a:gd name="T148" fmla="*/ 0 h 788"/>
                <a:gd name="T149" fmla="*/ 484 w 484"/>
                <a:gd name="T150" fmla="*/ 788 h 7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4" h="788">
                  <a:moveTo>
                    <a:pt x="0" y="704"/>
                  </a:moveTo>
                  <a:lnTo>
                    <a:pt x="36" y="519"/>
                  </a:lnTo>
                  <a:lnTo>
                    <a:pt x="48" y="507"/>
                  </a:lnTo>
                  <a:lnTo>
                    <a:pt x="48" y="495"/>
                  </a:lnTo>
                  <a:lnTo>
                    <a:pt x="54" y="495"/>
                  </a:lnTo>
                  <a:lnTo>
                    <a:pt x="54" y="489"/>
                  </a:lnTo>
                  <a:lnTo>
                    <a:pt x="54" y="483"/>
                  </a:lnTo>
                  <a:lnTo>
                    <a:pt x="48" y="477"/>
                  </a:lnTo>
                  <a:lnTo>
                    <a:pt x="42" y="471"/>
                  </a:lnTo>
                  <a:lnTo>
                    <a:pt x="36" y="465"/>
                  </a:lnTo>
                  <a:lnTo>
                    <a:pt x="42" y="453"/>
                  </a:lnTo>
                  <a:lnTo>
                    <a:pt x="60" y="423"/>
                  </a:lnTo>
                  <a:lnTo>
                    <a:pt x="72" y="423"/>
                  </a:lnTo>
                  <a:lnTo>
                    <a:pt x="78" y="412"/>
                  </a:lnTo>
                  <a:lnTo>
                    <a:pt x="78" y="406"/>
                  </a:lnTo>
                  <a:lnTo>
                    <a:pt x="84" y="400"/>
                  </a:lnTo>
                  <a:lnTo>
                    <a:pt x="120" y="346"/>
                  </a:lnTo>
                  <a:lnTo>
                    <a:pt x="120" y="328"/>
                  </a:lnTo>
                  <a:lnTo>
                    <a:pt x="108" y="322"/>
                  </a:lnTo>
                  <a:lnTo>
                    <a:pt x="102" y="322"/>
                  </a:lnTo>
                  <a:lnTo>
                    <a:pt x="96" y="310"/>
                  </a:lnTo>
                  <a:lnTo>
                    <a:pt x="96" y="304"/>
                  </a:lnTo>
                  <a:lnTo>
                    <a:pt x="96" y="292"/>
                  </a:lnTo>
                  <a:lnTo>
                    <a:pt x="96" y="286"/>
                  </a:lnTo>
                  <a:lnTo>
                    <a:pt x="96" y="280"/>
                  </a:lnTo>
                  <a:lnTo>
                    <a:pt x="96" y="274"/>
                  </a:lnTo>
                  <a:lnTo>
                    <a:pt x="96" y="262"/>
                  </a:lnTo>
                  <a:lnTo>
                    <a:pt x="156" y="0"/>
                  </a:lnTo>
                  <a:lnTo>
                    <a:pt x="215" y="17"/>
                  </a:lnTo>
                  <a:lnTo>
                    <a:pt x="197" y="119"/>
                  </a:lnTo>
                  <a:lnTo>
                    <a:pt x="209" y="143"/>
                  </a:lnTo>
                  <a:lnTo>
                    <a:pt x="215" y="161"/>
                  </a:lnTo>
                  <a:lnTo>
                    <a:pt x="209" y="173"/>
                  </a:lnTo>
                  <a:lnTo>
                    <a:pt x="215" y="179"/>
                  </a:lnTo>
                  <a:lnTo>
                    <a:pt x="221" y="191"/>
                  </a:lnTo>
                  <a:lnTo>
                    <a:pt x="239" y="209"/>
                  </a:lnTo>
                  <a:lnTo>
                    <a:pt x="251" y="238"/>
                  </a:lnTo>
                  <a:lnTo>
                    <a:pt x="251" y="250"/>
                  </a:lnTo>
                  <a:lnTo>
                    <a:pt x="257" y="262"/>
                  </a:lnTo>
                  <a:lnTo>
                    <a:pt x="269" y="262"/>
                  </a:lnTo>
                  <a:lnTo>
                    <a:pt x="269" y="268"/>
                  </a:lnTo>
                  <a:lnTo>
                    <a:pt x="287" y="274"/>
                  </a:lnTo>
                  <a:lnTo>
                    <a:pt x="293" y="280"/>
                  </a:lnTo>
                  <a:lnTo>
                    <a:pt x="275" y="310"/>
                  </a:lnTo>
                  <a:lnTo>
                    <a:pt x="275" y="316"/>
                  </a:lnTo>
                  <a:lnTo>
                    <a:pt x="269" y="322"/>
                  </a:lnTo>
                  <a:lnTo>
                    <a:pt x="269" y="340"/>
                  </a:lnTo>
                  <a:lnTo>
                    <a:pt x="269" y="346"/>
                  </a:lnTo>
                  <a:lnTo>
                    <a:pt x="257" y="358"/>
                  </a:lnTo>
                  <a:lnTo>
                    <a:pt x="257" y="364"/>
                  </a:lnTo>
                  <a:lnTo>
                    <a:pt x="257" y="370"/>
                  </a:lnTo>
                  <a:lnTo>
                    <a:pt x="257" y="382"/>
                  </a:lnTo>
                  <a:lnTo>
                    <a:pt x="269" y="394"/>
                  </a:lnTo>
                  <a:lnTo>
                    <a:pt x="275" y="394"/>
                  </a:lnTo>
                  <a:lnTo>
                    <a:pt x="293" y="376"/>
                  </a:lnTo>
                  <a:lnTo>
                    <a:pt x="299" y="376"/>
                  </a:lnTo>
                  <a:lnTo>
                    <a:pt x="305" y="382"/>
                  </a:lnTo>
                  <a:lnTo>
                    <a:pt x="311" y="388"/>
                  </a:lnTo>
                  <a:lnTo>
                    <a:pt x="305" y="400"/>
                  </a:lnTo>
                  <a:lnTo>
                    <a:pt x="311" y="423"/>
                  </a:lnTo>
                  <a:lnTo>
                    <a:pt x="311" y="435"/>
                  </a:lnTo>
                  <a:lnTo>
                    <a:pt x="323" y="447"/>
                  </a:lnTo>
                  <a:lnTo>
                    <a:pt x="323" y="453"/>
                  </a:lnTo>
                  <a:lnTo>
                    <a:pt x="317" y="459"/>
                  </a:lnTo>
                  <a:lnTo>
                    <a:pt x="323" y="477"/>
                  </a:lnTo>
                  <a:lnTo>
                    <a:pt x="335" y="477"/>
                  </a:lnTo>
                  <a:lnTo>
                    <a:pt x="341" y="483"/>
                  </a:lnTo>
                  <a:lnTo>
                    <a:pt x="341" y="489"/>
                  </a:lnTo>
                  <a:lnTo>
                    <a:pt x="341" y="507"/>
                  </a:lnTo>
                  <a:lnTo>
                    <a:pt x="347" y="519"/>
                  </a:lnTo>
                  <a:lnTo>
                    <a:pt x="353" y="525"/>
                  </a:lnTo>
                  <a:lnTo>
                    <a:pt x="359" y="513"/>
                  </a:lnTo>
                  <a:lnTo>
                    <a:pt x="365" y="513"/>
                  </a:lnTo>
                  <a:lnTo>
                    <a:pt x="383" y="519"/>
                  </a:lnTo>
                  <a:lnTo>
                    <a:pt x="389" y="519"/>
                  </a:lnTo>
                  <a:lnTo>
                    <a:pt x="395" y="513"/>
                  </a:lnTo>
                  <a:lnTo>
                    <a:pt x="401" y="513"/>
                  </a:lnTo>
                  <a:lnTo>
                    <a:pt x="401" y="519"/>
                  </a:lnTo>
                  <a:lnTo>
                    <a:pt x="425" y="519"/>
                  </a:lnTo>
                  <a:lnTo>
                    <a:pt x="431" y="519"/>
                  </a:lnTo>
                  <a:lnTo>
                    <a:pt x="437" y="519"/>
                  </a:lnTo>
                  <a:lnTo>
                    <a:pt x="455" y="519"/>
                  </a:lnTo>
                  <a:lnTo>
                    <a:pt x="455" y="513"/>
                  </a:lnTo>
                  <a:lnTo>
                    <a:pt x="461" y="507"/>
                  </a:lnTo>
                  <a:lnTo>
                    <a:pt x="473" y="519"/>
                  </a:lnTo>
                  <a:lnTo>
                    <a:pt x="478" y="531"/>
                  </a:lnTo>
                  <a:lnTo>
                    <a:pt x="484" y="537"/>
                  </a:lnTo>
                  <a:lnTo>
                    <a:pt x="449" y="788"/>
                  </a:lnTo>
                  <a:lnTo>
                    <a:pt x="221" y="752"/>
                  </a:lnTo>
                  <a:lnTo>
                    <a:pt x="0" y="704"/>
                  </a:lnTo>
                </a:path>
              </a:pathLst>
            </a:custGeom>
            <a:solidFill>
              <a:sysClr val="window" lastClr="FFFFFF">
                <a:lumMod val="50000"/>
              </a:sysClr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56"/>
            <p:cNvSpPr>
              <a:spLocks/>
            </p:cNvSpPr>
            <p:nvPr/>
          </p:nvSpPr>
          <p:spPr bwMode="auto">
            <a:xfrm>
              <a:off x="1731720" y="1590055"/>
              <a:ext cx="1148050" cy="806983"/>
            </a:xfrm>
            <a:custGeom>
              <a:avLst/>
              <a:gdLst>
                <a:gd name="T0" fmla="*/ 272 w 832"/>
                <a:gd name="T1" fmla="*/ 420 h 532"/>
                <a:gd name="T2" fmla="*/ 261 w 832"/>
                <a:gd name="T3" fmla="*/ 463 h 532"/>
                <a:gd name="T4" fmla="*/ 245 w 832"/>
                <a:gd name="T5" fmla="*/ 441 h 532"/>
                <a:gd name="T6" fmla="*/ 239 w 832"/>
                <a:gd name="T7" fmla="*/ 452 h 532"/>
                <a:gd name="T8" fmla="*/ 217 w 832"/>
                <a:gd name="T9" fmla="*/ 452 h 532"/>
                <a:gd name="T10" fmla="*/ 189 w 832"/>
                <a:gd name="T11" fmla="*/ 452 h 532"/>
                <a:gd name="T12" fmla="*/ 184 w 832"/>
                <a:gd name="T13" fmla="*/ 447 h 532"/>
                <a:gd name="T14" fmla="*/ 173 w 832"/>
                <a:gd name="T15" fmla="*/ 452 h 532"/>
                <a:gd name="T16" fmla="*/ 150 w 832"/>
                <a:gd name="T17" fmla="*/ 447 h 532"/>
                <a:gd name="T18" fmla="*/ 139 w 832"/>
                <a:gd name="T19" fmla="*/ 452 h 532"/>
                <a:gd name="T20" fmla="*/ 134 w 832"/>
                <a:gd name="T21" fmla="*/ 441 h 532"/>
                <a:gd name="T22" fmla="*/ 134 w 832"/>
                <a:gd name="T23" fmla="*/ 420 h 532"/>
                <a:gd name="T24" fmla="*/ 117 w 832"/>
                <a:gd name="T25" fmla="*/ 414 h 532"/>
                <a:gd name="T26" fmla="*/ 117 w 832"/>
                <a:gd name="T27" fmla="*/ 393 h 532"/>
                <a:gd name="T28" fmla="*/ 106 w 832"/>
                <a:gd name="T29" fmla="*/ 376 h 532"/>
                <a:gd name="T30" fmla="*/ 100 w 832"/>
                <a:gd name="T31" fmla="*/ 345 h 532"/>
                <a:gd name="T32" fmla="*/ 100 w 832"/>
                <a:gd name="T33" fmla="*/ 329 h 532"/>
                <a:gd name="T34" fmla="*/ 95 w 832"/>
                <a:gd name="T35" fmla="*/ 323 h 532"/>
                <a:gd name="T36" fmla="*/ 89 w 832"/>
                <a:gd name="T37" fmla="*/ 323 h 532"/>
                <a:gd name="T38" fmla="*/ 67 w 832"/>
                <a:gd name="T39" fmla="*/ 339 h 532"/>
                <a:gd name="T40" fmla="*/ 56 w 832"/>
                <a:gd name="T41" fmla="*/ 318 h 532"/>
                <a:gd name="T42" fmla="*/ 56 w 832"/>
                <a:gd name="T43" fmla="*/ 307 h 532"/>
                <a:gd name="T44" fmla="*/ 67 w 832"/>
                <a:gd name="T45" fmla="*/ 291 h 532"/>
                <a:gd name="T46" fmla="*/ 67 w 832"/>
                <a:gd name="T47" fmla="*/ 275 h 532"/>
                <a:gd name="T48" fmla="*/ 72 w 832"/>
                <a:gd name="T49" fmla="*/ 264 h 532"/>
                <a:gd name="T50" fmla="*/ 84 w 832"/>
                <a:gd name="T51" fmla="*/ 231 h 532"/>
                <a:gd name="T52" fmla="*/ 67 w 832"/>
                <a:gd name="T53" fmla="*/ 221 h 532"/>
                <a:gd name="T54" fmla="*/ 50 w 832"/>
                <a:gd name="T55" fmla="*/ 210 h 532"/>
                <a:gd name="T56" fmla="*/ 39 w 832"/>
                <a:gd name="T57" fmla="*/ 173 h 532"/>
                <a:gd name="T58" fmla="*/ 17 w 832"/>
                <a:gd name="T59" fmla="*/ 146 h 532"/>
                <a:gd name="T60" fmla="*/ 11 w 832"/>
                <a:gd name="T61" fmla="*/ 140 h 532"/>
                <a:gd name="T62" fmla="*/ 11 w 832"/>
                <a:gd name="T63" fmla="*/ 113 h 532"/>
                <a:gd name="T64" fmla="*/ 17 w 832"/>
                <a:gd name="T65" fmla="*/ 0 h 532"/>
                <a:gd name="T66" fmla="*/ 277 w 832"/>
                <a:gd name="T67" fmla="*/ 43 h 532"/>
                <a:gd name="T68" fmla="*/ 772 w 832"/>
                <a:gd name="T69" fmla="*/ 108 h 532"/>
                <a:gd name="T70" fmla="*/ 744 w 832"/>
                <a:gd name="T71" fmla="*/ 479 h 5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32"/>
                <a:gd name="T109" fmla="*/ 0 h 532"/>
                <a:gd name="T110" fmla="*/ 832 w 832"/>
                <a:gd name="T111" fmla="*/ 532 h 5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32" h="532">
                  <a:moveTo>
                    <a:pt x="802" y="532"/>
                  </a:moveTo>
                  <a:lnTo>
                    <a:pt x="293" y="466"/>
                  </a:lnTo>
                  <a:lnTo>
                    <a:pt x="287" y="520"/>
                  </a:lnTo>
                  <a:lnTo>
                    <a:pt x="281" y="514"/>
                  </a:lnTo>
                  <a:lnTo>
                    <a:pt x="276" y="502"/>
                  </a:lnTo>
                  <a:lnTo>
                    <a:pt x="264" y="490"/>
                  </a:lnTo>
                  <a:lnTo>
                    <a:pt x="258" y="496"/>
                  </a:lnTo>
                  <a:lnTo>
                    <a:pt x="258" y="502"/>
                  </a:lnTo>
                  <a:lnTo>
                    <a:pt x="240" y="502"/>
                  </a:lnTo>
                  <a:lnTo>
                    <a:pt x="234" y="502"/>
                  </a:lnTo>
                  <a:lnTo>
                    <a:pt x="228" y="502"/>
                  </a:lnTo>
                  <a:lnTo>
                    <a:pt x="204" y="502"/>
                  </a:lnTo>
                  <a:lnTo>
                    <a:pt x="204" y="496"/>
                  </a:lnTo>
                  <a:lnTo>
                    <a:pt x="198" y="496"/>
                  </a:lnTo>
                  <a:lnTo>
                    <a:pt x="192" y="502"/>
                  </a:lnTo>
                  <a:lnTo>
                    <a:pt x="186" y="502"/>
                  </a:lnTo>
                  <a:lnTo>
                    <a:pt x="168" y="496"/>
                  </a:lnTo>
                  <a:lnTo>
                    <a:pt x="162" y="496"/>
                  </a:lnTo>
                  <a:lnTo>
                    <a:pt x="156" y="508"/>
                  </a:lnTo>
                  <a:lnTo>
                    <a:pt x="150" y="502"/>
                  </a:lnTo>
                  <a:lnTo>
                    <a:pt x="144" y="490"/>
                  </a:lnTo>
                  <a:lnTo>
                    <a:pt x="144" y="472"/>
                  </a:lnTo>
                  <a:lnTo>
                    <a:pt x="144" y="466"/>
                  </a:lnTo>
                  <a:lnTo>
                    <a:pt x="138" y="460"/>
                  </a:lnTo>
                  <a:lnTo>
                    <a:pt x="126" y="460"/>
                  </a:lnTo>
                  <a:lnTo>
                    <a:pt x="120" y="442"/>
                  </a:lnTo>
                  <a:lnTo>
                    <a:pt x="126" y="436"/>
                  </a:lnTo>
                  <a:lnTo>
                    <a:pt x="126" y="430"/>
                  </a:lnTo>
                  <a:lnTo>
                    <a:pt x="114" y="418"/>
                  </a:lnTo>
                  <a:lnTo>
                    <a:pt x="114" y="406"/>
                  </a:lnTo>
                  <a:lnTo>
                    <a:pt x="108" y="383"/>
                  </a:lnTo>
                  <a:lnTo>
                    <a:pt x="114" y="371"/>
                  </a:lnTo>
                  <a:lnTo>
                    <a:pt x="108" y="365"/>
                  </a:lnTo>
                  <a:lnTo>
                    <a:pt x="102" y="359"/>
                  </a:lnTo>
                  <a:lnTo>
                    <a:pt x="96" y="359"/>
                  </a:lnTo>
                  <a:lnTo>
                    <a:pt x="78" y="377"/>
                  </a:lnTo>
                  <a:lnTo>
                    <a:pt x="72" y="377"/>
                  </a:lnTo>
                  <a:lnTo>
                    <a:pt x="60" y="365"/>
                  </a:lnTo>
                  <a:lnTo>
                    <a:pt x="60" y="353"/>
                  </a:lnTo>
                  <a:lnTo>
                    <a:pt x="60" y="347"/>
                  </a:lnTo>
                  <a:lnTo>
                    <a:pt x="60" y="341"/>
                  </a:lnTo>
                  <a:lnTo>
                    <a:pt x="72" y="329"/>
                  </a:lnTo>
                  <a:lnTo>
                    <a:pt x="72" y="323"/>
                  </a:lnTo>
                  <a:lnTo>
                    <a:pt x="72" y="305"/>
                  </a:lnTo>
                  <a:lnTo>
                    <a:pt x="78" y="299"/>
                  </a:lnTo>
                  <a:lnTo>
                    <a:pt x="78" y="293"/>
                  </a:lnTo>
                  <a:lnTo>
                    <a:pt x="96" y="263"/>
                  </a:lnTo>
                  <a:lnTo>
                    <a:pt x="90" y="257"/>
                  </a:lnTo>
                  <a:lnTo>
                    <a:pt x="72" y="251"/>
                  </a:lnTo>
                  <a:lnTo>
                    <a:pt x="72" y="245"/>
                  </a:lnTo>
                  <a:lnTo>
                    <a:pt x="60" y="245"/>
                  </a:lnTo>
                  <a:lnTo>
                    <a:pt x="54" y="233"/>
                  </a:lnTo>
                  <a:lnTo>
                    <a:pt x="54" y="221"/>
                  </a:lnTo>
                  <a:lnTo>
                    <a:pt x="42" y="192"/>
                  </a:lnTo>
                  <a:lnTo>
                    <a:pt x="24" y="174"/>
                  </a:lnTo>
                  <a:lnTo>
                    <a:pt x="18" y="162"/>
                  </a:lnTo>
                  <a:lnTo>
                    <a:pt x="12" y="156"/>
                  </a:lnTo>
                  <a:lnTo>
                    <a:pt x="18" y="144"/>
                  </a:lnTo>
                  <a:lnTo>
                    <a:pt x="12" y="126"/>
                  </a:lnTo>
                  <a:lnTo>
                    <a:pt x="0" y="102"/>
                  </a:lnTo>
                  <a:lnTo>
                    <a:pt x="18" y="0"/>
                  </a:lnTo>
                  <a:lnTo>
                    <a:pt x="96" y="12"/>
                  </a:lnTo>
                  <a:lnTo>
                    <a:pt x="299" y="48"/>
                  </a:lnTo>
                  <a:lnTo>
                    <a:pt x="509" y="84"/>
                  </a:lnTo>
                  <a:lnTo>
                    <a:pt x="832" y="120"/>
                  </a:lnTo>
                  <a:lnTo>
                    <a:pt x="808" y="430"/>
                  </a:lnTo>
                  <a:lnTo>
                    <a:pt x="802" y="532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57"/>
            <p:cNvSpPr>
              <a:spLocks/>
            </p:cNvSpPr>
            <p:nvPr/>
          </p:nvSpPr>
          <p:spPr bwMode="auto">
            <a:xfrm>
              <a:off x="1731720" y="1590055"/>
              <a:ext cx="1148050" cy="806983"/>
            </a:xfrm>
            <a:custGeom>
              <a:avLst/>
              <a:gdLst>
                <a:gd name="T0" fmla="*/ 272 w 832"/>
                <a:gd name="T1" fmla="*/ 420 h 532"/>
                <a:gd name="T2" fmla="*/ 261 w 832"/>
                <a:gd name="T3" fmla="*/ 463 h 532"/>
                <a:gd name="T4" fmla="*/ 245 w 832"/>
                <a:gd name="T5" fmla="*/ 441 h 532"/>
                <a:gd name="T6" fmla="*/ 239 w 832"/>
                <a:gd name="T7" fmla="*/ 452 h 532"/>
                <a:gd name="T8" fmla="*/ 217 w 832"/>
                <a:gd name="T9" fmla="*/ 452 h 532"/>
                <a:gd name="T10" fmla="*/ 189 w 832"/>
                <a:gd name="T11" fmla="*/ 452 h 532"/>
                <a:gd name="T12" fmla="*/ 184 w 832"/>
                <a:gd name="T13" fmla="*/ 447 h 532"/>
                <a:gd name="T14" fmla="*/ 173 w 832"/>
                <a:gd name="T15" fmla="*/ 452 h 532"/>
                <a:gd name="T16" fmla="*/ 150 w 832"/>
                <a:gd name="T17" fmla="*/ 447 h 532"/>
                <a:gd name="T18" fmla="*/ 139 w 832"/>
                <a:gd name="T19" fmla="*/ 452 h 532"/>
                <a:gd name="T20" fmla="*/ 134 w 832"/>
                <a:gd name="T21" fmla="*/ 441 h 532"/>
                <a:gd name="T22" fmla="*/ 134 w 832"/>
                <a:gd name="T23" fmla="*/ 420 h 532"/>
                <a:gd name="T24" fmla="*/ 117 w 832"/>
                <a:gd name="T25" fmla="*/ 414 h 532"/>
                <a:gd name="T26" fmla="*/ 117 w 832"/>
                <a:gd name="T27" fmla="*/ 393 h 532"/>
                <a:gd name="T28" fmla="*/ 106 w 832"/>
                <a:gd name="T29" fmla="*/ 376 h 532"/>
                <a:gd name="T30" fmla="*/ 100 w 832"/>
                <a:gd name="T31" fmla="*/ 345 h 532"/>
                <a:gd name="T32" fmla="*/ 100 w 832"/>
                <a:gd name="T33" fmla="*/ 329 h 532"/>
                <a:gd name="T34" fmla="*/ 95 w 832"/>
                <a:gd name="T35" fmla="*/ 323 h 532"/>
                <a:gd name="T36" fmla="*/ 89 w 832"/>
                <a:gd name="T37" fmla="*/ 323 h 532"/>
                <a:gd name="T38" fmla="*/ 67 w 832"/>
                <a:gd name="T39" fmla="*/ 339 h 532"/>
                <a:gd name="T40" fmla="*/ 56 w 832"/>
                <a:gd name="T41" fmla="*/ 318 h 532"/>
                <a:gd name="T42" fmla="*/ 56 w 832"/>
                <a:gd name="T43" fmla="*/ 307 h 532"/>
                <a:gd name="T44" fmla="*/ 67 w 832"/>
                <a:gd name="T45" fmla="*/ 291 h 532"/>
                <a:gd name="T46" fmla="*/ 67 w 832"/>
                <a:gd name="T47" fmla="*/ 275 h 532"/>
                <a:gd name="T48" fmla="*/ 72 w 832"/>
                <a:gd name="T49" fmla="*/ 264 h 532"/>
                <a:gd name="T50" fmla="*/ 84 w 832"/>
                <a:gd name="T51" fmla="*/ 231 h 532"/>
                <a:gd name="T52" fmla="*/ 67 w 832"/>
                <a:gd name="T53" fmla="*/ 221 h 532"/>
                <a:gd name="T54" fmla="*/ 50 w 832"/>
                <a:gd name="T55" fmla="*/ 210 h 532"/>
                <a:gd name="T56" fmla="*/ 39 w 832"/>
                <a:gd name="T57" fmla="*/ 173 h 532"/>
                <a:gd name="T58" fmla="*/ 17 w 832"/>
                <a:gd name="T59" fmla="*/ 146 h 532"/>
                <a:gd name="T60" fmla="*/ 11 w 832"/>
                <a:gd name="T61" fmla="*/ 140 h 532"/>
                <a:gd name="T62" fmla="*/ 11 w 832"/>
                <a:gd name="T63" fmla="*/ 113 h 532"/>
                <a:gd name="T64" fmla="*/ 17 w 832"/>
                <a:gd name="T65" fmla="*/ 0 h 532"/>
                <a:gd name="T66" fmla="*/ 277 w 832"/>
                <a:gd name="T67" fmla="*/ 43 h 532"/>
                <a:gd name="T68" fmla="*/ 772 w 832"/>
                <a:gd name="T69" fmla="*/ 108 h 532"/>
                <a:gd name="T70" fmla="*/ 744 w 832"/>
                <a:gd name="T71" fmla="*/ 479 h 5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32"/>
                <a:gd name="T109" fmla="*/ 0 h 532"/>
                <a:gd name="T110" fmla="*/ 832 w 832"/>
                <a:gd name="T111" fmla="*/ 532 h 5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32" h="532">
                  <a:moveTo>
                    <a:pt x="802" y="532"/>
                  </a:moveTo>
                  <a:lnTo>
                    <a:pt x="293" y="466"/>
                  </a:lnTo>
                  <a:lnTo>
                    <a:pt x="287" y="520"/>
                  </a:lnTo>
                  <a:lnTo>
                    <a:pt x="281" y="514"/>
                  </a:lnTo>
                  <a:lnTo>
                    <a:pt x="276" y="502"/>
                  </a:lnTo>
                  <a:lnTo>
                    <a:pt x="264" y="490"/>
                  </a:lnTo>
                  <a:lnTo>
                    <a:pt x="258" y="496"/>
                  </a:lnTo>
                  <a:lnTo>
                    <a:pt x="258" y="502"/>
                  </a:lnTo>
                  <a:lnTo>
                    <a:pt x="240" y="502"/>
                  </a:lnTo>
                  <a:lnTo>
                    <a:pt x="234" y="502"/>
                  </a:lnTo>
                  <a:lnTo>
                    <a:pt x="228" y="502"/>
                  </a:lnTo>
                  <a:lnTo>
                    <a:pt x="204" y="502"/>
                  </a:lnTo>
                  <a:lnTo>
                    <a:pt x="204" y="496"/>
                  </a:lnTo>
                  <a:lnTo>
                    <a:pt x="198" y="496"/>
                  </a:lnTo>
                  <a:lnTo>
                    <a:pt x="192" y="502"/>
                  </a:lnTo>
                  <a:lnTo>
                    <a:pt x="186" y="502"/>
                  </a:lnTo>
                  <a:lnTo>
                    <a:pt x="168" y="496"/>
                  </a:lnTo>
                  <a:lnTo>
                    <a:pt x="162" y="496"/>
                  </a:lnTo>
                  <a:lnTo>
                    <a:pt x="156" y="508"/>
                  </a:lnTo>
                  <a:lnTo>
                    <a:pt x="150" y="502"/>
                  </a:lnTo>
                  <a:lnTo>
                    <a:pt x="144" y="490"/>
                  </a:lnTo>
                  <a:lnTo>
                    <a:pt x="144" y="472"/>
                  </a:lnTo>
                  <a:lnTo>
                    <a:pt x="144" y="466"/>
                  </a:lnTo>
                  <a:lnTo>
                    <a:pt x="138" y="460"/>
                  </a:lnTo>
                  <a:lnTo>
                    <a:pt x="126" y="460"/>
                  </a:lnTo>
                  <a:lnTo>
                    <a:pt x="120" y="442"/>
                  </a:lnTo>
                  <a:lnTo>
                    <a:pt x="126" y="436"/>
                  </a:lnTo>
                  <a:lnTo>
                    <a:pt x="126" y="430"/>
                  </a:lnTo>
                  <a:lnTo>
                    <a:pt x="114" y="418"/>
                  </a:lnTo>
                  <a:lnTo>
                    <a:pt x="114" y="406"/>
                  </a:lnTo>
                  <a:lnTo>
                    <a:pt x="108" y="383"/>
                  </a:lnTo>
                  <a:lnTo>
                    <a:pt x="114" y="371"/>
                  </a:lnTo>
                  <a:lnTo>
                    <a:pt x="108" y="365"/>
                  </a:lnTo>
                  <a:lnTo>
                    <a:pt x="102" y="359"/>
                  </a:lnTo>
                  <a:lnTo>
                    <a:pt x="96" y="359"/>
                  </a:lnTo>
                  <a:lnTo>
                    <a:pt x="78" y="377"/>
                  </a:lnTo>
                  <a:lnTo>
                    <a:pt x="72" y="377"/>
                  </a:lnTo>
                  <a:lnTo>
                    <a:pt x="60" y="365"/>
                  </a:lnTo>
                  <a:lnTo>
                    <a:pt x="60" y="353"/>
                  </a:lnTo>
                  <a:lnTo>
                    <a:pt x="60" y="347"/>
                  </a:lnTo>
                  <a:lnTo>
                    <a:pt x="60" y="341"/>
                  </a:lnTo>
                  <a:lnTo>
                    <a:pt x="72" y="329"/>
                  </a:lnTo>
                  <a:lnTo>
                    <a:pt x="72" y="323"/>
                  </a:lnTo>
                  <a:lnTo>
                    <a:pt x="72" y="305"/>
                  </a:lnTo>
                  <a:lnTo>
                    <a:pt x="78" y="299"/>
                  </a:lnTo>
                  <a:lnTo>
                    <a:pt x="78" y="293"/>
                  </a:lnTo>
                  <a:lnTo>
                    <a:pt x="96" y="263"/>
                  </a:lnTo>
                  <a:lnTo>
                    <a:pt x="90" y="257"/>
                  </a:lnTo>
                  <a:lnTo>
                    <a:pt x="72" y="251"/>
                  </a:lnTo>
                  <a:lnTo>
                    <a:pt x="72" y="245"/>
                  </a:lnTo>
                  <a:lnTo>
                    <a:pt x="60" y="245"/>
                  </a:lnTo>
                  <a:lnTo>
                    <a:pt x="54" y="233"/>
                  </a:lnTo>
                  <a:lnTo>
                    <a:pt x="54" y="221"/>
                  </a:lnTo>
                  <a:lnTo>
                    <a:pt x="42" y="192"/>
                  </a:lnTo>
                  <a:lnTo>
                    <a:pt x="24" y="174"/>
                  </a:lnTo>
                  <a:lnTo>
                    <a:pt x="18" y="162"/>
                  </a:lnTo>
                  <a:lnTo>
                    <a:pt x="12" y="156"/>
                  </a:lnTo>
                  <a:lnTo>
                    <a:pt x="18" y="144"/>
                  </a:lnTo>
                  <a:lnTo>
                    <a:pt x="12" y="126"/>
                  </a:lnTo>
                  <a:lnTo>
                    <a:pt x="0" y="102"/>
                  </a:lnTo>
                  <a:lnTo>
                    <a:pt x="18" y="0"/>
                  </a:lnTo>
                  <a:lnTo>
                    <a:pt x="96" y="12"/>
                  </a:lnTo>
                  <a:lnTo>
                    <a:pt x="299" y="48"/>
                  </a:lnTo>
                  <a:lnTo>
                    <a:pt x="509" y="84"/>
                  </a:lnTo>
                  <a:lnTo>
                    <a:pt x="832" y="120"/>
                  </a:lnTo>
                  <a:lnTo>
                    <a:pt x="808" y="430"/>
                  </a:lnTo>
                  <a:lnTo>
                    <a:pt x="802" y="532"/>
                  </a:lnTo>
                </a:path>
              </a:pathLst>
            </a:custGeom>
            <a:solidFill>
              <a:sysClr val="window" lastClr="FFFFFF">
                <a:lumMod val="50000"/>
              </a:sysClr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58"/>
            <p:cNvSpPr>
              <a:spLocks/>
            </p:cNvSpPr>
            <p:nvPr/>
          </p:nvSpPr>
          <p:spPr bwMode="auto">
            <a:xfrm>
              <a:off x="2057392" y="2297642"/>
              <a:ext cx="782220" cy="714323"/>
            </a:xfrm>
            <a:custGeom>
              <a:avLst/>
              <a:gdLst>
                <a:gd name="T0" fmla="*/ 493 w 568"/>
                <a:gd name="T1" fmla="*/ 424 h 472"/>
                <a:gd name="T2" fmla="*/ 509 w 568"/>
                <a:gd name="T3" fmla="*/ 236 h 472"/>
                <a:gd name="T4" fmla="*/ 526 w 568"/>
                <a:gd name="T5" fmla="*/ 59 h 472"/>
                <a:gd name="T6" fmla="*/ 55 w 568"/>
                <a:gd name="T7" fmla="*/ 0 h 472"/>
                <a:gd name="T8" fmla="*/ 49 w 568"/>
                <a:gd name="T9" fmla="*/ 49 h 472"/>
                <a:gd name="T10" fmla="*/ 17 w 568"/>
                <a:gd name="T11" fmla="*/ 274 h 472"/>
                <a:gd name="T12" fmla="*/ 17 w 568"/>
                <a:gd name="T13" fmla="*/ 274 h 472"/>
                <a:gd name="T14" fmla="*/ 0 w 568"/>
                <a:gd name="T15" fmla="*/ 365 h 472"/>
                <a:gd name="T16" fmla="*/ 138 w 568"/>
                <a:gd name="T17" fmla="*/ 386 h 472"/>
                <a:gd name="T18" fmla="*/ 493 w 568"/>
                <a:gd name="T19" fmla="*/ 424 h 472"/>
                <a:gd name="T20" fmla="*/ 493 w 568"/>
                <a:gd name="T21" fmla="*/ 424 h 472"/>
                <a:gd name="T22" fmla="*/ 493 w 568"/>
                <a:gd name="T23" fmla="*/ 424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68"/>
                <a:gd name="T37" fmla="*/ 0 h 472"/>
                <a:gd name="T38" fmla="*/ 568 w 568"/>
                <a:gd name="T39" fmla="*/ 472 h 4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68" h="472">
                  <a:moveTo>
                    <a:pt x="532" y="472"/>
                  </a:moveTo>
                  <a:lnTo>
                    <a:pt x="550" y="263"/>
                  </a:lnTo>
                  <a:lnTo>
                    <a:pt x="568" y="66"/>
                  </a:lnTo>
                  <a:lnTo>
                    <a:pt x="59" y="0"/>
                  </a:lnTo>
                  <a:lnTo>
                    <a:pt x="53" y="54"/>
                  </a:lnTo>
                  <a:lnTo>
                    <a:pt x="18" y="305"/>
                  </a:lnTo>
                  <a:lnTo>
                    <a:pt x="0" y="406"/>
                  </a:lnTo>
                  <a:lnTo>
                    <a:pt x="149" y="430"/>
                  </a:lnTo>
                  <a:lnTo>
                    <a:pt x="532" y="472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59"/>
            <p:cNvSpPr>
              <a:spLocks/>
            </p:cNvSpPr>
            <p:nvPr/>
          </p:nvSpPr>
          <p:spPr bwMode="auto">
            <a:xfrm>
              <a:off x="2057392" y="2297642"/>
              <a:ext cx="782220" cy="714323"/>
            </a:xfrm>
            <a:custGeom>
              <a:avLst/>
              <a:gdLst>
                <a:gd name="T0" fmla="*/ 493 w 568"/>
                <a:gd name="T1" fmla="*/ 424 h 472"/>
                <a:gd name="T2" fmla="*/ 509 w 568"/>
                <a:gd name="T3" fmla="*/ 236 h 472"/>
                <a:gd name="T4" fmla="*/ 526 w 568"/>
                <a:gd name="T5" fmla="*/ 59 h 472"/>
                <a:gd name="T6" fmla="*/ 55 w 568"/>
                <a:gd name="T7" fmla="*/ 0 h 472"/>
                <a:gd name="T8" fmla="*/ 49 w 568"/>
                <a:gd name="T9" fmla="*/ 49 h 472"/>
                <a:gd name="T10" fmla="*/ 17 w 568"/>
                <a:gd name="T11" fmla="*/ 274 h 472"/>
                <a:gd name="T12" fmla="*/ 17 w 568"/>
                <a:gd name="T13" fmla="*/ 274 h 472"/>
                <a:gd name="T14" fmla="*/ 0 w 568"/>
                <a:gd name="T15" fmla="*/ 365 h 472"/>
                <a:gd name="T16" fmla="*/ 138 w 568"/>
                <a:gd name="T17" fmla="*/ 386 h 472"/>
                <a:gd name="T18" fmla="*/ 493 w 568"/>
                <a:gd name="T19" fmla="*/ 424 h 472"/>
                <a:gd name="T20" fmla="*/ 493 w 568"/>
                <a:gd name="T21" fmla="*/ 424 h 4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8"/>
                <a:gd name="T34" fmla="*/ 0 h 472"/>
                <a:gd name="T35" fmla="*/ 568 w 568"/>
                <a:gd name="T36" fmla="*/ 472 h 4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8" h="472">
                  <a:moveTo>
                    <a:pt x="532" y="472"/>
                  </a:moveTo>
                  <a:lnTo>
                    <a:pt x="550" y="263"/>
                  </a:lnTo>
                  <a:lnTo>
                    <a:pt x="568" y="66"/>
                  </a:lnTo>
                  <a:lnTo>
                    <a:pt x="59" y="0"/>
                  </a:lnTo>
                  <a:lnTo>
                    <a:pt x="53" y="54"/>
                  </a:lnTo>
                  <a:lnTo>
                    <a:pt x="18" y="305"/>
                  </a:lnTo>
                  <a:lnTo>
                    <a:pt x="0" y="406"/>
                  </a:lnTo>
                  <a:lnTo>
                    <a:pt x="149" y="430"/>
                  </a:lnTo>
                  <a:lnTo>
                    <a:pt x="532" y="472"/>
                  </a:lnTo>
                </a:path>
              </a:pathLst>
            </a:custGeom>
            <a:solidFill>
              <a:sysClr val="window" lastClr="FFFFFF">
                <a:lumMod val="50000"/>
              </a:sysClr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60"/>
            <p:cNvSpPr>
              <a:spLocks/>
            </p:cNvSpPr>
            <p:nvPr/>
          </p:nvSpPr>
          <p:spPr bwMode="auto">
            <a:xfrm>
              <a:off x="1050621" y="2548663"/>
              <a:ext cx="716788" cy="1214686"/>
            </a:xfrm>
            <a:custGeom>
              <a:avLst/>
              <a:gdLst>
                <a:gd name="T0" fmla="*/ 72 w 520"/>
                <a:gd name="T1" fmla="*/ 0 h 800"/>
                <a:gd name="T2" fmla="*/ 0 w 520"/>
                <a:gd name="T3" fmla="*/ 275 h 800"/>
                <a:gd name="T4" fmla="*/ 311 w 520"/>
                <a:gd name="T5" fmla="*/ 721 h 800"/>
                <a:gd name="T6" fmla="*/ 311 w 520"/>
                <a:gd name="T7" fmla="*/ 716 h 800"/>
                <a:gd name="T8" fmla="*/ 316 w 520"/>
                <a:gd name="T9" fmla="*/ 710 h 800"/>
                <a:gd name="T10" fmla="*/ 322 w 520"/>
                <a:gd name="T11" fmla="*/ 689 h 800"/>
                <a:gd name="T12" fmla="*/ 316 w 520"/>
                <a:gd name="T13" fmla="*/ 684 h 800"/>
                <a:gd name="T14" fmla="*/ 322 w 520"/>
                <a:gd name="T15" fmla="*/ 641 h 800"/>
                <a:gd name="T16" fmla="*/ 316 w 520"/>
                <a:gd name="T17" fmla="*/ 625 h 800"/>
                <a:gd name="T18" fmla="*/ 322 w 520"/>
                <a:gd name="T19" fmla="*/ 619 h 800"/>
                <a:gd name="T20" fmla="*/ 333 w 520"/>
                <a:gd name="T21" fmla="*/ 614 h 800"/>
                <a:gd name="T22" fmla="*/ 349 w 520"/>
                <a:gd name="T23" fmla="*/ 619 h 800"/>
                <a:gd name="T24" fmla="*/ 355 w 520"/>
                <a:gd name="T25" fmla="*/ 625 h 800"/>
                <a:gd name="T26" fmla="*/ 355 w 520"/>
                <a:gd name="T27" fmla="*/ 630 h 800"/>
                <a:gd name="T28" fmla="*/ 361 w 520"/>
                <a:gd name="T29" fmla="*/ 635 h 800"/>
                <a:gd name="T30" fmla="*/ 366 w 520"/>
                <a:gd name="T31" fmla="*/ 635 h 800"/>
                <a:gd name="T32" fmla="*/ 383 w 520"/>
                <a:gd name="T33" fmla="*/ 598 h 800"/>
                <a:gd name="T34" fmla="*/ 394 w 520"/>
                <a:gd name="T35" fmla="*/ 549 h 800"/>
                <a:gd name="T36" fmla="*/ 482 w 520"/>
                <a:gd name="T37" fmla="*/ 92 h 800"/>
                <a:gd name="T38" fmla="*/ 277 w 520"/>
                <a:gd name="T39" fmla="*/ 49 h 800"/>
                <a:gd name="T40" fmla="*/ 72 w 520"/>
                <a:gd name="T41" fmla="*/ 0 h 800"/>
                <a:gd name="T42" fmla="*/ 72 w 520"/>
                <a:gd name="T43" fmla="*/ 0 h 8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20"/>
                <a:gd name="T67" fmla="*/ 0 h 800"/>
                <a:gd name="T68" fmla="*/ 520 w 520"/>
                <a:gd name="T69" fmla="*/ 800 h 8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20" h="800">
                  <a:moveTo>
                    <a:pt x="78" y="0"/>
                  </a:moveTo>
                  <a:lnTo>
                    <a:pt x="0" y="305"/>
                  </a:lnTo>
                  <a:lnTo>
                    <a:pt x="335" y="800"/>
                  </a:lnTo>
                  <a:lnTo>
                    <a:pt x="335" y="794"/>
                  </a:lnTo>
                  <a:lnTo>
                    <a:pt x="341" y="788"/>
                  </a:lnTo>
                  <a:lnTo>
                    <a:pt x="347" y="765"/>
                  </a:lnTo>
                  <a:lnTo>
                    <a:pt x="341" y="759"/>
                  </a:lnTo>
                  <a:lnTo>
                    <a:pt x="347" y="711"/>
                  </a:lnTo>
                  <a:lnTo>
                    <a:pt x="341" y="693"/>
                  </a:lnTo>
                  <a:lnTo>
                    <a:pt x="347" y="687"/>
                  </a:lnTo>
                  <a:lnTo>
                    <a:pt x="359" y="681"/>
                  </a:lnTo>
                  <a:lnTo>
                    <a:pt x="377" y="687"/>
                  </a:lnTo>
                  <a:lnTo>
                    <a:pt x="383" y="693"/>
                  </a:lnTo>
                  <a:lnTo>
                    <a:pt x="383" y="699"/>
                  </a:lnTo>
                  <a:lnTo>
                    <a:pt x="389" y="705"/>
                  </a:lnTo>
                  <a:lnTo>
                    <a:pt x="395" y="705"/>
                  </a:lnTo>
                  <a:lnTo>
                    <a:pt x="413" y="663"/>
                  </a:lnTo>
                  <a:lnTo>
                    <a:pt x="425" y="609"/>
                  </a:lnTo>
                  <a:lnTo>
                    <a:pt x="520" y="102"/>
                  </a:lnTo>
                  <a:lnTo>
                    <a:pt x="299" y="54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61"/>
            <p:cNvSpPr>
              <a:spLocks/>
            </p:cNvSpPr>
            <p:nvPr/>
          </p:nvSpPr>
          <p:spPr bwMode="auto">
            <a:xfrm>
              <a:off x="2188262" y="2956365"/>
              <a:ext cx="816424" cy="704215"/>
            </a:xfrm>
            <a:custGeom>
              <a:avLst/>
              <a:gdLst>
                <a:gd name="T0" fmla="*/ 0 w 592"/>
                <a:gd name="T1" fmla="*/ 364 h 466"/>
                <a:gd name="T2" fmla="*/ 50 w 592"/>
                <a:gd name="T3" fmla="*/ 0 h 466"/>
                <a:gd name="T4" fmla="*/ 405 w 592"/>
                <a:gd name="T5" fmla="*/ 38 h 466"/>
                <a:gd name="T6" fmla="*/ 549 w 592"/>
                <a:gd name="T7" fmla="*/ 48 h 466"/>
                <a:gd name="T8" fmla="*/ 543 w 592"/>
                <a:gd name="T9" fmla="*/ 139 h 466"/>
                <a:gd name="T10" fmla="*/ 527 w 592"/>
                <a:gd name="T11" fmla="*/ 418 h 466"/>
                <a:gd name="T12" fmla="*/ 450 w 592"/>
                <a:gd name="T13" fmla="*/ 413 h 466"/>
                <a:gd name="T14" fmla="*/ 0 w 592"/>
                <a:gd name="T15" fmla="*/ 364 h 466"/>
                <a:gd name="T16" fmla="*/ 0 w 592"/>
                <a:gd name="T17" fmla="*/ 364 h 4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2"/>
                <a:gd name="T28" fmla="*/ 0 h 466"/>
                <a:gd name="T29" fmla="*/ 592 w 592"/>
                <a:gd name="T30" fmla="*/ 466 h 4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2" h="466">
                  <a:moveTo>
                    <a:pt x="0" y="406"/>
                  </a:moveTo>
                  <a:lnTo>
                    <a:pt x="54" y="0"/>
                  </a:lnTo>
                  <a:lnTo>
                    <a:pt x="437" y="42"/>
                  </a:lnTo>
                  <a:lnTo>
                    <a:pt x="592" y="54"/>
                  </a:lnTo>
                  <a:lnTo>
                    <a:pt x="586" y="155"/>
                  </a:lnTo>
                  <a:lnTo>
                    <a:pt x="568" y="466"/>
                  </a:lnTo>
                  <a:lnTo>
                    <a:pt x="485" y="460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62"/>
            <p:cNvSpPr>
              <a:spLocks/>
            </p:cNvSpPr>
            <p:nvPr/>
          </p:nvSpPr>
          <p:spPr bwMode="auto">
            <a:xfrm>
              <a:off x="2072266" y="3564552"/>
              <a:ext cx="785195" cy="899642"/>
            </a:xfrm>
            <a:custGeom>
              <a:avLst/>
              <a:gdLst>
                <a:gd name="T0" fmla="*/ 77 w 568"/>
                <a:gd name="T1" fmla="*/ 0 h 591"/>
                <a:gd name="T2" fmla="*/ 0 w 568"/>
                <a:gd name="T3" fmla="*/ 523 h 591"/>
                <a:gd name="T4" fmla="*/ 0 w 568"/>
                <a:gd name="T5" fmla="*/ 523 h 591"/>
                <a:gd name="T6" fmla="*/ 72 w 568"/>
                <a:gd name="T7" fmla="*/ 534 h 591"/>
                <a:gd name="T8" fmla="*/ 77 w 568"/>
                <a:gd name="T9" fmla="*/ 491 h 591"/>
                <a:gd name="T10" fmla="*/ 205 w 568"/>
                <a:gd name="T11" fmla="*/ 507 h 591"/>
                <a:gd name="T12" fmla="*/ 205 w 568"/>
                <a:gd name="T13" fmla="*/ 507 h 591"/>
                <a:gd name="T14" fmla="*/ 200 w 568"/>
                <a:gd name="T15" fmla="*/ 501 h 591"/>
                <a:gd name="T16" fmla="*/ 205 w 568"/>
                <a:gd name="T17" fmla="*/ 496 h 591"/>
                <a:gd name="T18" fmla="*/ 205 w 568"/>
                <a:gd name="T19" fmla="*/ 491 h 591"/>
                <a:gd name="T20" fmla="*/ 200 w 568"/>
                <a:gd name="T21" fmla="*/ 491 h 591"/>
                <a:gd name="T22" fmla="*/ 205 w 568"/>
                <a:gd name="T23" fmla="*/ 485 h 591"/>
                <a:gd name="T24" fmla="*/ 489 w 568"/>
                <a:gd name="T25" fmla="*/ 512 h 591"/>
                <a:gd name="T26" fmla="*/ 522 w 568"/>
                <a:gd name="T27" fmla="*/ 98 h 591"/>
                <a:gd name="T28" fmla="*/ 528 w 568"/>
                <a:gd name="T29" fmla="*/ 98 h 591"/>
                <a:gd name="T30" fmla="*/ 528 w 568"/>
                <a:gd name="T31" fmla="*/ 49 h 591"/>
                <a:gd name="T32" fmla="*/ 77 w 568"/>
                <a:gd name="T33" fmla="*/ 0 h 591"/>
                <a:gd name="T34" fmla="*/ 77 w 568"/>
                <a:gd name="T35" fmla="*/ 0 h 5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68"/>
                <a:gd name="T55" fmla="*/ 0 h 591"/>
                <a:gd name="T56" fmla="*/ 568 w 568"/>
                <a:gd name="T57" fmla="*/ 591 h 5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68" h="591">
                  <a:moveTo>
                    <a:pt x="83" y="0"/>
                  </a:moveTo>
                  <a:lnTo>
                    <a:pt x="0" y="579"/>
                  </a:lnTo>
                  <a:lnTo>
                    <a:pt x="77" y="591"/>
                  </a:lnTo>
                  <a:lnTo>
                    <a:pt x="83" y="543"/>
                  </a:lnTo>
                  <a:lnTo>
                    <a:pt x="221" y="561"/>
                  </a:lnTo>
                  <a:lnTo>
                    <a:pt x="215" y="555"/>
                  </a:lnTo>
                  <a:lnTo>
                    <a:pt x="221" y="549"/>
                  </a:lnTo>
                  <a:lnTo>
                    <a:pt x="221" y="543"/>
                  </a:lnTo>
                  <a:lnTo>
                    <a:pt x="215" y="543"/>
                  </a:lnTo>
                  <a:lnTo>
                    <a:pt x="221" y="537"/>
                  </a:lnTo>
                  <a:lnTo>
                    <a:pt x="526" y="567"/>
                  </a:lnTo>
                  <a:lnTo>
                    <a:pt x="562" y="108"/>
                  </a:lnTo>
                  <a:lnTo>
                    <a:pt x="568" y="108"/>
                  </a:lnTo>
                  <a:lnTo>
                    <a:pt x="568" y="54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64"/>
            <p:cNvSpPr>
              <a:spLocks/>
            </p:cNvSpPr>
            <p:nvPr/>
          </p:nvSpPr>
          <p:spPr bwMode="auto">
            <a:xfrm>
              <a:off x="2815818" y="2243726"/>
              <a:ext cx="782220" cy="577860"/>
            </a:xfrm>
            <a:custGeom>
              <a:avLst/>
              <a:gdLst>
                <a:gd name="T0" fmla="*/ 0 w 568"/>
                <a:gd name="T1" fmla="*/ 268 h 382"/>
                <a:gd name="T2" fmla="*/ 17 w 568"/>
                <a:gd name="T3" fmla="*/ 92 h 382"/>
                <a:gd name="T4" fmla="*/ 22 w 568"/>
                <a:gd name="T5" fmla="*/ 0 h 382"/>
                <a:gd name="T6" fmla="*/ 515 w 568"/>
                <a:gd name="T7" fmla="*/ 22 h 382"/>
                <a:gd name="T8" fmla="*/ 515 w 568"/>
                <a:gd name="T9" fmla="*/ 27 h 382"/>
                <a:gd name="T10" fmla="*/ 515 w 568"/>
                <a:gd name="T11" fmla="*/ 38 h 382"/>
                <a:gd name="T12" fmla="*/ 498 w 568"/>
                <a:gd name="T13" fmla="*/ 48 h 382"/>
                <a:gd name="T14" fmla="*/ 504 w 568"/>
                <a:gd name="T15" fmla="*/ 59 h 382"/>
                <a:gd name="T16" fmla="*/ 526 w 568"/>
                <a:gd name="T17" fmla="*/ 81 h 382"/>
                <a:gd name="T18" fmla="*/ 526 w 568"/>
                <a:gd name="T19" fmla="*/ 247 h 382"/>
                <a:gd name="T20" fmla="*/ 520 w 568"/>
                <a:gd name="T21" fmla="*/ 247 h 382"/>
                <a:gd name="T22" fmla="*/ 515 w 568"/>
                <a:gd name="T23" fmla="*/ 247 h 382"/>
                <a:gd name="T24" fmla="*/ 520 w 568"/>
                <a:gd name="T25" fmla="*/ 252 h 382"/>
                <a:gd name="T26" fmla="*/ 520 w 568"/>
                <a:gd name="T27" fmla="*/ 258 h 382"/>
                <a:gd name="T28" fmla="*/ 520 w 568"/>
                <a:gd name="T29" fmla="*/ 268 h 382"/>
                <a:gd name="T30" fmla="*/ 520 w 568"/>
                <a:gd name="T31" fmla="*/ 274 h 382"/>
                <a:gd name="T32" fmla="*/ 526 w 568"/>
                <a:gd name="T33" fmla="*/ 285 h 382"/>
                <a:gd name="T34" fmla="*/ 520 w 568"/>
                <a:gd name="T35" fmla="*/ 290 h 382"/>
                <a:gd name="T36" fmla="*/ 520 w 568"/>
                <a:gd name="T37" fmla="*/ 301 h 382"/>
                <a:gd name="T38" fmla="*/ 515 w 568"/>
                <a:gd name="T39" fmla="*/ 317 h 382"/>
                <a:gd name="T40" fmla="*/ 520 w 568"/>
                <a:gd name="T41" fmla="*/ 333 h 382"/>
                <a:gd name="T42" fmla="*/ 526 w 568"/>
                <a:gd name="T43" fmla="*/ 343 h 382"/>
                <a:gd name="T44" fmla="*/ 526 w 568"/>
                <a:gd name="T45" fmla="*/ 343 h 382"/>
                <a:gd name="T46" fmla="*/ 509 w 568"/>
                <a:gd name="T47" fmla="*/ 333 h 382"/>
                <a:gd name="T48" fmla="*/ 476 w 568"/>
                <a:gd name="T49" fmla="*/ 317 h 382"/>
                <a:gd name="T50" fmla="*/ 470 w 568"/>
                <a:gd name="T51" fmla="*/ 312 h 382"/>
                <a:gd name="T52" fmla="*/ 459 w 568"/>
                <a:gd name="T53" fmla="*/ 312 h 382"/>
                <a:gd name="T54" fmla="*/ 448 w 568"/>
                <a:gd name="T55" fmla="*/ 322 h 382"/>
                <a:gd name="T56" fmla="*/ 437 w 568"/>
                <a:gd name="T57" fmla="*/ 322 h 382"/>
                <a:gd name="T58" fmla="*/ 426 w 568"/>
                <a:gd name="T59" fmla="*/ 322 h 382"/>
                <a:gd name="T60" fmla="*/ 420 w 568"/>
                <a:gd name="T61" fmla="*/ 306 h 382"/>
                <a:gd name="T62" fmla="*/ 415 w 568"/>
                <a:gd name="T63" fmla="*/ 301 h 382"/>
                <a:gd name="T64" fmla="*/ 404 w 568"/>
                <a:gd name="T65" fmla="*/ 306 h 382"/>
                <a:gd name="T66" fmla="*/ 393 w 568"/>
                <a:gd name="T67" fmla="*/ 306 h 382"/>
                <a:gd name="T68" fmla="*/ 382 w 568"/>
                <a:gd name="T69" fmla="*/ 290 h 382"/>
                <a:gd name="T70" fmla="*/ 0 w 568"/>
                <a:gd name="T71" fmla="*/ 268 h 382"/>
                <a:gd name="T72" fmla="*/ 0 w 568"/>
                <a:gd name="T73" fmla="*/ 268 h 38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8"/>
                <a:gd name="T112" fmla="*/ 0 h 382"/>
                <a:gd name="T113" fmla="*/ 568 w 568"/>
                <a:gd name="T114" fmla="*/ 382 h 38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8" h="382">
                  <a:moveTo>
                    <a:pt x="0" y="299"/>
                  </a:moveTo>
                  <a:lnTo>
                    <a:pt x="18" y="102"/>
                  </a:lnTo>
                  <a:lnTo>
                    <a:pt x="24" y="0"/>
                  </a:lnTo>
                  <a:lnTo>
                    <a:pt x="556" y="24"/>
                  </a:lnTo>
                  <a:lnTo>
                    <a:pt x="556" y="30"/>
                  </a:lnTo>
                  <a:lnTo>
                    <a:pt x="556" y="42"/>
                  </a:lnTo>
                  <a:lnTo>
                    <a:pt x="538" y="54"/>
                  </a:lnTo>
                  <a:lnTo>
                    <a:pt x="544" y="66"/>
                  </a:lnTo>
                  <a:lnTo>
                    <a:pt x="568" y="90"/>
                  </a:lnTo>
                  <a:lnTo>
                    <a:pt x="568" y="275"/>
                  </a:lnTo>
                  <a:lnTo>
                    <a:pt x="562" y="275"/>
                  </a:lnTo>
                  <a:lnTo>
                    <a:pt x="556" y="275"/>
                  </a:lnTo>
                  <a:lnTo>
                    <a:pt x="562" y="281"/>
                  </a:lnTo>
                  <a:lnTo>
                    <a:pt x="562" y="287"/>
                  </a:lnTo>
                  <a:lnTo>
                    <a:pt x="562" y="299"/>
                  </a:lnTo>
                  <a:lnTo>
                    <a:pt x="562" y="305"/>
                  </a:lnTo>
                  <a:lnTo>
                    <a:pt x="568" y="317"/>
                  </a:lnTo>
                  <a:lnTo>
                    <a:pt x="562" y="323"/>
                  </a:lnTo>
                  <a:lnTo>
                    <a:pt x="562" y="335"/>
                  </a:lnTo>
                  <a:lnTo>
                    <a:pt x="556" y="353"/>
                  </a:lnTo>
                  <a:lnTo>
                    <a:pt x="562" y="371"/>
                  </a:lnTo>
                  <a:lnTo>
                    <a:pt x="568" y="382"/>
                  </a:lnTo>
                  <a:lnTo>
                    <a:pt x="550" y="371"/>
                  </a:lnTo>
                  <a:lnTo>
                    <a:pt x="514" y="353"/>
                  </a:lnTo>
                  <a:lnTo>
                    <a:pt x="508" y="347"/>
                  </a:lnTo>
                  <a:lnTo>
                    <a:pt x="496" y="347"/>
                  </a:lnTo>
                  <a:lnTo>
                    <a:pt x="484" y="359"/>
                  </a:lnTo>
                  <a:lnTo>
                    <a:pt x="472" y="359"/>
                  </a:lnTo>
                  <a:lnTo>
                    <a:pt x="460" y="359"/>
                  </a:lnTo>
                  <a:lnTo>
                    <a:pt x="454" y="341"/>
                  </a:lnTo>
                  <a:lnTo>
                    <a:pt x="448" y="335"/>
                  </a:lnTo>
                  <a:lnTo>
                    <a:pt x="436" y="341"/>
                  </a:lnTo>
                  <a:lnTo>
                    <a:pt x="424" y="341"/>
                  </a:lnTo>
                  <a:lnTo>
                    <a:pt x="412" y="323"/>
                  </a:lnTo>
                  <a:lnTo>
                    <a:pt x="0" y="299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66"/>
            <p:cNvSpPr>
              <a:spLocks/>
            </p:cNvSpPr>
            <p:nvPr/>
          </p:nvSpPr>
          <p:spPr bwMode="auto">
            <a:xfrm>
              <a:off x="2789054" y="2695236"/>
              <a:ext cx="924982" cy="508787"/>
            </a:xfrm>
            <a:custGeom>
              <a:avLst/>
              <a:gdLst>
                <a:gd name="T0" fmla="*/ 0 w 670"/>
                <a:gd name="T1" fmla="*/ 189 h 334"/>
                <a:gd name="T2" fmla="*/ 17 w 670"/>
                <a:gd name="T3" fmla="*/ 0 h 334"/>
                <a:gd name="T4" fmla="*/ 399 w 670"/>
                <a:gd name="T5" fmla="*/ 22 h 334"/>
                <a:gd name="T6" fmla="*/ 410 w 670"/>
                <a:gd name="T7" fmla="*/ 38 h 334"/>
                <a:gd name="T8" fmla="*/ 421 w 670"/>
                <a:gd name="T9" fmla="*/ 38 h 334"/>
                <a:gd name="T10" fmla="*/ 433 w 670"/>
                <a:gd name="T11" fmla="*/ 33 h 334"/>
                <a:gd name="T12" fmla="*/ 438 w 670"/>
                <a:gd name="T13" fmla="*/ 38 h 334"/>
                <a:gd name="T14" fmla="*/ 444 w 670"/>
                <a:gd name="T15" fmla="*/ 54 h 334"/>
                <a:gd name="T16" fmla="*/ 455 w 670"/>
                <a:gd name="T17" fmla="*/ 54 h 334"/>
                <a:gd name="T18" fmla="*/ 466 w 670"/>
                <a:gd name="T19" fmla="*/ 54 h 334"/>
                <a:gd name="T20" fmla="*/ 477 w 670"/>
                <a:gd name="T21" fmla="*/ 43 h 334"/>
                <a:gd name="T22" fmla="*/ 488 w 670"/>
                <a:gd name="T23" fmla="*/ 43 h 334"/>
                <a:gd name="T24" fmla="*/ 494 w 670"/>
                <a:gd name="T25" fmla="*/ 49 h 334"/>
                <a:gd name="T26" fmla="*/ 527 w 670"/>
                <a:gd name="T27" fmla="*/ 65 h 334"/>
                <a:gd name="T28" fmla="*/ 544 w 670"/>
                <a:gd name="T29" fmla="*/ 75 h 334"/>
                <a:gd name="T30" fmla="*/ 544 w 670"/>
                <a:gd name="T31" fmla="*/ 86 h 334"/>
                <a:gd name="T32" fmla="*/ 550 w 670"/>
                <a:gd name="T33" fmla="*/ 91 h 334"/>
                <a:gd name="T34" fmla="*/ 550 w 670"/>
                <a:gd name="T35" fmla="*/ 97 h 334"/>
                <a:gd name="T36" fmla="*/ 550 w 670"/>
                <a:gd name="T37" fmla="*/ 113 h 334"/>
                <a:gd name="T38" fmla="*/ 555 w 670"/>
                <a:gd name="T39" fmla="*/ 118 h 334"/>
                <a:gd name="T40" fmla="*/ 561 w 670"/>
                <a:gd name="T41" fmla="*/ 135 h 334"/>
                <a:gd name="T42" fmla="*/ 566 w 670"/>
                <a:gd name="T43" fmla="*/ 140 h 334"/>
                <a:gd name="T44" fmla="*/ 566 w 670"/>
                <a:gd name="T45" fmla="*/ 146 h 334"/>
                <a:gd name="T46" fmla="*/ 566 w 670"/>
                <a:gd name="T47" fmla="*/ 156 h 334"/>
                <a:gd name="T48" fmla="*/ 577 w 670"/>
                <a:gd name="T49" fmla="*/ 162 h 334"/>
                <a:gd name="T50" fmla="*/ 577 w 670"/>
                <a:gd name="T51" fmla="*/ 173 h 334"/>
                <a:gd name="T52" fmla="*/ 577 w 670"/>
                <a:gd name="T53" fmla="*/ 178 h 334"/>
                <a:gd name="T54" fmla="*/ 577 w 670"/>
                <a:gd name="T55" fmla="*/ 194 h 334"/>
                <a:gd name="T56" fmla="*/ 583 w 670"/>
                <a:gd name="T57" fmla="*/ 200 h 334"/>
                <a:gd name="T58" fmla="*/ 589 w 670"/>
                <a:gd name="T59" fmla="*/ 205 h 334"/>
                <a:gd name="T60" fmla="*/ 583 w 670"/>
                <a:gd name="T61" fmla="*/ 211 h 334"/>
                <a:gd name="T62" fmla="*/ 583 w 670"/>
                <a:gd name="T63" fmla="*/ 222 h 334"/>
                <a:gd name="T64" fmla="*/ 589 w 670"/>
                <a:gd name="T65" fmla="*/ 227 h 334"/>
                <a:gd name="T66" fmla="*/ 589 w 670"/>
                <a:gd name="T67" fmla="*/ 232 h 334"/>
                <a:gd name="T68" fmla="*/ 589 w 670"/>
                <a:gd name="T69" fmla="*/ 243 h 334"/>
                <a:gd name="T70" fmla="*/ 594 w 670"/>
                <a:gd name="T71" fmla="*/ 249 h 334"/>
                <a:gd name="T72" fmla="*/ 600 w 670"/>
                <a:gd name="T73" fmla="*/ 259 h 334"/>
                <a:gd name="T74" fmla="*/ 605 w 670"/>
                <a:gd name="T75" fmla="*/ 264 h 334"/>
                <a:gd name="T76" fmla="*/ 611 w 670"/>
                <a:gd name="T77" fmla="*/ 275 h 334"/>
                <a:gd name="T78" fmla="*/ 616 w 670"/>
                <a:gd name="T79" fmla="*/ 286 h 334"/>
                <a:gd name="T80" fmla="*/ 622 w 670"/>
                <a:gd name="T81" fmla="*/ 291 h 334"/>
                <a:gd name="T82" fmla="*/ 622 w 670"/>
                <a:gd name="T83" fmla="*/ 302 h 334"/>
                <a:gd name="T84" fmla="*/ 622 w 670"/>
                <a:gd name="T85" fmla="*/ 302 h 334"/>
                <a:gd name="T86" fmla="*/ 138 w 670"/>
                <a:gd name="T87" fmla="*/ 291 h 334"/>
                <a:gd name="T88" fmla="*/ 144 w 670"/>
                <a:gd name="T89" fmla="*/ 200 h 334"/>
                <a:gd name="T90" fmla="*/ 0 w 670"/>
                <a:gd name="T91" fmla="*/ 189 h 334"/>
                <a:gd name="T92" fmla="*/ 0 w 670"/>
                <a:gd name="T93" fmla="*/ 189 h 334"/>
                <a:gd name="T94" fmla="*/ 0 w 670"/>
                <a:gd name="T95" fmla="*/ 189 h 33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70"/>
                <a:gd name="T145" fmla="*/ 0 h 334"/>
                <a:gd name="T146" fmla="*/ 670 w 670"/>
                <a:gd name="T147" fmla="*/ 334 h 33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70" h="334">
                  <a:moveTo>
                    <a:pt x="0" y="209"/>
                  </a:moveTo>
                  <a:lnTo>
                    <a:pt x="18" y="0"/>
                  </a:lnTo>
                  <a:lnTo>
                    <a:pt x="430" y="24"/>
                  </a:lnTo>
                  <a:lnTo>
                    <a:pt x="442" y="42"/>
                  </a:lnTo>
                  <a:lnTo>
                    <a:pt x="454" y="42"/>
                  </a:lnTo>
                  <a:lnTo>
                    <a:pt x="466" y="36"/>
                  </a:lnTo>
                  <a:lnTo>
                    <a:pt x="472" y="42"/>
                  </a:lnTo>
                  <a:lnTo>
                    <a:pt x="478" y="60"/>
                  </a:lnTo>
                  <a:lnTo>
                    <a:pt x="490" y="60"/>
                  </a:lnTo>
                  <a:lnTo>
                    <a:pt x="502" y="60"/>
                  </a:lnTo>
                  <a:lnTo>
                    <a:pt x="514" y="48"/>
                  </a:lnTo>
                  <a:lnTo>
                    <a:pt x="526" y="48"/>
                  </a:lnTo>
                  <a:lnTo>
                    <a:pt x="532" y="54"/>
                  </a:lnTo>
                  <a:lnTo>
                    <a:pt x="568" y="72"/>
                  </a:lnTo>
                  <a:lnTo>
                    <a:pt x="586" y="83"/>
                  </a:lnTo>
                  <a:lnTo>
                    <a:pt x="586" y="95"/>
                  </a:lnTo>
                  <a:lnTo>
                    <a:pt x="592" y="101"/>
                  </a:lnTo>
                  <a:lnTo>
                    <a:pt x="592" y="107"/>
                  </a:lnTo>
                  <a:lnTo>
                    <a:pt x="592" y="125"/>
                  </a:lnTo>
                  <a:lnTo>
                    <a:pt x="598" y="131"/>
                  </a:lnTo>
                  <a:lnTo>
                    <a:pt x="604" y="149"/>
                  </a:lnTo>
                  <a:lnTo>
                    <a:pt x="610" y="155"/>
                  </a:lnTo>
                  <a:lnTo>
                    <a:pt x="610" y="161"/>
                  </a:lnTo>
                  <a:lnTo>
                    <a:pt x="610" y="173"/>
                  </a:lnTo>
                  <a:lnTo>
                    <a:pt x="622" y="179"/>
                  </a:lnTo>
                  <a:lnTo>
                    <a:pt x="622" y="191"/>
                  </a:lnTo>
                  <a:lnTo>
                    <a:pt x="622" y="197"/>
                  </a:lnTo>
                  <a:lnTo>
                    <a:pt x="622" y="215"/>
                  </a:lnTo>
                  <a:lnTo>
                    <a:pt x="628" y="221"/>
                  </a:lnTo>
                  <a:lnTo>
                    <a:pt x="634" y="227"/>
                  </a:lnTo>
                  <a:lnTo>
                    <a:pt x="628" y="233"/>
                  </a:lnTo>
                  <a:lnTo>
                    <a:pt x="628" y="245"/>
                  </a:lnTo>
                  <a:lnTo>
                    <a:pt x="634" y="251"/>
                  </a:lnTo>
                  <a:lnTo>
                    <a:pt x="634" y="257"/>
                  </a:lnTo>
                  <a:lnTo>
                    <a:pt x="634" y="269"/>
                  </a:lnTo>
                  <a:lnTo>
                    <a:pt x="640" y="275"/>
                  </a:lnTo>
                  <a:lnTo>
                    <a:pt x="646" y="286"/>
                  </a:lnTo>
                  <a:lnTo>
                    <a:pt x="652" y="292"/>
                  </a:lnTo>
                  <a:lnTo>
                    <a:pt x="658" y="304"/>
                  </a:lnTo>
                  <a:lnTo>
                    <a:pt x="664" y="316"/>
                  </a:lnTo>
                  <a:lnTo>
                    <a:pt x="670" y="322"/>
                  </a:lnTo>
                  <a:lnTo>
                    <a:pt x="670" y="334"/>
                  </a:lnTo>
                  <a:lnTo>
                    <a:pt x="149" y="322"/>
                  </a:lnTo>
                  <a:lnTo>
                    <a:pt x="155" y="221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68"/>
            <p:cNvSpPr>
              <a:spLocks/>
            </p:cNvSpPr>
            <p:nvPr/>
          </p:nvSpPr>
          <p:spPr bwMode="auto">
            <a:xfrm>
              <a:off x="2970477" y="3183804"/>
              <a:ext cx="823859" cy="490255"/>
            </a:xfrm>
            <a:custGeom>
              <a:avLst/>
              <a:gdLst>
                <a:gd name="T0" fmla="*/ 17 w 598"/>
                <a:gd name="T1" fmla="*/ 0 h 323"/>
                <a:gd name="T2" fmla="*/ 499 w 598"/>
                <a:gd name="T3" fmla="*/ 11 h 323"/>
                <a:gd name="T4" fmla="*/ 533 w 598"/>
                <a:gd name="T5" fmla="*/ 38 h 323"/>
                <a:gd name="T6" fmla="*/ 522 w 598"/>
                <a:gd name="T7" fmla="*/ 49 h 323"/>
                <a:gd name="T8" fmla="*/ 522 w 598"/>
                <a:gd name="T9" fmla="*/ 59 h 323"/>
                <a:gd name="T10" fmla="*/ 522 w 598"/>
                <a:gd name="T11" fmla="*/ 65 h 323"/>
                <a:gd name="T12" fmla="*/ 533 w 598"/>
                <a:gd name="T13" fmla="*/ 70 h 323"/>
                <a:gd name="T14" fmla="*/ 538 w 598"/>
                <a:gd name="T15" fmla="*/ 86 h 323"/>
                <a:gd name="T16" fmla="*/ 544 w 598"/>
                <a:gd name="T17" fmla="*/ 86 h 323"/>
                <a:gd name="T18" fmla="*/ 549 w 598"/>
                <a:gd name="T19" fmla="*/ 92 h 323"/>
                <a:gd name="T20" fmla="*/ 554 w 598"/>
                <a:gd name="T21" fmla="*/ 92 h 323"/>
                <a:gd name="T22" fmla="*/ 554 w 598"/>
                <a:gd name="T23" fmla="*/ 291 h 323"/>
                <a:gd name="T24" fmla="*/ 0 w 598"/>
                <a:gd name="T25" fmla="*/ 280 h 323"/>
                <a:gd name="T26" fmla="*/ 17 w 598"/>
                <a:gd name="T27" fmla="*/ 0 h 323"/>
                <a:gd name="T28" fmla="*/ 17 w 598"/>
                <a:gd name="T29" fmla="*/ 0 h 3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8"/>
                <a:gd name="T46" fmla="*/ 0 h 323"/>
                <a:gd name="T47" fmla="*/ 598 w 598"/>
                <a:gd name="T48" fmla="*/ 323 h 3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8" h="323">
                  <a:moveTo>
                    <a:pt x="18" y="0"/>
                  </a:moveTo>
                  <a:lnTo>
                    <a:pt x="539" y="12"/>
                  </a:lnTo>
                  <a:lnTo>
                    <a:pt x="575" y="42"/>
                  </a:lnTo>
                  <a:lnTo>
                    <a:pt x="563" y="54"/>
                  </a:lnTo>
                  <a:lnTo>
                    <a:pt x="563" y="66"/>
                  </a:lnTo>
                  <a:lnTo>
                    <a:pt x="563" y="72"/>
                  </a:lnTo>
                  <a:lnTo>
                    <a:pt x="575" y="78"/>
                  </a:lnTo>
                  <a:lnTo>
                    <a:pt x="581" y="96"/>
                  </a:lnTo>
                  <a:lnTo>
                    <a:pt x="587" y="96"/>
                  </a:lnTo>
                  <a:lnTo>
                    <a:pt x="593" y="102"/>
                  </a:lnTo>
                  <a:lnTo>
                    <a:pt x="598" y="102"/>
                  </a:lnTo>
                  <a:lnTo>
                    <a:pt x="598" y="323"/>
                  </a:lnTo>
                  <a:lnTo>
                    <a:pt x="0" y="3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70"/>
            <p:cNvSpPr>
              <a:spLocks/>
            </p:cNvSpPr>
            <p:nvPr/>
          </p:nvSpPr>
          <p:spPr bwMode="auto">
            <a:xfrm>
              <a:off x="2857459" y="3648788"/>
              <a:ext cx="965135" cy="550906"/>
            </a:xfrm>
            <a:custGeom>
              <a:avLst/>
              <a:gdLst>
                <a:gd name="T0" fmla="*/ 77 w 699"/>
                <a:gd name="T1" fmla="*/ 5 h 364"/>
                <a:gd name="T2" fmla="*/ 0 w 699"/>
                <a:gd name="T3" fmla="*/ 49 h 364"/>
                <a:gd name="T4" fmla="*/ 222 w 699"/>
                <a:gd name="T5" fmla="*/ 241 h 364"/>
                <a:gd name="T6" fmla="*/ 233 w 699"/>
                <a:gd name="T7" fmla="*/ 241 h 364"/>
                <a:gd name="T8" fmla="*/ 250 w 699"/>
                <a:gd name="T9" fmla="*/ 257 h 364"/>
                <a:gd name="T10" fmla="*/ 272 w 699"/>
                <a:gd name="T11" fmla="*/ 252 h 364"/>
                <a:gd name="T12" fmla="*/ 283 w 699"/>
                <a:gd name="T13" fmla="*/ 262 h 364"/>
                <a:gd name="T14" fmla="*/ 283 w 699"/>
                <a:gd name="T15" fmla="*/ 273 h 364"/>
                <a:gd name="T16" fmla="*/ 305 w 699"/>
                <a:gd name="T17" fmla="*/ 278 h 364"/>
                <a:gd name="T18" fmla="*/ 322 w 699"/>
                <a:gd name="T19" fmla="*/ 284 h 364"/>
                <a:gd name="T20" fmla="*/ 328 w 699"/>
                <a:gd name="T21" fmla="*/ 278 h 364"/>
                <a:gd name="T22" fmla="*/ 339 w 699"/>
                <a:gd name="T23" fmla="*/ 289 h 364"/>
                <a:gd name="T24" fmla="*/ 366 w 699"/>
                <a:gd name="T25" fmla="*/ 284 h 364"/>
                <a:gd name="T26" fmla="*/ 371 w 699"/>
                <a:gd name="T27" fmla="*/ 295 h 364"/>
                <a:gd name="T28" fmla="*/ 377 w 699"/>
                <a:gd name="T29" fmla="*/ 305 h 364"/>
                <a:gd name="T30" fmla="*/ 394 w 699"/>
                <a:gd name="T31" fmla="*/ 300 h 364"/>
                <a:gd name="T32" fmla="*/ 422 w 699"/>
                <a:gd name="T33" fmla="*/ 311 h 364"/>
                <a:gd name="T34" fmla="*/ 433 w 699"/>
                <a:gd name="T35" fmla="*/ 305 h 364"/>
                <a:gd name="T36" fmla="*/ 438 w 699"/>
                <a:gd name="T37" fmla="*/ 311 h 364"/>
                <a:gd name="T38" fmla="*/ 438 w 699"/>
                <a:gd name="T39" fmla="*/ 322 h 364"/>
                <a:gd name="T40" fmla="*/ 444 w 699"/>
                <a:gd name="T41" fmla="*/ 316 h 364"/>
                <a:gd name="T42" fmla="*/ 461 w 699"/>
                <a:gd name="T43" fmla="*/ 305 h 364"/>
                <a:gd name="T44" fmla="*/ 461 w 699"/>
                <a:gd name="T45" fmla="*/ 311 h 364"/>
                <a:gd name="T46" fmla="*/ 477 w 699"/>
                <a:gd name="T47" fmla="*/ 311 h 364"/>
                <a:gd name="T48" fmla="*/ 483 w 699"/>
                <a:gd name="T49" fmla="*/ 311 h 364"/>
                <a:gd name="T50" fmla="*/ 483 w 699"/>
                <a:gd name="T51" fmla="*/ 311 h 364"/>
                <a:gd name="T52" fmla="*/ 505 w 699"/>
                <a:gd name="T53" fmla="*/ 327 h 364"/>
                <a:gd name="T54" fmla="*/ 522 w 699"/>
                <a:gd name="T55" fmla="*/ 311 h 364"/>
                <a:gd name="T56" fmla="*/ 555 w 699"/>
                <a:gd name="T57" fmla="*/ 305 h 364"/>
                <a:gd name="T58" fmla="*/ 566 w 699"/>
                <a:gd name="T59" fmla="*/ 305 h 364"/>
                <a:gd name="T60" fmla="*/ 594 w 699"/>
                <a:gd name="T61" fmla="*/ 305 h 364"/>
                <a:gd name="T62" fmla="*/ 632 w 699"/>
                <a:gd name="T63" fmla="*/ 322 h 364"/>
                <a:gd name="T64" fmla="*/ 643 w 699"/>
                <a:gd name="T65" fmla="*/ 327 h 364"/>
                <a:gd name="T66" fmla="*/ 649 w 699"/>
                <a:gd name="T67" fmla="*/ 166 h 364"/>
                <a:gd name="T68" fmla="*/ 632 w 699"/>
                <a:gd name="T69" fmla="*/ 16 h 3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9"/>
                <a:gd name="T106" fmla="*/ 0 h 364"/>
                <a:gd name="T107" fmla="*/ 699 w 699"/>
                <a:gd name="T108" fmla="*/ 364 h 36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9" h="364">
                  <a:moveTo>
                    <a:pt x="681" y="18"/>
                  </a:moveTo>
                  <a:lnTo>
                    <a:pt x="83" y="6"/>
                  </a:lnTo>
                  <a:lnTo>
                    <a:pt x="0" y="0"/>
                  </a:lnTo>
                  <a:lnTo>
                    <a:pt x="0" y="54"/>
                  </a:lnTo>
                  <a:lnTo>
                    <a:pt x="245" y="65"/>
                  </a:lnTo>
                  <a:lnTo>
                    <a:pt x="239" y="268"/>
                  </a:lnTo>
                  <a:lnTo>
                    <a:pt x="245" y="268"/>
                  </a:lnTo>
                  <a:lnTo>
                    <a:pt x="251" y="268"/>
                  </a:lnTo>
                  <a:lnTo>
                    <a:pt x="263" y="286"/>
                  </a:lnTo>
                  <a:lnTo>
                    <a:pt x="269" y="286"/>
                  </a:lnTo>
                  <a:lnTo>
                    <a:pt x="287" y="286"/>
                  </a:lnTo>
                  <a:lnTo>
                    <a:pt x="293" y="280"/>
                  </a:lnTo>
                  <a:lnTo>
                    <a:pt x="299" y="286"/>
                  </a:lnTo>
                  <a:lnTo>
                    <a:pt x="305" y="292"/>
                  </a:lnTo>
                  <a:lnTo>
                    <a:pt x="305" y="298"/>
                  </a:lnTo>
                  <a:lnTo>
                    <a:pt x="305" y="304"/>
                  </a:lnTo>
                  <a:lnTo>
                    <a:pt x="311" y="304"/>
                  </a:lnTo>
                  <a:lnTo>
                    <a:pt x="329" y="310"/>
                  </a:lnTo>
                  <a:lnTo>
                    <a:pt x="341" y="316"/>
                  </a:lnTo>
                  <a:lnTo>
                    <a:pt x="347" y="316"/>
                  </a:lnTo>
                  <a:lnTo>
                    <a:pt x="347" y="310"/>
                  </a:lnTo>
                  <a:lnTo>
                    <a:pt x="353" y="310"/>
                  </a:lnTo>
                  <a:lnTo>
                    <a:pt x="359" y="316"/>
                  </a:lnTo>
                  <a:lnTo>
                    <a:pt x="365" y="322"/>
                  </a:lnTo>
                  <a:lnTo>
                    <a:pt x="371" y="316"/>
                  </a:lnTo>
                  <a:lnTo>
                    <a:pt x="394" y="316"/>
                  </a:lnTo>
                  <a:lnTo>
                    <a:pt x="394" y="322"/>
                  </a:lnTo>
                  <a:lnTo>
                    <a:pt x="400" y="328"/>
                  </a:lnTo>
                  <a:lnTo>
                    <a:pt x="406" y="334"/>
                  </a:lnTo>
                  <a:lnTo>
                    <a:pt x="406" y="340"/>
                  </a:lnTo>
                  <a:lnTo>
                    <a:pt x="424" y="346"/>
                  </a:lnTo>
                  <a:lnTo>
                    <a:pt x="424" y="334"/>
                  </a:lnTo>
                  <a:lnTo>
                    <a:pt x="430" y="334"/>
                  </a:lnTo>
                  <a:lnTo>
                    <a:pt x="454" y="346"/>
                  </a:lnTo>
                  <a:lnTo>
                    <a:pt x="466" y="340"/>
                  </a:lnTo>
                  <a:lnTo>
                    <a:pt x="472" y="340"/>
                  </a:lnTo>
                  <a:lnTo>
                    <a:pt x="472" y="346"/>
                  </a:lnTo>
                  <a:lnTo>
                    <a:pt x="472" y="352"/>
                  </a:lnTo>
                  <a:lnTo>
                    <a:pt x="472" y="358"/>
                  </a:lnTo>
                  <a:lnTo>
                    <a:pt x="478" y="358"/>
                  </a:lnTo>
                  <a:lnTo>
                    <a:pt x="478" y="352"/>
                  </a:lnTo>
                  <a:lnTo>
                    <a:pt x="484" y="340"/>
                  </a:lnTo>
                  <a:lnTo>
                    <a:pt x="496" y="340"/>
                  </a:lnTo>
                  <a:lnTo>
                    <a:pt x="496" y="346"/>
                  </a:lnTo>
                  <a:lnTo>
                    <a:pt x="508" y="346"/>
                  </a:lnTo>
                  <a:lnTo>
                    <a:pt x="514" y="346"/>
                  </a:lnTo>
                  <a:lnTo>
                    <a:pt x="520" y="346"/>
                  </a:lnTo>
                  <a:lnTo>
                    <a:pt x="532" y="352"/>
                  </a:lnTo>
                  <a:lnTo>
                    <a:pt x="544" y="364"/>
                  </a:lnTo>
                  <a:lnTo>
                    <a:pt x="556" y="352"/>
                  </a:lnTo>
                  <a:lnTo>
                    <a:pt x="562" y="346"/>
                  </a:lnTo>
                  <a:lnTo>
                    <a:pt x="580" y="346"/>
                  </a:lnTo>
                  <a:lnTo>
                    <a:pt x="598" y="340"/>
                  </a:lnTo>
                  <a:lnTo>
                    <a:pt x="604" y="340"/>
                  </a:lnTo>
                  <a:lnTo>
                    <a:pt x="610" y="340"/>
                  </a:lnTo>
                  <a:lnTo>
                    <a:pt x="628" y="340"/>
                  </a:lnTo>
                  <a:lnTo>
                    <a:pt x="640" y="340"/>
                  </a:lnTo>
                  <a:lnTo>
                    <a:pt x="640" y="334"/>
                  </a:lnTo>
                  <a:lnTo>
                    <a:pt x="681" y="358"/>
                  </a:lnTo>
                  <a:lnTo>
                    <a:pt x="687" y="358"/>
                  </a:lnTo>
                  <a:lnTo>
                    <a:pt x="693" y="364"/>
                  </a:lnTo>
                  <a:lnTo>
                    <a:pt x="699" y="364"/>
                  </a:lnTo>
                  <a:lnTo>
                    <a:pt x="699" y="185"/>
                  </a:lnTo>
                  <a:lnTo>
                    <a:pt x="681" y="71"/>
                  </a:lnTo>
                  <a:lnTo>
                    <a:pt x="681" y="18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 72"/>
            <p:cNvSpPr>
              <a:spLocks/>
            </p:cNvSpPr>
            <p:nvPr/>
          </p:nvSpPr>
          <p:spPr bwMode="auto">
            <a:xfrm>
              <a:off x="3525176" y="1745048"/>
              <a:ext cx="740582" cy="913121"/>
            </a:xfrm>
            <a:custGeom>
              <a:avLst/>
              <a:gdLst>
                <a:gd name="T0" fmla="*/ 50 w 538"/>
                <a:gd name="T1" fmla="*/ 376 h 603"/>
                <a:gd name="T2" fmla="*/ 22 w 538"/>
                <a:gd name="T3" fmla="*/ 343 h 603"/>
                <a:gd name="T4" fmla="*/ 39 w 538"/>
                <a:gd name="T5" fmla="*/ 322 h 603"/>
                <a:gd name="T6" fmla="*/ 39 w 538"/>
                <a:gd name="T7" fmla="*/ 300 h 603"/>
                <a:gd name="T8" fmla="*/ 28 w 538"/>
                <a:gd name="T9" fmla="*/ 258 h 603"/>
                <a:gd name="T10" fmla="*/ 28 w 538"/>
                <a:gd name="T11" fmla="*/ 231 h 603"/>
                <a:gd name="T12" fmla="*/ 28 w 538"/>
                <a:gd name="T13" fmla="*/ 177 h 603"/>
                <a:gd name="T14" fmla="*/ 11 w 538"/>
                <a:gd name="T15" fmla="*/ 139 h 603"/>
                <a:gd name="T16" fmla="*/ 6 w 538"/>
                <a:gd name="T17" fmla="*/ 85 h 603"/>
                <a:gd name="T18" fmla="*/ 11 w 538"/>
                <a:gd name="T19" fmla="*/ 65 h 603"/>
                <a:gd name="T20" fmla="*/ 0 w 538"/>
                <a:gd name="T21" fmla="*/ 38 h 603"/>
                <a:gd name="T22" fmla="*/ 133 w 538"/>
                <a:gd name="T23" fmla="*/ 16 h 603"/>
                <a:gd name="T24" fmla="*/ 144 w 538"/>
                <a:gd name="T25" fmla="*/ 0 h 603"/>
                <a:gd name="T26" fmla="*/ 156 w 538"/>
                <a:gd name="T27" fmla="*/ 27 h 603"/>
                <a:gd name="T28" fmla="*/ 161 w 538"/>
                <a:gd name="T29" fmla="*/ 54 h 603"/>
                <a:gd name="T30" fmla="*/ 178 w 538"/>
                <a:gd name="T31" fmla="*/ 59 h 603"/>
                <a:gd name="T32" fmla="*/ 193 w 538"/>
                <a:gd name="T33" fmla="*/ 70 h 603"/>
                <a:gd name="T34" fmla="*/ 216 w 538"/>
                <a:gd name="T35" fmla="*/ 70 h 603"/>
                <a:gd name="T36" fmla="*/ 221 w 538"/>
                <a:gd name="T37" fmla="*/ 76 h 603"/>
                <a:gd name="T38" fmla="*/ 243 w 538"/>
                <a:gd name="T39" fmla="*/ 70 h 603"/>
                <a:gd name="T40" fmla="*/ 288 w 538"/>
                <a:gd name="T41" fmla="*/ 70 h 603"/>
                <a:gd name="T42" fmla="*/ 293 w 538"/>
                <a:gd name="T43" fmla="*/ 76 h 603"/>
                <a:gd name="T44" fmla="*/ 299 w 538"/>
                <a:gd name="T45" fmla="*/ 81 h 603"/>
                <a:gd name="T46" fmla="*/ 305 w 538"/>
                <a:gd name="T47" fmla="*/ 96 h 603"/>
                <a:gd name="T48" fmla="*/ 321 w 538"/>
                <a:gd name="T49" fmla="*/ 91 h 603"/>
                <a:gd name="T50" fmla="*/ 332 w 538"/>
                <a:gd name="T51" fmla="*/ 91 h 603"/>
                <a:gd name="T52" fmla="*/ 349 w 538"/>
                <a:gd name="T53" fmla="*/ 102 h 603"/>
                <a:gd name="T54" fmla="*/ 360 w 538"/>
                <a:gd name="T55" fmla="*/ 112 h 603"/>
                <a:gd name="T56" fmla="*/ 382 w 538"/>
                <a:gd name="T57" fmla="*/ 112 h 603"/>
                <a:gd name="T58" fmla="*/ 410 w 538"/>
                <a:gd name="T59" fmla="*/ 96 h 603"/>
                <a:gd name="T60" fmla="*/ 454 w 538"/>
                <a:gd name="T61" fmla="*/ 107 h 603"/>
                <a:gd name="T62" fmla="*/ 465 w 538"/>
                <a:gd name="T63" fmla="*/ 107 h 603"/>
                <a:gd name="T64" fmla="*/ 481 w 538"/>
                <a:gd name="T65" fmla="*/ 112 h 603"/>
                <a:gd name="T66" fmla="*/ 487 w 538"/>
                <a:gd name="T67" fmla="*/ 118 h 603"/>
                <a:gd name="T68" fmla="*/ 454 w 538"/>
                <a:gd name="T69" fmla="*/ 134 h 603"/>
                <a:gd name="T70" fmla="*/ 438 w 538"/>
                <a:gd name="T71" fmla="*/ 150 h 603"/>
                <a:gd name="T72" fmla="*/ 410 w 538"/>
                <a:gd name="T73" fmla="*/ 161 h 603"/>
                <a:gd name="T74" fmla="*/ 332 w 538"/>
                <a:gd name="T75" fmla="*/ 236 h 603"/>
                <a:gd name="T76" fmla="*/ 321 w 538"/>
                <a:gd name="T77" fmla="*/ 247 h 603"/>
                <a:gd name="T78" fmla="*/ 321 w 538"/>
                <a:gd name="T79" fmla="*/ 300 h 603"/>
                <a:gd name="T80" fmla="*/ 293 w 538"/>
                <a:gd name="T81" fmla="*/ 322 h 603"/>
                <a:gd name="T82" fmla="*/ 288 w 538"/>
                <a:gd name="T83" fmla="*/ 327 h 603"/>
                <a:gd name="T84" fmla="*/ 293 w 538"/>
                <a:gd name="T85" fmla="*/ 349 h 603"/>
                <a:gd name="T86" fmla="*/ 299 w 538"/>
                <a:gd name="T87" fmla="*/ 370 h 603"/>
                <a:gd name="T88" fmla="*/ 293 w 538"/>
                <a:gd name="T89" fmla="*/ 397 h 603"/>
                <a:gd name="T90" fmla="*/ 299 w 538"/>
                <a:gd name="T91" fmla="*/ 424 h 603"/>
                <a:gd name="T92" fmla="*/ 310 w 538"/>
                <a:gd name="T93" fmla="*/ 435 h 603"/>
                <a:gd name="T94" fmla="*/ 327 w 538"/>
                <a:gd name="T95" fmla="*/ 440 h 603"/>
                <a:gd name="T96" fmla="*/ 332 w 538"/>
                <a:gd name="T97" fmla="*/ 446 h 603"/>
                <a:gd name="T98" fmla="*/ 360 w 538"/>
                <a:gd name="T99" fmla="*/ 466 h 603"/>
                <a:gd name="T100" fmla="*/ 405 w 538"/>
                <a:gd name="T101" fmla="*/ 499 h 603"/>
                <a:gd name="T102" fmla="*/ 405 w 538"/>
                <a:gd name="T103" fmla="*/ 515 h 603"/>
                <a:gd name="T104" fmla="*/ 50 w 538"/>
                <a:gd name="T105" fmla="*/ 542 h 60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8"/>
                <a:gd name="T160" fmla="*/ 0 h 603"/>
                <a:gd name="T161" fmla="*/ 538 w 538"/>
                <a:gd name="T162" fmla="*/ 603 h 60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8" h="603">
                  <a:moveTo>
                    <a:pt x="54" y="603"/>
                  </a:moveTo>
                  <a:lnTo>
                    <a:pt x="54" y="418"/>
                  </a:lnTo>
                  <a:lnTo>
                    <a:pt x="30" y="394"/>
                  </a:lnTo>
                  <a:lnTo>
                    <a:pt x="24" y="382"/>
                  </a:lnTo>
                  <a:lnTo>
                    <a:pt x="42" y="370"/>
                  </a:lnTo>
                  <a:lnTo>
                    <a:pt x="42" y="358"/>
                  </a:lnTo>
                  <a:lnTo>
                    <a:pt x="42" y="352"/>
                  </a:lnTo>
                  <a:lnTo>
                    <a:pt x="42" y="334"/>
                  </a:lnTo>
                  <a:lnTo>
                    <a:pt x="48" y="322"/>
                  </a:lnTo>
                  <a:lnTo>
                    <a:pt x="30" y="287"/>
                  </a:lnTo>
                  <a:lnTo>
                    <a:pt x="30" y="275"/>
                  </a:lnTo>
                  <a:lnTo>
                    <a:pt x="30" y="257"/>
                  </a:lnTo>
                  <a:lnTo>
                    <a:pt x="30" y="251"/>
                  </a:lnTo>
                  <a:lnTo>
                    <a:pt x="30" y="197"/>
                  </a:lnTo>
                  <a:lnTo>
                    <a:pt x="24" y="167"/>
                  </a:lnTo>
                  <a:lnTo>
                    <a:pt x="12" y="155"/>
                  </a:lnTo>
                  <a:lnTo>
                    <a:pt x="6" y="125"/>
                  </a:lnTo>
                  <a:lnTo>
                    <a:pt x="6" y="95"/>
                  </a:lnTo>
                  <a:lnTo>
                    <a:pt x="6" y="78"/>
                  </a:lnTo>
                  <a:lnTo>
                    <a:pt x="12" y="72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144" y="42"/>
                  </a:lnTo>
                  <a:lnTo>
                    <a:pt x="144" y="18"/>
                  </a:lnTo>
                  <a:lnTo>
                    <a:pt x="144" y="0"/>
                  </a:lnTo>
                  <a:lnTo>
                    <a:pt x="156" y="0"/>
                  </a:lnTo>
                  <a:lnTo>
                    <a:pt x="168" y="6"/>
                  </a:lnTo>
                  <a:lnTo>
                    <a:pt x="168" y="30"/>
                  </a:lnTo>
                  <a:lnTo>
                    <a:pt x="174" y="48"/>
                  </a:lnTo>
                  <a:lnTo>
                    <a:pt x="174" y="60"/>
                  </a:lnTo>
                  <a:lnTo>
                    <a:pt x="186" y="72"/>
                  </a:lnTo>
                  <a:lnTo>
                    <a:pt x="192" y="66"/>
                  </a:lnTo>
                  <a:lnTo>
                    <a:pt x="203" y="72"/>
                  </a:lnTo>
                  <a:lnTo>
                    <a:pt x="209" y="78"/>
                  </a:lnTo>
                  <a:lnTo>
                    <a:pt x="221" y="72"/>
                  </a:lnTo>
                  <a:lnTo>
                    <a:pt x="233" y="78"/>
                  </a:lnTo>
                  <a:lnTo>
                    <a:pt x="239" y="84"/>
                  </a:lnTo>
                  <a:lnTo>
                    <a:pt x="257" y="84"/>
                  </a:lnTo>
                  <a:lnTo>
                    <a:pt x="263" y="78"/>
                  </a:lnTo>
                  <a:lnTo>
                    <a:pt x="293" y="78"/>
                  </a:lnTo>
                  <a:lnTo>
                    <a:pt x="311" y="78"/>
                  </a:lnTo>
                  <a:lnTo>
                    <a:pt x="317" y="78"/>
                  </a:lnTo>
                  <a:lnTo>
                    <a:pt x="317" y="84"/>
                  </a:lnTo>
                  <a:lnTo>
                    <a:pt x="323" y="90"/>
                  </a:lnTo>
                  <a:lnTo>
                    <a:pt x="329" y="95"/>
                  </a:lnTo>
                  <a:lnTo>
                    <a:pt x="329" y="107"/>
                  </a:lnTo>
                  <a:lnTo>
                    <a:pt x="335" y="113"/>
                  </a:lnTo>
                  <a:lnTo>
                    <a:pt x="347" y="101"/>
                  </a:lnTo>
                  <a:lnTo>
                    <a:pt x="353" y="95"/>
                  </a:lnTo>
                  <a:lnTo>
                    <a:pt x="359" y="101"/>
                  </a:lnTo>
                  <a:lnTo>
                    <a:pt x="365" y="113"/>
                  </a:lnTo>
                  <a:lnTo>
                    <a:pt x="377" y="113"/>
                  </a:lnTo>
                  <a:lnTo>
                    <a:pt x="383" y="119"/>
                  </a:lnTo>
                  <a:lnTo>
                    <a:pt x="389" y="125"/>
                  </a:lnTo>
                  <a:lnTo>
                    <a:pt x="401" y="125"/>
                  </a:lnTo>
                  <a:lnTo>
                    <a:pt x="413" y="125"/>
                  </a:lnTo>
                  <a:lnTo>
                    <a:pt x="437" y="107"/>
                  </a:lnTo>
                  <a:lnTo>
                    <a:pt x="443" y="107"/>
                  </a:lnTo>
                  <a:lnTo>
                    <a:pt x="449" y="119"/>
                  </a:lnTo>
                  <a:lnTo>
                    <a:pt x="491" y="119"/>
                  </a:lnTo>
                  <a:lnTo>
                    <a:pt x="497" y="119"/>
                  </a:lnTo>
                  <a:lnTo>
                    <a:pt x="502" y="119"/>
                  </a:lnTo>
                  <a:lnTo>
                    <a:pt x="508" y="131"/>
                  </a:lnTo>
                  <a:lnTo>
                    <a:pt x="520" y="125"/>
                  </a:lnTo>
                  <a:lnTo>
                    <a:pt x="538" y="125"/>
                  </a:lnTo>
                  <a:lnTo>
                    <a:pt x="526" y="131"/>
                  </a:lnTo>
                  <a:lnTo>
                    <a:pt x="502" y="149"/>
                  </a:lnTo>
                  <a:lnTo>
                    <a:pt x="491" y="149"/>
                  </a:lnTo>
                  <a:lnTo>
                    <a:pt x="479" y="155"/>
                  </a:lnTo>
                  <a:lnTo>
                    <a:pt x="473" y="167"/>
                  </a:lnTo>
                  <a:lnTo>
                    <a:pt x="449" y="173"/>
                  </a:lnTo>
                  <a:lnTo>
                    <a:pt x="443" y="179"/>
                  </a:lnTo>
                  <a:lnTo>
                    <a:pt x="407" y="215"/>
                  </a:lnTo>
                  <a:lnTo>
                    <a:pt x="359" y="263"/>
                  </a:lnTo>
                  <a:lnTo>
                    <a:pt x="353" y="269"/>
                  </a:lnTo>
                  <a:lnTo>
                    <a:pt x="347" y="275"/>
                  </a:lnTo>
                  <a:lnTo>
                    <a:pt x="353" y="328"/>
                  </a:lnTo>
                  <a:lnTo>
                    <a:pt x="347" y="334"/>
                  </a:lnTo>
                  <a:lnTo>
                    <a:pt x="341" y="340"/>
                  </a:lnTo>
                  <a:lnTo>
                    <a:pt x="317" y="358"/>
                  </a:lnTo>
                  <a:lnTo>
                    <a:pt x="317" y="364"/>
                  </a:lnTo>
                  <a:lnTo>
                    <a:pt x="311" y="364"/>
                  </a:lnTo>
                  <a:lnTo>
                    <a:pt x="311" y="382"/>
                  </a:lnTo>
                  <a:lnTo>
                    <a:pt x="317" y="388"/>
                  </a:lnTo>
                  <a:lnTo>
                    <a:pt x="329" y="400"/>
                  </a:lnTo>
                  <a:lnTo>
                    <a:pt x="323" y="412"/>
                  </a:lnTo>
                  <a:lnTo>
                    <a:pt x="323" y="424"/>
                  </a:lnTo>
                  <a:lnTo>
                    <a:pt x="317" y="442"/>
                  </a:lnTo>
                  <a:lnTo>
                    <a:pt x="317" y="466"/>
                  </a:lnTo>
                  <a:lnTo>
                    <a:pt x="323" y="472"/>
                  </a:lnTo>
                  <a:lnTo>
                    <a:pt x="329" y="478"/>
                  </a:lnTo>
                  <a:lnTo>
                    <a:pt x="335" y="484"/>
                  </a:lnTo>
                  <a:lnTo>
                    <a:pt x="353" y="484"/>
                  </a:lnTo>
                  <a:lnTo>
                    <a:pt x="353" y="490"/>
                  </a:lnTo>
                  <a:lnTo>
                    <a:pt x="359" y="496"/>
                  </a:lnTo>
                  <a:lnTo>
                    <a:pt x="383" y="507"/>
                  </a:lnTo>
                  <a:lnTo>
                    <a:pt x="389" y="519"/>
                  </a:lnTo>
                  <a:lnTo>
                    <a:pt x="413" y="537"/>
                  </a:lnTo>
                  <a:lnTo>
                    <a:pt x="437" y="555"/>
                  </a:lnTo>
                  <a:lnTo>
                    <a:pt x="437" y="561"/>
                  </a:lnTo>
                  <a:lnTo>
                    <a:pt x="437" y="573"/>
                  </a:lnTo>
                  <a:lnTo>
                    <a:pt x="437" y="591"/>
                  </a:lnTo>
                  <a:lnTo>
                    <a:pt x="54" y="60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73"/>
            <p:cNvSpPr>
              <a:spLocks/>
            </p:cNvSpPr>
            <p:nvPr/>
          </p:nvSpPr>
          <p:spPr bwMode="auto">
            <a:xfrm>
              <a:off x="3583172" y="2641323"/>
              <a:ext cx="675149" cy="486885"/>
            </a:xfrm>
            <a:custGeom>
              <a:avLst/>
              <a:gdLst>
                <a:gd name="T0" fmla="*/ 366 w 490"/>
                <a:gd name="T1" fmla="*/ 0 h 322"/>
                <a:gd name="T2" fmla="*/ 383 w 490"/>
                <a:gd name="T3" fmla="*/ 16 h 322"/>
                <a:gd name="T4" fmla="*/ 377 w 490"/>
                <a:gd name="T5" fmla="*/ 32 h 322"/>
                <a:gd name="T6" fmla="*/ 383 w 490"/>
                <a:gd name="T7" fmla="*/ 70 h 322"/>
                <a:gd name="T8" fmla="*/ 416 w 490"/>
                <a:gd name="T9" fmla="*/ 81 h 322"/>
                <a:gd name="T10" fmla="*/ 422 w 490"/>
                <a:gd name="T11" fmla="*/ 97 h 322"/>
                <a:gd name="T12" fmla="*/ 432 w 490"/>
                <a:gd name="T13" fmla="*/ 112 h 322"/>
                <a:gd name="T14" fmla="*/ 454 w 490"/>
                <a:gd name="T15" fmla="*/ 139 h 322"/>
                <a:gd name="T16" fmla="*/ 448 w 490"/>
                <a:gd name="T17" fmla="*/ 155 h 322"/>
                <a:gd name="T18" fmla="*/ 443 w 490"/>
                <a:gd name="T19" fmla="*/ 166 h 322"/>
                <a:gd name="T20" fmla="*/ 422 w 490"/>
                <a:gd name="T21" fmla="*/ 188 h 322"/>
                <a:gd name="T22" fmla="*/ 399 w 490"/>
                <a:gd name="T23" fmla="*/ 188 h 322"/>
                <a:gd name="T24" fmla="*/ 388 w 490"/>
                <a:gd name="T25" fmla="*/ 204 h 322"/>
                <a:gd name="T26" fmla="*/ 399 w 490"/>
                <a:gd name="T27" fmla="*/ 220 h 322"/>
                <a:gd name="T28" fmla="*/ 399 w 490"/>
                <a:gd name="T29" fmla="*/ 241 h 322"/>
                <a:gd name="T30" fmla="*/ 377 w 490"/>
                <a:gd name="T31" fmla="*/ 268 h 322"/>
                <a:gd name="T32" fmla="*/ 377 w 490"/>
                <a:gd name="T33" fmla="*/ 284 h 322"/>
                <a:gd name="T34" fmla="*/ 349 w 490"/>
                <a:gd name="T35" fmla="*/ 268 h 322"/>
                <a:gd name="T36" fmla="*/ 56 w 490"/>
                <a:gd name="T37" fmla="*/ 274 h 322"/>
                <a:gd name="T38" fmla="*/ 56 w 490"/>
                <a:gd name="T39" fmla="*/ 258 h 322"/>
                <a:gd name="T40" fmla="*/ 50 w 490"/>
                <a:gd name="T41" fmla="*/ 241 h 322"/>
                <a:gd name="T42" fmla="*/ 50 w 490"/>
                <a:gd name="T43" fmla="*/ 231 h 322"/>
                <a:gd name="T44" fmla="*/ 44 w 490"/>
                <a:gd name="T45" fmla="*/ 209 h 322"/>
                <a:gd name="T46" fmla="*/ 44 w 490"/>
                <a:gd name="T47" fmla="*/ 193 h 322"/>
                <a:gd name="T48" fmla="*/ 33 w 490"/>
                <a:gd name="T49" fmla="*/ 177 h 322"/>
                <a:gd name="T50" fmla="*/ 28 w 490"/>
                <a:gd name="T51" fmla="*/ 166 h 322"/>
                <a:gd name="T52" fmla="*/ 17 w 490"/>
                <a:gd name="T53" fmla="*/ 145 h 322"/>
                <a:gd name="T54" fmla="*/ 17 w 490"/>
                <a:gd name="T55" fmla="*/ 123 h 322"/>
                <a:gd name="T56" fmla="*/ 11 w 490"/>
                <a:gd name="T57" fmla="*/ 107 h 322"/>
                <a:gd name="T58" fmla="*/ 6 w 490"/>
                <a:gd name="T59" fmla="*/ 97 h 322"/>
                <a:gd name="T60" fmla="*/ 6 w 490"/>
                <a:gd name="T61" fmla="*/ 65 h 322"/>
                <a:gd name="T62" fmla="*/ 11 w 490"/>
                <a:gd name="T63" fmla="*/ 48 h 322"/>
                <a:gd name="T64" fmla="*/ 6 w 490"/>
                <a:gd name="T65" fmla="*/ 32 h 322"/>
                <a:gd name="T66" fmla="*/ 6 w 490"/>
                <a:gd name="T67" fmla="*/ 16 h 322"/>
                <a:gd name="T68" fmla="*/ 6 w 490"/>
                <a:gd name="T69" fmla="*/ 11 h 322"/>
                <a:gd name="T70" fmla="*/ 11 w 490"/>
                <a:gd name="T71" fmla="*/ 11 h 3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0"/>
                <a:gd name="T109" fmla="*/ 0 h 322"/>
                <a:gd name="T110" fmla="*/ 490 w 490"/>
                <a:gd name="T111" fmla="*/ 322 h 3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0" h="322">
                  <a:moveTo>
                    <a:pt x="12" y="12"/>
                  </a:moveTo>
                  <a:lnTo>
                    <a:pt x="395" y="0"/>
                  </a:lnTo>
                  <a:lnTo>
                    <a:pt x="401" y="12"/>
                  </a:lnTo>
                  <a:lnTo>
                    <a:pt x="413" y="18"/>
                  </a:lnTo>
                  <a:lnTo>
                    <a:pt x="413" y="30"/>
                  </a:lnTo>
                  <a:lnTo>
                    <a:pt x="407" y="36"/>
                  </a:lnTo>
                  <a:lnTo>
                    <a:pt x="407" y="48"/>
                  </a:lnTo>
                  <a:lnTo>
                    <a:pt x="413" y="78"/>
                  </a:lnTo>
                  <a:lnTo>
                    <a:pt x="437" y="84"/>
                  </a:lnTo>
                  <a:lnTo>
                    <a:pt x="449" y="90"/>
                  </a:lnTo>
                  <a:lnTo>
                    <a:pt x="449" y="102"/>
                  </a:lnTo>
                  <a:lnTo>
                    <a:pt x="455" y="108"/>
                  </a:lnTo>
                  <a:lnTo>
                    <a:pt x="466" y="119"/>
                  </a:lnTo>
                  <a:lnTo>
                    <a:pt x="466" y="125"/>
                  </a:lnTo>
                  <a:lnTo>
                    <a:pt x="484" y="137"/>
                  </a:lnTo>
                  <a:lnTo>
                    <a:pt x="490" y="155"/>
                  </a:lnTo>
                  <a:lnTo>
                    <a:pt x="490" y="161"/>
                  </a:lnTo>
                  <a:lnTo>
                    <a:pt x="484" y="173"/>
                  </a:lnTo>
                  <a:lnTo>
                    <a:pt x="478" y="179"/>
                  </a:lnTo>
                  <a:lnTo>
                    <a:pt x="478" y="185"/>
                  </a:lnTo>
                  <a:lnTo>
                    <a:pt x="466" y="203"/>
                  </a:lnTo>
                  <a:lnTo>
                    <a:pt x="455" y="209"/>
                  </a:lnTo>
                  <a:lnTo>
                    <a:pt x="449" y="209"/>
                  </a:lnTo>
                  <a:lnTo>
                    <a:pt x="431" y="209"/>
                  </a:lnTo>
                  <a:lnTo>
                    <a:pt x="425" y="215"/>
                  </a:lnTo>
                  <a:lnTo>
                    <a:pt x="419" y="227"/>
                  </a:lnTo>
                  <a:lnTo>
                    <a:pt x="419" y="233"/>
                  </a:lnTo>
                  <a:lnTo>
                    <a:pt x="431" y="245"/>
                  </a:lnTo>
                  <a:lnTo>
                    <a:pt x="431" y="251"/>
                  </a:lnTo>
                  <a:lnTo>
                    <a:pt x="431" y="269"/>
                  </a:lnTo>
                  <a:lnTo>
                    <a:pt x="419" y="293"/>
                  </a:lnTo>
                  <a:lnTo>
                    <a:pt x="407" y="299"/>
                  </a:lnTo>
                  <a:lnTo>
                    <a:pt x="401" y="311"/>
                  </a:lnTo>
                  <a:lnTo>
                    <a:pt x="407" y="316"/>
                  </a:lnTo>
                  <a:lnTo>
                    <a:pt x="401" y="322"/>
                  </a:lnTo>
                  <a:lnTo>
                    <a:pt x="377" y="299"/>
                  </a:lnTo>
                  <a:lnTo>
                    <a:pt x="66" y="311"/>
                  </a:lnTo>
                  <a:lnTo>
                    <a:pt x="60" y="305"/>
                  </a:lnTo>
                  <a:lnTo>
                    <a:pt x="60" y="293"/>
                  </a:lnTo>
                  <a:lnTo>
                    <a:pt x="60" y="287"/>
                  </a:lnTo>
                  <a:lnTo>
                    <a:pt x="54" y="281"/>
                  </a:lnTo>
                  <a:lnTo>
                    <a:pt x="54" y="269"/>
                  </a:lnTo>
                  <a:lnTo>
                    <a:pt x="60" y="263"/>
                  </a:lnTo>
                  <a:lnTo>
                    <a:pt x="54" y="257"/>
                  </a:lnTo>
                  <a:lnTo>
                    <a:pt x="48" y="251"/>
                  </a:lnTo>
                  <a:lnTo>
                    <a:pt x="48" y="233"/>
                  </a:lnTo>
                  <a:lnTo>
                    <a:pt x="48" y="227"/>
                  </a:lnTo>
                  <a:lnTo>
                    <a:pt x="48" y="215"/>
                  </a:lnTo>
                  <a:lnTo>
                    <a:pt x="36" y="209"/>
                  </a:lnTo>
                  <a:lnTo>
                    <a:pt x="36" y="197"/>
                  </a:lnTo>
                  <a:lnTo>
                    <a:pt x="36" y="191"/>
                  </a:lnTo>
                  <a:lnTo>
                    <a:pt x="30" y="185"/>
                  </a:lnTo>
                  <a:lnTo>
                    <a:pt x="24" y="167"/>
                  </a:lnTo>
                  <a:lnTo>
                    <a:pt x="18" y="161"/>
                  </a:lnTo>
                  <a:lnTo>
                    <a:pt x="18" y="143"/>
                  </a:lnTo>
                  <a:lnTo>
                    <a:pt x="18" y="137"/>
                  </a:lnTo>
                  <a:lnTo>
                    <a:pt x="12" y="131"/>
                  </a:lnTo>
                  <a:lnTo>
                    <a:pt x="12" y="119"/>
                  </a:lnTo>
                  <a:lnTo>
                    <a:pt x="6" y="108"/>
                  </a:lnTo>
                  <a:lnTo>
                    <a:pt x="0" y="90"/>
                  </a:lnTo>
                  <a:lnTo>
                    <a:pt x="6" y="72"/>
                  </a:lnTo>
                  <a:lnTo>
                    <a:pt x="6" y="60"/>
                  </a:lnTo>
                  <a:lnTo>
                    <a:pt x="12" y="54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 74"/>
            <p:cNvSpPr>
              <a:spLocks/>
            </p:cNvSpPr>
            <p:nvPr/>
          </p:nvSpPr>
          <p:spPr bwMode="auto">
            <a:xfrm>
              <a:off x="3673887" y="3094512"/>
              <a:ext cx="749504" cy="716009"/>
            </a:xfrm>
            <a:custGeom>
              <a:avLst/>
              <a:gdLst>
                <a:gd name="T0" fmla="*/ 421 w 544"/>
                <a:gd name="T1" fmla="*/ 377 h 471"/>
                <a:gd name="T2" fmla="*/ 426 w 544"/>
                <a:gd name="T3" fmla="*/ 387 h 471"/>
                <a:gd name="T4" fmla="*/ 432 w 544"/>
                <a:gd name="T5" fmla="*/ 403 h 471"/>
                <a:gd name="T6" fmla="*/ 409 w 544"/>
                <a:gd name="T7" fmla="*/ 420 h 471"/>
                <a:gd name="T8" fmla="*/ 460 w 544"/>
                <a:gd name="T9" fmla="*/ 425 h 471"/>
                <a:gd name="T10" fmla="*/ 465 w 544"/>
                <a:gd name="T11" fmla="*/ 403 h 471"/>
                <a:gd name="T12" fmla="*/ 471 w 544"/>
                <a:gd name="T13" fmla="*/ 377 h 471"/>
                <a:gd name="T14" fmla="*/ 487 w 544"/>
                <a:gd name="T15" fmla="*/ 366 h 471"/>
                <a:gd name="T16" fmla="*/ 498 w 544"/>
                <a:gd name="T17" fmla="*/ 366 h 471"/>
                <a:gd name="T18" fmla="*/ 498 w 544"/>
                <a:gd name="T19" fmla="*/ 334 h 471"/>
                <a:gd name="T20" fmla="*/ 493 w 544"/>
                <a:gd name="T21" fmla="*/ 328 h 471"/>
                <a:gd name="T22" fmla="*/ 493 w 544"/>
                <a:gd name="T23" fmla="*/ 323 h 471"/>
                <a:gd name="T24" fmla="*/ 487 w 544"/>
                <a:gd name="T25" fmla="*/ 328 h 471"/>
                <a:gd name="T26" fmla="*/ 465 w 544"/>
                <a:gd name="T27" fmla="*/ 307 h 471"/>
                <a:gd name="T28" fmla="*/ 471 w 544"/>
                <a:gd name="T29" fmla="*/ 296 h 471"/>
                <a:gd name="T30" fmla="*/ 465 w 544"/>
                <a:gd name="T31" fmla="*/ 280 h 471"/>
                <a:gd name="T32" fmla="*/ 443 w 544"/>
                <a:gd name="T33" fmla="*/ 247 h 471"/>
                <a:gd name="T34" fmla="*/ 409 w 544"/>
                <a:gd name="T35" fmla="*/ 231 h 471"/>
                <a:gd name="T36" fmla="*/ 393 w 544"/>
                <a:gd name="T37" fmla="*/ 209 h 471"/>
                <a:gd name="T38" fmla="*/ 409 w 544"/>
                <a:gd name="T39" fmla="*/ 189 h 471"/>
                <a:gd name="T40" fmla="*/ 409 w 544"/>
                <a:gd name="T41" fmla="*/ 167 h 471"/>
                <a:gd name="T42" fmla="*/ 387 w 544"/>
                <a:gd name="T43" fmla="*/ 151 h 471"/>
                <a:gd name="T44" fmla="*/ 376 w 544"/>
                <a:gd name="T45" fmla="*/ 162 h 471"/>
                <a:gd name="T46" fmla="*/ 360 w 544"/>
                <a:gd name="T47" fmla="*/ 124 h 471"/>
                <a:gd name="T48" fmla="*/ 333 w 544"/>
                <a:gd name="T49" fmla="*/ 102 h 471"/>
                <a:gd name="T50" fmla="*/ 310 w 544"/>
                <a:gd name="T51" fmla="*/ 69 h 471"/>
                <a:gd name="T52" fmla="*/ 305 w 544"/>
                <a:gd name="T53" fmla="*/ 37 h 471"/>
                <a:gd name="T54" fmla="*/ 310 w 544"/>
                <a:gd name="T55" fmla="*/ 21 h 471"/>
                <a:gd name="T56" fmla="*/ 0 w 544"/>
                <a:gd name="T57" fmla="*/ 11 h 471"/>
                <a:gd name="T58" fmla="*/ 11 w 544"/>
                <a:gd name="T59" fmla="*/ 26 h 471"/>
                <a:gd name="T60" fmla="*/ 22 w 544"/>
                <a:gd name="T61" fmla="*/ 48 h 471"/>
                <a:gd name="T62" fmla="*/ 28 w 544"/>
                <a:gd name="T63" fmla="*/ 64 h 471"/>
                <a:gd name="T64" fmla="*/ 61 w 544"/>
                <a:gd name="T65" fmla="*/ 91 h 471"/>
                <a:gd name="T66" fmla="*/ 50 w 544"/>
                <a:gd name="T67" fmla="*/ 113 h 471"/>
                <a:gd name="T68" fmla="*/ 61 w 544"/>
                <a:gd name="T69" fmla="*/ 124 h 471"/>
                <a:gd name="T70" fmla="*/ 72 w 544"/>
                <a:gd name="T71" fmla="*/ 140 h 471"/>
                <a:gd name="T72" fmla="*/ 82 w 544"/>
                <a:gd name="T73" fmla="*/ 145 h 471"/>
                <a:gd name="T74" fmla="*/ 82 w 544"/>
                <a:gd name="T75" fmla="*/ 393 h 47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44"/>
                <a:gd name="T115" fmla="*/ 0 h 471"/>
                <a:gd name="T116" fmla="*/ 544 w 544"/>
                <a:gd name="T117" fmla="*/ 471 h 47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44" h="471">
                  <a:moveTo>
                    <a:pt x="89" y="435"/>
                  </a:moveTo>
                  <a:lnTo>
                    <a:pt x="454" y="418"/>
                  </a:lnTo>
                  <a:lnTo>
                    <a:pt x="454" y="423"/>
                  </a:lnTo>
                  <a:lnTo>
                    <a:pt x="460" y="429"/>
                  </a:lnTo>
                  <a:lnTo>
                    <a:pt x="466" y="435"/>
                  </a:lnTo>
                  <a:lnTo>
                    <a:pt x="466" y="447"/>
                  </a:lnTo>
                  <a:lnTo>
                    <a:pt x="454" y="453"/>
                  </a:lnTo>
                  <a:lnTo>
                    <a:pt x="442" y="465"/>
                  </a:lnTo>
                  <a:lnTo>
                    <a:pt x="442" y="471"/>
                  </a:lnTo>
                  <a:lnTo>
                    <a:pt x="496" y="471"/>
                  </a:lnTo>
                  <a:lnTo>
                    <a:pt x="502" y="453"/>
                  </a:lnTo>
                  <a:lnTo>
                    <a:pt x="502" y="447"/>
                  </a:lnTo>
                  <a:lnTo>
                    <a:pt x="508" y="429"/>
                  </a:lnTo>
                  <a:lnTo>
                    <a:pt x="508" y="418"/>
                  </a:lnTo>
                  <a:lnTo>
                    <a:pt x="514" y="412"/>
                  </a:lnTo>
                  <a:lnTo>
                    <a:pt x="526" y="406"/>
                  </a:lnTo>
                  <a:lnTo>
                    <a:pt x="532" y="406"/>
                  </a:lnTo>
                  <a:lnTo>
                    <a:pt x="538" y="406"/>
                  </a:lnTo>
                  <a:lnTo>
                    <a:pt x="544" y="376"/>
                  </a:lnTo>
                  <a:lnTo>
                    <a:pt x="538" y="370"/>
                  </a:lnTo>
                  <a:lnTo>
                    <a:pt x="538" y="364"/>
                  </a:lnTo>
                  <a:lnTo>
                    <a:pt x="532" y="364"/>
                  </a:lnTo>
                  <a:lnTo>
                    <a:pt x="532" y="358"/>
                  </a:lnTo>
                  <a:lnTo>
                    <a:pt x="526" y="358"/>
                  </a:lnTo>
                  <a:lnTo>
                    <a:pt x="526" y="364"/>
                  </a:lnTo>
                  <a:lnTo>
                    <a:pt x="520" y="364"/>
                  </a:lnTo>
                  <a:lnTo>
                    <a:pt x="502" y="340"/>
                  </a:lnTo>
                  <a:lnTo>
                    <a:pt x="508" y="334"/>
                  </a:lnTo>
                  <a:lnTo>
                    <a:pt x="508" y="328"/>
                  </a:lnTo>
                  <a:lnTo>
                    <a:pt x="514" y="322"/>
                  </a:lnTo>
                  <a:lnTo>
                    <a:pt x="502" y="310"/>
                  </a:lnTo>
                  <a:lnTo>
                    <a:pt x="502" y="298"/>
                  </a:lnTo>
                  <a:lnTo>
                    <a:pt x="478" y="274"/>
                  </a:lnTo>
                  <a:lnTo>
                    <a:pt x="466" y="268"/>
                  </a:lnTo>
                  <a:lnTo>
                    <a:pt x="442" y="256"/>
                  </a:lnTo>
                  <a:lnTo>
                    <a:pt x="430" y="244"/>
                  </a:lnTo>
                  <a:lnTo>
                    <a:pt x="424" y="232"/>
                  </a:lnTo>
                  <a:lnTo>
                    <a:pt x="424" y="226"/>
                  </a:lnTo>
                  <a:lnTo>
                    <a:pt x="442" y="209"/>
                  </a:lnTo>
                  <a:lnTo>
                    <a:pt x="436" y="197"/>
                  </a:lnTo>
                  <a:lnTo>
                    <a:pt x="442" y="185"/>
                  </a:lnTo>
                  <a:lnTo>
                    <a:pt x="442" y="173"/>
                  </a:lnTo>
                  <a:lnTo>
                    <a:pt x="418" y="167"/>
                  </a:lnTo>
                  <a:lnTo>
                    <a:pt x="412" y="173"/>
                  </a:lnTo>
                  <a:lnTo>
                    <a:pt x="406" y="179"/>
                  </a:lnTo>
                  <a:lnTo>
                    <a:pt x="406" y="173"/>
                  </a:lnTo>
                  <a:lnTo>
                    <a:pt x="389" y="137"/>
                  </a:lnTo>
                  <a:lnTo>
                    <a:pt x="383" y="131"/>
                  </a:lnTo>
                  <a:lnTo>
                    <a:pt x="359" y="113"/>
                  </a:lnTo>
                  <a:lnTo>
                    <a:pt x="335" y="83"/>
                  </a:lnTo>
                  <a:lnTo>
                    <a:pt x="335" y="77"/>
                  </a:lnTo>
                  <a:lnTo>
                    <a:pt x="329" y="59"/>
                  </a:lnTo>
                  <a:lnTo>
                    <a:pt x="329" y="41"/>
                  </a:lnTo>
                  <a:lnTo>
                    <a:pt x="335" y="29"/>
                  </a:lnTo>
                  <a:lnTo>
                    <a:pt x="335" y="23"/>
                  </a:lnTo>
                  <a:lnTo>
                    <a:pt x="311" y="0"/>
                  </a:lnTo>
                  <a:lnTo>
                    <a:pt x="0" y="12"/>
                  </a:lnTo>
                  <a:lnTo>
                    <a:pt x="6" y="23"/>
                  </a:lnTo>
                  <a:lnTo>
                    <a:pt x="12" y="29"/>
                  </a:lnTo>
                  <a:lnTo>
                    <a:pt x="18" y="41"/>
                  </a:lnTo>
                  <a:lnTo>
                    <a:pt x="24" y="53"/>
                  </a:lnTo>
                  <a:lnTo>
                    <a:pt x="30" y="59"/>
                  </a:lnTo>
                  <a:lnTo>
                    <a:pt x="30" y="71"/>
                  </a:lnTo>
                  <a:lnTo>
                    <a:pt x="66" y="101"/>
                  </a:lnTo>
                  <a:lnTo>
                    <a:pt x="54" y="113"/>
                  </a:lnTo>
                  <a:lnTo>
                    <a:pt x="54" y="125"/>
                  </a:lnTo>
                  <a:lnTo>
                    <a:pt x="54" y="131"/>
                  </a:lnTo>
                  <a:lnTo>
                    <a:pt x="66" y="137"/>
                  </a:lnTo>
                  <a:lnTo>
                    <a:pt x="72" y="155"/>
                  </a:lnTo>
                  <a:lnTo>
                    <a:pt x="78" y="155"/>
                  </a:lnTo>
                  <a:lnTo>
                    <a:pt x="84" y="161"/>
                  </a:lnTo>
                  <a:lnTo>
                    <a:pt x="89" y="161"/>
                  </a:lnTo>
                  <a:lnTo>
                    <a:pt x="89" y="382"/>
                  </a:lnTo>
                  <a:lnTo>
                    <a:pt x="89" y="435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76"/>
            <p:cNvSpPr>
              <a:spLocks/>
            </p:cNvSpPr>
            <p:nvPr/>
          </p:nvSpPr>
          <p:spPr bwMode="auto">
            <a:xfrm>
              <a:off x="3871672" y="4292352"/>
              <a:ext cx="633510" cy="606502"/>
            </a:xfrm>
            <a:custGeom>
              <a:avLst/>
              <a:gdLst>
                <a:gd name="T0" fmla="*/ 232 w 461"/>
                <a:gd name="T1" fmla="*/ 5 h 400"/>
                <a:gd name="T2" fmla="*/ 249 w 461"/>
                <a:gd name="T3" fmla="*/ 53 h 400"/>
                <a:gd name="T4" fmla="*/ 243 w 461"/>
                <a:gd name="T5" fmla="*/ 69 h 400"/>
                <a:gd name="T6" fmla="*/ 222 w 461"/>
                <a:gd name="T7" fmla="*/ 118 h 400"/>
                <a:gd name="T8" fmla="*/ 354 w 461"/>
                <a:gd name="T9" fmla="*/ 177 h 400"/>
                <a:gd name="T10" fmla="*/ 354 w 461"/>
                <a:gd name="T11" fmla="*/ 215 h 400"/>
                <a:gd name="T12" fmla="*/ 348 w 461"/>
                <a:gd name="T13" fmla="*/ 241 h 400"/>
                <a:gd name="T14" fmla="*/ 321 w 461"/>
                <a:gd name="T15" fmla="*/ 236 h 400"/>
                <a:gd name="T16" fmla="*/ 315 w 461"/>
                <a:gd name="T17" fmla="*/ 263 h 400"/>
                <a:gd name="T18" fmla="*/ 343 w 461"/>
                <a:gd name="T19" fmla="*/ 257 h 400"/>
                <a:gd name="T20" fmla="*/ 365 w 461"/>
                <a:gd name="T21" fmla="*/ 252 h 400"/>
                <a:gd name="T22" fmla="*/ 359 w 461"/>
                <a:gd name="T23" fmla="*/ 268 h 400"/>
                <a:gd name="T24" fmla="*/ 371 w 461"/>
                <a:gd name="T25" fmla="*/ 274 h 400"/>
                <a:gd name="T26" fmla="*/ 398 w 461"/>
                <a:gd name="T27" fmla="*/ 257 h 400"/>
                <a:gd name="T28" fmla="*/ 409 w 461"/>
                <a:gd name="T29" fmla="*/ 257 h 400"/>
                <a:gd name="T30" fmla="*/ 409 w 461"/>
                <a:gd name="T31" fmla="*/ 274 h 400"/>
                <a:gd name="T32" fmla="*/ 376 w 461"/>
                <a:gd name="T33" fmla="*/ 301 h 400"/>
                <a:gd name="T34" fmla="*/ 398 w 461"/>
                <a:gd name="T35" fmla="*/ 328 h 400"/>
                <a:gd name="T36" fmla="*/ 426 w 461"/>
                <a:gd name="T37" fmla="*/ 349 h 400"/>
                <a:gd name="T38" fmla="*/ 398 w 461"/>
                <a:gd name="T39" fmla="*/ 344 h 400"/>
                <a:gd name="T40" fmla="*/ 354 w 461"/>
                <a:gd name="T41" fmla="*/ 322 h 400"/>
                <a:gd name="T42" fmla="*/ 343 w 461"/>
                <a:gd name="T43" fmla="*/ 338 h 400"/>
                <a:gd name="T44" fmla="*/ 332 w 461"/>
                <a:gd name="T45" fmla="*/ 349 h 400"/>
                <a:gd name="T46" fmla="*/ 315 w 461"/>
                <a:gd name="T47" fmla="*/ 338 h 400"/>
                <a:gd name="T48" fmla="*/ 298 w 461"/>
                <a:gd name="T49" fmla="*/ 338 h 400"/>
                <a:gd name="T50" fmla="*/ 271 w 461"/>
                <a:gd name="T51" fmla="*/ 349 h 400"/>
                <a:gd name="T52" fmla="*/ 227 w 461"/>
                <a:gd name="T53" fmla="*/ 322 h 400"/>
                <a:gd name="T54" fmla="*/ 211 w 461"/>
                <a:gd name="T55" fmla="*/ 306 h 400"/>
                <a:gd name="T56" fmla="*/ 211 w 461"/>
                <a:gd name="T57" fmla="*/ 301 h 400"/>
                <a:gd name="T58" fmla="*/ 194 w 461"/>
                <a:gd name="T59" fmla="*/ 301 h 400"/>
                <a:gd name="T60" fmla="*/ 183 w 461"/>
                <a:gd name="T61" fmla="*/ 290 h 400"/>
                <a:gd name="T62" fmla="*/ 172 w 461"/>
                <a:gd name="T63" fmla="*/ 317 h 400"/>
                <a:gd name="T64" fmla="*/ 83 w 461"/>
                <a:gd name="T65" fmla="*/ 301 h 400"/>
                <a:gd name="T66" fmla="*/ 22 w 461"/>
                <a:gd name="T67" fmla="*/ 301 h 400"/>
                <a:gd name="T68" fmla="*/ 28 w 461"/>
                <a:gd name="T69" fmla="*/ 284 h 400"/>
                <a:gd name="T70" fmla="*/ 33 w 461"/>
                <a:gd name="T71" fmla="*/ 247 h 400"/>
                <a:gd name="T72" fmla="*/ 33 w 461"/>
                <a:gd name="T73" fmla="*/ 225 h 400"/>
                <a:gd name="T74" fmla="*/ 50 w 461"/>
                <a:gd name="T75" fmla="*/ 199 h 400"/>
                <a:gd name="T76" fmla="*/ 39 w 461"/>
                <a:gd name="T77" fmla="*/ 161 h 400"/>
                <a:gd name="T78" fmla="*/ 33 w 461"/>
                <a:gd name="T79" fmla="*/ 150 h 400"/>
                <a:gd name="T80" fmla="*/ 22 w 461"/>
                <a:gd name="T81" fmla="*/ 134 h 400"/>
                <a:gd name="T82" fmla="*/ 6 w 461"/>
                <a:gd name="T83" fmla="*/ 102 h 400"/>
                <a:gd name="T84" fmla="*/ 0 w 461"/>
                <a:gd name="T85" fmla="*/ 5 h 4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61"/>
                <a:gd name="T130" fmla="*/ 0 h 400"/>
                <a:gd name="T131" fmla="*/ 461 w 461"/>
                <a:gd name="T132" fmla="*/ 400 h 4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61" h="400">
                  <a:moveTo>
                    <a:pt x="0" y="6"/>
                  </a:moveTo>
                  <a:lnTo>
                    <a:pt x="251" y="0"/>
                  </a:lnTo>
                  <a:lnTo>
                    <a:pt x="251" y="6"/>
                  </a:lnTo>
                  <a:lnTo>
                    <a:pt x="257" y="24"/>
                  </a:lnTo>
                  <a:lnTo>
                    <a:pt x="263" y="47"/>
                  </a:lnTo>
                  <a:lnTo>
                    <a:pt x="269" y="59"/>
                  </a:lnTo>
                  <a:lnTo>
                    <a:pt x="275" y="71"/>
                  </a:lnTo>
                  <a:lnTo>
                    <a:pt x="263" y="77"/>
                  </a:lnTo>
                  <a:lnTo>
                    <a:pt x="257" y="83"/>
                  </a:lnTo>
                  <a:lnTo>
                    <a:pt x="251" y="101"/>
                  </a:lnTo>
                  <a:lnTo>
                    <a:pt x="240" y="131"/>
                  </a:lnTo>
                  <a:lnTo>
                    <a:pt x="222" y="173"/>
                  </a:lnTo>
                  <a:lnTo>
                    <a:pt x="222" y="203"/>
                  </a:lnTo>
                  <a:lnTo>
                    <a:pt x="383" y="197"/>
                  </a:lnTo>
                  <a:lnTo>
                    <a:pt x="383" y="203"/>
                  </a:lnTo>
                  <a:lnTo>
                    <a:pt x="383" y="215"/>
                  </a:lnTo>
                  <a:lnTo>
                    <a:pt x="383" y="239"/>
                  </a:lnTo>
                  <a:lnTo>
                    <a:pt x="401" y="256"/>
                  </a:lnTo>
                  <a:lnTo>
                    <a:pt x="401" y="274"/>
                  </a:lnTo>
                  <a:lnTo>
                    <a:pt x="377" y="268"/>
                  </a:lnTo>
                  <a:lnTo>
                    <a:pt x="359" y="262"/>
                  </a:lnTo>
                  <a:lnTo>
                    <a:pt x="353" y="262"/>
                  </a:lnTo>
                  <a:lnTo>
                    <a:pt x="347" y="262"/>
                  </a:lnTo>
                  <a:lnTo>
                    <a:pt x="335" y="280"/>
                  </a:lnTo>
                  <a:lnTo>
                    <a:pt x="329" y="286"/>
                  </a:lnTo>
                  <a:lnTo>
                    <a:pt x="341" y="292"/>
                  </a:lnTo>
                  <a:lnTo>
                    <a:pt x="347" y="292"/>
                  </a:lnTo>
                  <a:lnTo>
                    <a:pt x="365" y="292"/>
                  </a:lnTo>
                  <a:lnTo>
                    <a:pt x="371" y="286"/>
                  </a:lnTo>
                  <a:lnTo>
                    <a:pt x="377" y="286"/>
                  </a:lnTo>
                  <a:lnTo>
                    <a:pt x="389" y="286"/>
                  </a:lnTo>
                  <a:lnTo>
                    <a:pt x="395" y="280"/>
                  </a:lnTo>
                  <a:lnTo>
                    <a:pt x="395" y="286"/>
                  </a:lnTo>
                  <a:lnTo>
                    <a:pt x="395" y="292"/>
                  </a:lnTo>
                  <a:lnTo>
                    <a:pt x="389" y="298"/>
                  </a:lnTo>
                  <a:lnTo>
                    <a:pt x="389" y="304"/>
                  </a:lnTo>
                  <a:lnTo>
                    <a:pt x="395" y="304"/>
                  </a:lnTo>
                  <a:lnTo>
                    <a:pt x="401" y="304"/>
                  </a:lnTo>
                  <a:lnTo>
                    <a:pt x="407" y="304"/>
                  </a:lnTo>
                  <a:lnTo>
                    <a:pt x="413" y="292"/>
                  </a:lnTo>
                  <a:lnTo>
                    <a:pt x="431" y="286"/>
                  </a:lnTo>
                  <a:lnTo>
                    <a:pt x="437" y="280"/>
                  </a:lnTo>
                  <a:lnTo>
                    <a:pt x="443" y="280"/>
                  </a:lnTo>
                  <a:lnTo>
                    <a:pt x="443" y="286"/>
                  </a:lnTo>
                  <a:lnTo>
                    <a:pt x="443" y="292"/>
                  </a:lnTo>
                  <a:lnTo>
                    <a:pt x="443" y="298"/>
                  </a:lnTo>
                  <a:lnTo>
                    <a:pt x="443" y="304"/>
                  </a:lnTo>
                  <a:lnTo>
                    <a:pt x="437" y="310"/>
                  </a:lnTo>
                  <a:lnTo>
                    <a:pt x="425" y="328"/>
                  </a:lnTo>
                  <a:lnTo>
                    <a:pt x="407" y="334"/>
                  </a:lnTo>
                  <a:lnTo>
                    <a:pt x="407" y="346"/>
                  </a:lnTo>
                  <a:lnTo>
                    <a:pt x="413" y="352"/>
                  </a:lnTo>
                  <a:lnTo>
                    <a:pt x="431" y="364"/>
                  </a:lnTo>
                  <a:lnTo>
                    <a:pt x="461" y="376"/>
                  </a:lnTo>
                  <a:lnTo>
                    <a:pt x="461" y="382"/>
                  </a:lnTo>
                  <a:lnTo>
                    <a:pt x="461" y="388"/>
                  </a:lnTo>
                  <a:lnTo>
                    <a:pt x="455" y="388"/>
                  </a:lnTo>
                  <a:lnTo>
                    <a:pt x="431" y="400"/>
                  </a:lnTo>
                  <a:lnTo>
                    <a:pt x="431" y="382"/>
                  </a:lnTo>
                  <a:lnTo>
                    <a:pt x="413" y="376"/>
                  </a:lnTo>
                  <a:lnTo>
                    <a:pt x="389" y="364"/>
                  </a:lnTo>
                  <a:lnTo>
                    <a:pt x="383" y="358"/>
                  </a:lnTo>
                  <a:lnTo>
                    <a:pt x="383" y="352"/>
                  </a:lnTo>
                  <a:lnTo>
                    <a:pt x="371" y="358"/>
                  </a:lnTo>
                  <a:lnTo>
                    <a:pt x="371" y="376"/>
                  </a:lnTo>
                  <a:lnTo>
                    <a:pt x="371" y="382"/>
                  </a:lnTo>
                  <a:lnTo>
                    <a:pt x="359" y="388"/>
                  </a:lnTo>
                  <a:lnTo>
                    <a:pt x="353" y="388"/>
                  </a:lnTo>
                  <a:lnTo>
                    <a:pt x="347" y="376"/>
                  </a:lnTo>
                  <a:lnTo>
                    <a:pt x="341" y="376"/>
                  </a:lnTo>
                  <a:lnTo>
                    <a:pt x="335" y="382"/>
                  </a:lnTo>
                  <a:lnTo>
                    <a:pt x="329" y="376"/>
                  </a:lnTo>
                  <a:lnTo>
                    <a:pt x="323" y="376"/>
                  </a:lnTo>
                  <a:lnTo>
                    <a:pt x="311" y="388"/>
                  </a:lnTo>
                  <a:lnTo>
                    <a:pt x="299" y="388"/>
                  </a:lnTo>
                  <a:lnTo>
                    <a:pt x="293" y="388"/>
                  </a:lnTo>
                  <a:lnTo>
                    <a:pt x="281" y="382"/>
                  </a:lnTo>
                  <a:lnTo>
                    <a:pt x="257" y="358"/>
                  </a:lnTo>
                  <a:lnTo>
                    <a:pt x="246" y="358"/>
                  </a:lnTo>
                  <a:lnTo>
                    <a:pt x="234" y="352"/>
                  </a:lnTo>
                  <a:lnTo>
                    <a:pt x="228" y="340"/>
                  </a:lnTo>
                  <a:lnTo>
                    <a:pt x="222" y="340"/>
                  </a:lnTo>
                  <a:lnTo>
                    <a:pt x="228" y="334"/>
                  </a:lnTo>
                  <a:lnTo>
                    <a:pt x="222" y="334"/>
                  </a:lnTo>
                  <a:lnTo>
                    <a:pt x="216" y="334"/>
                  </a:lnTo>
                  <a:lnTo>
                    <a:pt x="210" y="334"/>
                  </a:lnTo>
                  <a:lnTo>
                    <a:pt x="204" y="328"/>
                  </a:lnTo>
                  <a:lnTo>
                    <a:pt x="204" y="322"/>
                  </a:lnTo>
                  <a:lnTo>
                    <a:pt x="198" y="322"/>
                  </a:lnTo>
                  <a:lnTo>
                    <a:pt x="180" y="340"/>
                  </a:lnTo>
                  <a:lnTo>
                    <a:pt x="192" y="346"/>
                  </a:lnTo>
                  <a:lnTo>
                    <a:pt x="186" y="352"/>
                  </a:lnTo>
                  <a:lnTo>
                    <a:pt x="162" y="352"/>
                  </a:lnTo>
                  <a:lnTo>
                    <a:pt x="114" y="346"/>
                  </a:lnTo>
                  <a:lnTo>
                    <a:pt x="90" y="334"/>
                  </a:lnTo>
                  <a:lnTo>
                    <a:pt x="24" y="340"/>
                  </a:lnTo>
                  <a:lnTo>
                    <a:pt x="24" y="334"/>
                  </a:lnTo>
                  <a:lnTo>
                    <a:pt x="24" y="328"/>
                  </a:lnTo>
                  <a:lnTo>
                    <a:pt x="24" y="322"/>
                  </a:lnTo>
                  <a:lnTo>
                    <a:pt x="30" y="316"/>
                  </a:lnTo>
                  <a:lnTo>
                    <a:pt x="42" y="292"/>
                  </a:lnTo>
                  <a:lnTo>
                    <a:pt x="36" y="286"/>
                  </a:lnTo>
                  <a:lnTo>
                    <a:pt x="36" y="274"/>
                  </a:lnTo>
                  <a:lnTo>
                    <a:pt x="36" y="268"/>
                  </a:lnTo>
                  <a:lnTo>
                    <a:pt x="36" y="250"/>
                  </a:lnTo>
                  <a:lnTo>
                    <a:pt x="42" y="244"/>
                  </a:lnTo>
                  <a:lnTo>
                    <a:pt x="48" y="239"/>
                  </a:lnTo>
                  <a:lnTo>
                    <a:pt x="54" y="221"/>
                  </a:lnTo>
                  <a:lnTo>
                    <a:pt x="54" y="209"/>
                  </a:lnTo>
                  <a:lnTo>
                    <a:pt x="48" y="191"/>
                  </a:lnTo>
                  <a:lnTo>
                    <a:pt x="42" y="179"/>
                  </a:lnTo>
                  <a:lnTo>
                    <a:pt x="36" y="179"/>
                  </a:lnTo>
                  <a:lnTo>
                    <a:pt x="42" y="173"/>
                  </a:lnTo>
                  <a:lnTo>
                    <a:pt x="36" y="167"/>
                  </a:lnTo>
                  <a:lnTo>
                    <a:pt x="30" y="161"/>
                  </a:lnTo>
                  <a:lnTo>
                    <a:pt x="24" y="155"/>
                  </a:lnTo>
                  <a:lnTo>
                    <a:pt x="24" y="149"/>
                  </a:lnTo>
                  <a:lnTo>
                    <a:pt x="30" y="143"/>
                  </a:lnTo>
                  <a:lnTo>
                    <a:pt x="18" y="125"/>
                  </a:lnTo>
                  <a:lnTo>
                    <a:pt x="6" y="113"/>
                  </a:lnTo>
                  <a:lnTo>
                    <a:pt x="6" y="10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Freeform 78"/>
            <p:cNvSpPr>
              <a:spLocks/>
            </p:cNvSpPr>
            <p:nvPr/>
          </p:nvSpPr>
          <p:spPr bwMode="auto">
            <a:xfrm>
              <a:off x="3953461" y="2105581"/>
              <a:ext cx="585923" cy="689052"/>
            </a:xfrm>
            <a:custGeom>
              <a:avLst/>
              <a:gdLst>
                <a:gd name="T0" fmla="*/ 167 w 425"/>
                <a:gd name="T1" fmla="*/ 398 h 454"/>
                <a:gd name="T2" fmla="*/ 133 w 425"/>
                <a:gd name="T3" fmla="*/ 387 h 454"/>
                <a:gd name="T4" fmla="*/ 128 w 425"/>
                <a:gd name="T5" fmla="*/ 350 h 454"/>
                <a:gd name="T6" fmla="*/ 133 w 425"/>
                <a:gd name="T7" fmla="*/ 333 h 454"/>
                <a:gd name="T8" fmla="*/ 117 w 425"/>
                <a:gd name="T9" fmla="*/ 317 h 454"/>
                <a:gd name="T10" fmla="*/ 117 w 425"/>
                <a:gd name="T11" fmla="*/ 290 h 454"/>
                <a:gd name="T12" fmla="*/ 95 w 425"/>
                <a:gd name="T13" fmla="*/ 268 h 454"/>
                <a:gd name="T14" fmla="*/ 67 w 425"/>
                <a:gd name="T15" fmla="*/ 241 h 454"/>
                <a:gd name="T16" fmla="*/ 44 w 425"/>
                <a:gd name="T17" fmla="*/ 232 h 454"/>
                <a:gd name="T18" fmla="*/ 39 w 425"/>
                <a:gd name="T19" fmla="*/ 221 h 454"/>
                <a:gd name="T20" fmla="*/ 17 w 425"/>
                <a:gd name="T21" fmla="*/ 215 h 454"/>
                <a:gd name="T22" fmla="*/ 6 w 425"/>
                <a:gd name="T23" fmla="*/ 205 h 454"/>
                <a:gd name="T24" fmla="*/ 11 w 425"/>
                <a:gd name="T25" fmla="*/ 167 h 454"/>
                <a:gd name="T26" fmla="*/ 17 w 425"/>
                <a:gd name="T27" fmla="*/ 145 h 454"/>
                <a:gd name="T28" fmla="*/ 0 w 425"/>
                <a:gd name="T29" fmla="*/ 129 h 454"/>
                <a:gd name="T30" fmla="*/ 6 w 425"/>
                <a:gd name="T31" fmla="*/ 113 h 454"/>
                <a:gd name="T32" fmla="*/ 28 w 425"/>
                <a:gd name="T33" fmla="*/ 91 h 454"/>
                <a:gd name="T34" fmla="*/ 39 w 425"/>
                <a:gd name="T35" fmla="*/ 80 h 454"/>
                <a:gd name="T36" fmla="*/ 39 w 425"/>
                <a:gd name="T37" fmla="*/ 27 h 454"/>
                <a:gd name="T38" fmla="*/ 50 w 425"/>
                <a:gd name="T39" fmla="*/ 27 h 454"/>
                <a:gd name="T40" fmla="*/ 72 w 425"/>
                <a:gd name="T41" fmla="*/ 27 h 454"/>
                <a:gd name="T42" fmla="*/ 122 w 425"/>
                <a:gd name="T43" fmla="*/ 0 h 454"/>
                <a:gd name="T44" fmla="*/ 133 w 425"/>
                <a:gd name="T45" fmla="*/ 0 h 454"/>
                <a:gd name="T46" fmla="*/ 128 w 425"/>
                <a:gd name="T47" fmla="*/ 11 h 454"/>
                <a:gd name="T48" fmla="*/ 122 w 425"/>
                <a:gd name="T49" fmla="*/ 32 h 454"/>
                <a:gd name="T50" fmla="*/ 145 w 425"/>
                <a:gd name="T51" fmla="*/ 22 h 454"/>
                <a:gd name="T52" fmla="*/ 161 w 425"/>
                <a:gd name="T53" fmla="*/ 32 h 454"/>
                <a:gd name="T54" fmla="*/ 172 w 425"/>
                <a:gd name="T55" fmla="*/ 38 h 454"/>
                <a:gd name="T56" fmla="*/ 177 w 425"/>
                <a:gd name="T57" fmla="*/ 53 h 454"/>
                <a:gd name="T58" fmla="*/ 244 w 425"/>
                <a:gd name="T59" fmla="*/ 64 h 454"/>
                <a:gd name="T60" fmla="*/ 266 w 425"/>
                <a:gd name="T61" fmla="*/ 75 h 454"/>
                <a:gd name="T62" fmla="*/ 277 w 425"/>
                <a:gd name="T63" fmla="*/ 80 h 454"/>
                <a:gd name="T64" fmla="*/ 288 w 425"/>
                <a:gd name="T65" fmla="*/ 75 h 454"/>
                <a:gd name="T66" fmla="*/ 311 w 425"/>
                <a:gd name="T67" fmla="*/ 80 h 454"/>
                <a:gd name="T68" fmla="*/ 316 w 425"/>
                <a:gd name="T69" fmla="*/ 86 h 454"/>
                <a:gd name="T70" fmla="*/ 322 w 425"/>
                <a:gd name="T71" fmla="*/ 91 h 454"/>
                <a:gd name="T72" fmla="*/ 338 w 425"/>
                <a:gd name="T73" fmla="*/ 107 h 454"/>
                <a:gd name="T74" fmla="*/ 338 w 425"/>
                <a:gd name="T75" fmla="*/ 134 h 454"/>
                <a:gd name="T76" fmla="*/ 350 w 425"/>
                <a:gd name="T77" fmla="*/ 129 h 454"/>
                <a:gd name="T78" fmla="*/ 344 w 425"/>
                <a:gd name="T79" fmla="*/ 140 h 454"/>
                <a:gd name="T80" fmla="*/ 355 w 425"/>
                <a:gd name="T81" fmla="*/ 156 h 454"/>
                <a:gd name="T82" fmla="*/ 344 w 425"/>
                <a:gd name="T83" fmla="*/ 172 h 454"/>
                <a:gd name="T84" fmla="*/ 327 w 425"/>
                <a:gd name="T85" fmla="*/ 199 h 454"/>
                <a:gd name="T86" fmla="*/ 333 w 425"/>
                <a:gd name="T87" fmla="*/ 210 h 454"/>
                <a:gd name="T88" fmla="*/ 355 w 425"/>
                <a:gd name="T89" fmla="*/ 183 h 454"/>
                <a:gd name="T90" fmla="*/ 372 w 425"/>
                <a:gd name="T91" fmla="*/ 172 h 454"/>
                <a:gd name="T92" fmla="*/ 377 w 425"/>
                <a:gd name="T93" fmla="*/ 161 h 454"/>
                <a:gd name="T94" fmla="*/ 377 w 425"/>
                <a:gd name="T95" fmla="*/ 150 h 454"/>
                <a:gd name="T96" fmla="*/ 383 w 425"/>
                <a:gd name="T97" fmla="*/ 145 h 454"/>
                <a:gd name="T98" fmla="*/ 388 w 425"/>
                <a:gd name="T99" fmla="*/ 134 h 454"/>
                <a:gd name="T100" fmla="*/ 394 w 425"/>
                <a:gd name="T101" fmla="*/ 140 h 454"/>
                <a:gd name="T102" fmla="*/ 383 w 425"/>
                <a:gd name="T103" fmla="*/ 172 h 454"/>
                <a:gd name="T104" fmla="*/ 377 w 425"/>
                <a:gd name="T105" fmla="*/ 188 h 454"/>
                <a:gd name="T106" fmla="*/ 372 w 425"/>
                <a:gd name="T107" fmla="*/ 210 h 454"/>
                <a:gd name="T108" fmla="*/ 366 w 425"/>
                <a:gd name="T109" fmla="*/ 236 h 454"/>
                <a:gd name="T110" fmla="*/ 355 w 425"/>
                <a:gd name="T111" fmla="*/ 252 h 454"/>
                <a:gd name="T112" fmla="*/ 361 w 425"/>
                <a:gd name="T113" fmla="*/ 290 h 454"/>
                <a:gd name="T114" fmla="*/ 350 w 425"/>
                <a:gd name="T115" fmla="*/ 317 h 454"/>
                <a:gd name="T116" fmla="*/ 366 w 425"/>
                <a:gd name="T117" fmla="*/ 371 h 454"/>
                <a:gd name="T118" fmla="*/ 361 w 425"/>
                <a:gd name="T119" fmla="*/ 382 h 454"/>
                <a:gd name="T120" fmla="*/ 361 w 425"/>
                <a:gd name="T121" fmla="*/ 398 h 454"/>
                <a:gd name="T122" fmla="*/ 167 w 425"/>
                <a:gd name="T123" fmla="*/ 409 h 4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25"/>
                <a:gd name="T187" fmla="*/ 0 h 454"/>
                <a:gd name="T188" fmla="*/ 425 w 425"/>
                <a:gd name="T189" fmla="*/ 454 h 4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25" h="454">
                  <a:moveTo>
                    <a:pt x="180" y="454"/>
                  </a:moveTo>
                  <a:lnTo>
                    <a:pt x="180" y="442"/>
                  </a:lnTo>
                  <a:lnTo>
                    <a:pt x="168" y="436"/>
                  </a:lnTo>
                  <a:lnTo>
                    <a:pt x="144" y="430"/>
                  </a:lnTo>
                  <a:lnTo>
                    <a:pt x="138" y="400"/>
                  </a:lnTo>
                  <a:lnTo>
                    <a:pt x="138" y="388"/>
                  </a:lnTo>
                  <a:lnTo>
                    <a:pt x="144" y="382"/>
                  </a:lnTo>
                  <a:lnTo>
                    <a:pt x="144" y="370"/>
                  </a:lnTo>
                  <a:lnTo>
                    <a:pt x="132" y="364"/>
                  </a:lnTo>
                  <a:lnTo>
                    <a:pt x="126" y="352"/>
                  </a:lnTo>
                  <a:lnTo>
                    <a:pt x="126" y="334"/>
                  </a:lnTo>
                  <a:lnTo>
                    <a:pt x="126" y="322"/>
                  </a:lnTo>
                  <a:lnTo>
                    <a:pt x="126" y="316"/>
                  </a:lnTo>
                  <a:lnTo>
                    <a:pt x="102" y="298"/>
                  </a:lnTo>
                  <a:lnTo>
                    <a:pt x="78" y="280"/>
                  </a:lnTo>
                  <a:lnTo>
                    <a:pt x="72" y="268"/>
                  </a:lnTo>
                  <a:lnTo>
                    <a:pt x="48" y="257"/>
                  </a:lnTo>
                  <a:lnTo>
                    <a:pt x="42" y="251"/>
                  </a:lnTo>
                  <a:lnTo>
                    <a:pt x="42" y="245"/>
                  </a:lnTo>
                  <a:lnTo>
                    <a:pt x="24" y="245"/>
                  </a:lnTo>
                  <a:lnTo>
                    <a:pt x="18" y="239"/>
                  </a:lnTo>
                  <a:lnTo>
                    <a:pt x="12" y="233"/>
                  </a:lnTo>
                  <a:lnTo>
                    <a:pt x="6" y="227"/>
                  </a:lnTo>
                  <a:lnTo>
                    <a:pt x="6" y="203"/>
                  </a:lnTo>
                  <a:lnTo>
                    <a:pt x="12" y="185"/>
                  </a:lnTo>
                  <a:lnTo>
                    <a:pt x="12" y="173"/>
                  </a:lnTo>
                  <a:lnTo>
                    <a:pt x="18" y="161"/>
                  </a:lnTo>
                  <a:lnTo>
                    <a:pt x="6" y="149"/>
                  </a:lnTo>
                  <a:lnTo>
                    <a:pt x="0" y="143"/>
                  </a:lnTo>
                  <a:lnTo>
                    <a:pt x="0" y="125"/>
                  </a:lnTo>
                  <a:lnTo>
                    <a:pt x="6" y="125"/>
                  </a:lnTo>
                  <a:lnTo>
                    <a:pt x="6" y="119"/>
                  </a:lnTo>
                  <a:lnTo>
                    <a:pt x="30" y="101"/>
                  </a:lnTo>
                  <a:lnTo>
                    <a:pt x="36" y="95"/>
                  </a:lnTo>
                  <a:lnTo>
                    <a:pt x="42" y="89"/>
                  </a:lnTo>
                  <a:lnTo>
                    <a:pt x="36" y="36"/>
                  </a:lnTo>
                  <a:lnTo>
                    <a:pt x="42" y="30"/>
                  </a:lnTo>
                  <a:lnTo>
                    <a:pt x="48" y="24"/>
                  </a:lnTo>
                  <a:lnTo>
                    <a:pt x="54" y="30"/>
                  </a:lnTo>
                  <a:lnTo>
                    <a:pt x="66" y="30"/>
                  </a:lnTo>
                  <a:lnTo>
                    <a:pt x="78" y="30"/>
                  </a:lnTo>
                  <a:lnTo>
                    <a:pt x="96" y="18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44" y="6"/>
                  </a:lnTo>
                  <a:lnTo>
                    <a:pt x="138" y="12"/>
                  </a:lnTo>
                  <a:lnTo>
                    <a:pt x="138" y="18"/>
                  </a:lnTo>
                  <a:lnTo>
                    <a:pt x="132" y="36"/>
                  </a:lnTo>
                  <a:lnTo>
                    <a:pt x="150" y="24"/>
                  </a:lnTo>
                  <a:lnTo>
                    <a:pt x="156" y="24"/>
                  </a:lnTo>
                  <a:lnTo>
                    <a:pt x="162" y="36"/>
                  </a:lnTo>
                  <a:lnTo>
                    <a:pt x="174" y="36"/>
                  </a:lnTo>
                  <a:lnTo>
                    <a:pt x="174" y="42"/>
                  </a:lnTo>
                  <a:lnTo>
                    <a:pt x="186" y="42"/>
                  </a:lnTo>
                  <a:lnTo>
                    <a:pt x="191" y="42"/>
                  </a:lnTo>
                  <a:lnTo>
                    <a:pt x="191" y="59"/>
                  </a:lnTo>
                  <a:lnTo>
                    <a:pt x="197" y="59"/>
                  </a:lnTo>
                  <a:lnTo>
                    <a:pt x="263" y="71"/>
                  </a:lnTo>
                  <a:lnTo>
                    <a:pt x="275" y="71"/>
                  </a:lnTo>
                  <a:lnTo>
                    <a:pt x="287" y="83"/>
                  </a:lnTo>
                  <a:lnTo>
                    <a:pt x="299" y="83"/>
                  </a:lnTo>
                  <a:lnTo>
                    <a:pt x="299" y="89"/>
                  </a:lnTo>
                  <a:lnTo>
                    <a:pt x="305" y="83"/>
                  </a:lnTo>
                  <a:lnTo>
                    <a:pt x="311" y="83"/>
                  </a:lnTo>
                  <a:lnTo>
                    <a:pt x="323" y="89"/>
                  </a:lnTo>
                  <a:lnTo>
                    <a:pt x="335" y="89"/>
                  </a:lnTo>
                  <a:lnTo>
                    <a:pt x="341" y="95"/>
                  </a:lnTo>
                  <a:lnTo>
                    <a:pt x="341" y="101"/>
                  </a:lnTo>
                  <a:lnTo>
                    <a:pt x="347" y="101"/>
                  </a:lnTo>
                  <a:lnTo>
                    <a:pt x="365" y="113"/>
                  </a:lnTo>
                  <a:lnTo>
                    <a:pt x="365" y="119"/>
                  </a:lnTo>
                  <a:lnTo>
                    <a:pt x="359" y="143"/>
                  </a:lnTo>
                  <a:lnTo>
                    <a:pt x="365" y="149"/>
                  </a:lnTo>
                  <a:lnTo>
                    <a:pt x="377" y="143"/>
                  </a:lnTo>
                  <a:lnTo>
                    <a:pt x="377" y="149"/>
                  </a:lnTo>
                  <a:lnTo>
                    <a:pt x="371" y="155"/>
                  </a:lnTo>
                  <a:lnTo>
                    <a:pt x="377" y="167"/>
                  </a:lnTo>
                  <a:lnTo>
                    <a:pt x="383" y="173"/>
                  </a:lnTo>
                  <a:lnTo>
                    <a:pt x="371" y="191"/>
                  </a:lnTo>
                  <a:lnTo>
                    <a:pt x="359" y="209"/>
                  </a:lnTo>
                  <a:lnTo>
                    <a:pt x="353" y="221"/>
                  </a:lnTo>
                  <a:lnTo>
                    <a:pt x="353" y="233"/>
                  </a:lnTo>
                  <a:lnTo>
                    <a:pt x="359" y="233"/>
                  </a:lnTo>
                  <a:lnTo>
                    <a:pt x="371" y="227"/>
                  </a:lnTo>
                  <a:lnTo>
                    <a:pt x="383" y="203"/>
                  </a:lnTo>
                  <a:lnTo>
                    <a:pt x="395" y="197"/>
                  </a:lnTo>
                  <a:lnTo>
                    <a:pt x="401" y="191"/>
                  </a:lnTo>
                  <a:lnTo>
                    <a:pt x="401" y="185"/>
                  </a:lnTo>
                  <a:lnTo>
                    <a:pt x="407" y="179"/>
                  </a:lnTo>
                  <a:lnTo>
                    <a:pt x="413" y="173"/>
                  </a:lnTo>
                  <a:lnTo>
                    <a:pt x="407" y="167"/>
                  </a:lnTo>
                  <a:lnTo>
                    <a:pt x="413" y="161"/>
                  </a:lnTo>
                  <a:lnTo>
                    <a:pt x="419" y="149"/>
                  </a:lnTo>
                  <a:lnTo>
                    <a:pt x="425" y="149"/>
                  </a:lnTo>
                  <a:lnTo>
                    <a:pt x="425" y="155"/>
                  </a:lnTo>
                  <a:lnTo>
                    <a:pt x="425" y="167"/>
                  </a:lnTo>
                  <a:lnTo>
                    <a:pt x="413" y="191"/>
                  </a:lnTo>
                  <a:lnTo>
                    <a:pt x="407" y="197"/>
                  </a:lnTo>
                  <a:lnTo>
                    <a:pt x="407" y="209"/>
                  </a:lnTo>
                  <a:lnTo>
                    <a:pt x="407" y="215"/>
                  </a:lnTo>
                  <a:lnTo>
                    <a:pt x="401" y="233"/>
                  </a:lnTo>
                  <a:lnTo>
                    <a:pt x="401" y="251"/>
                  </a:lnTo>
                  <a:lnTo>
                    <a:pt x="395" y="262"/>
                  </a:lnTo>
                  <a:lnTo>
                    <a:pt x="389" y="274"/>
                  </a:lnTo>
                  <a:lnTo>
                    <a:pt x="383" y="280"/>
                  </a:lnTo>
                  <a:lnTo>
                    <a:pt x="389" y="292"/>
                  </a:lnTo>
                  <a:lnTo>
                    <a:pt x="389" y="322"/>
                  </a:lnTo>
                  <a:lnTo>
                    <a:pt x="383" y="328"/>
                  </a:lnTo>
                  <a:lnTo>
                    <a:pt x="377" y="352"/>
                  </a:lnTo>
                  <a:lnTo>
                    <a:pt x="383" y="388"/>
                  </a:lnTo>
                  <a:lnTo>
                    <a:pt x="395" y="412"/>
                  </a:lnTo>
                  <a:lnTo>
                    <a:pt x="389" y="418"/>
                  </a:lnTo>
                  <a:lnTo>
                    <a:pt x="389" y="424"/>
                  </a:lnTo>
                  <a:lnTo>
                    <a:pt x="389" y="430"/>
                  </a:lnTo>
                  <a:lnTo>
                    <a:pt x="389" y="442"/>
                  </a:lnTo>
                  <a:lnTo>
                    <a:pt x="180" y="454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80"/>
            <p:cNvSpPr>
              <a:spLocks/>
            </p:cNvSpPr>
            <p:nvPr/>
          </p:nvSpPr>
          <p:spPr bwMode="auto">
            <a:xfrm>
              <a:off x="4125967" y="2777785"/>
              <a:ext cx="446134" cy="871002"/>
            </a:xfrm>
            <a:custGeom>
              <a:avLst/>
              <a:gdLst>
                <a:gd name="T0" fmla="*/ 50 w 323"/>
                <a:gd name="T1" fmla="*/ 11 h 573"/>
                <a:gd name="T2" fmla="*/ 66 w 323"/>
                <a:gd name="T3" fmla="*/ 26 h 573"/>
                <a:gd name="T4" fmla="*/ 83 w 323"/>
                <a:gd name="T5" fmla="*/ 42 h 573"/>
                <a:gd name="T6" fmla="*/ 88 w 323"/>
                <a:gd name="T7" fmla="*/ 64 h 573"/>
                <a:gd name="T8" fmla="*/ 77 w 323"/>
                <a:gd name="T9" fmla="*/ 80 h 573"/>
                <a:gd name="T10" fmla="*/ 66 w 323"/>
                <a:gd name="T11" fmla="*/ 102 h 573"/>
                <a:gd name="T12" fmla="*/ 50 w 323"/>
                <a:gd name="T13" fmla="*/ 107 h 573"/>
                <a:gd name="T14" fmla="*/ 28 w 323"/>
                <a:gd name="T15" fmla="*/ 113 h 573"/>
                <a:gd name="T16" fmla="*/ 22 w 323"/>
                <a:gd name="T17" fmla="*/ 129 h 573"/>
                <a:gd name="T18" fmla="*/ 33 w 323"/>
                <a:gd name="T19" fmla="*/ 145 h 573"/>
                <a:gd name="T20" fmla="*/ 22 w 323"/>
                <a:gd name="T21" fmla="*/ 183 h 573"/>
                <a:gd name="T22" fmla="*/ 6 w 323"/>
                <a:gd name="T23" fmla="*/ 199 h 573"/>
                <a:gd name="T24" fmla="*/ 6 w 323"/>
                <a:gd name="T25" fmla="*/ 209 h 573"/>
                <a:gd name="T26" fmla="*/ 0 w 323"/>
                <a:gd name="T27" fmla="*/ 226 h 573"/>
                <a:gd name="T28" fmla="*/ 6 w 323"/>
                <a:gd name="T29" fmla="*/ 258 h 573"/>
                <a:gd name="T30" fmla="*/ 28 w 323"/>
                <a:gd name="T31" fmla="*/ 291 h 573"/>
                <a:gd name="T32" fmla="*/ 56 w 323"/>
                <a:gd name="T33" fmla="*/ 312 h 573"/>
                <a:gd name="T34" fmla="*/ 72 w 323"/>
                <a:gd name="T35" fmla="*/ 350 h 573"/>
                <a:gd name="T36" fmla="*/ 83 w 323"/>
                <a:gd name="T37" fmla="*/ 339 h 573"/>
                <a:gd name="T38" fmla="*/ 105 w 323"/>
                <a:gd name="T39" fmla="*/ 355 h 573"/>
                <a:gd name="T40" fmla="*/ 105 w 323"/>
                <a:gd name="T41" fmla="*/ 377 h 573"/>
                <a:gd name="T42" fmla="*/ 88 w 323"/>
                <a:gd name="T43" fmla="*/ 398 h 573"/>
                <a:gd name="T44" fmla="*/ 105 w 323"/>
                <a:gd name="T45" fmla="*/ 420 h 573"/>
                <a:gd name="T46" fmla="*/ 138 w 323"/>
                <a:gd name="T47" fmla="*/ 436 h 573"/>
                <a:gd name="T48" fmla="*/ 161 w 323"/>
                <a:gd name="T49" fmla="*/ 468 h 573"/>
                <a:gd name="T50" fmla="*/ 166 w 323"/>
                <a:gd name="T51" fmla="*/ 485 h 573"/>
                <a:gd name="T52" fmla="*/ 161 w 323"/>
                <a:gd name="T53" fmla="*/ 495 h 573"/>
                <a:gd name="T54" fmla="*/ 183 w 323"/>
                <a:gd name="T55" fmla="*/ 517 h 573"/>
                <a:gd name="T56" fmla="*/ 189 w 323"/>
                <a:gd name="T57" fmla="*/ 512 h 573"/>
                <a:gd name="T58" fmla="*/ 194 w 323"/>
                <a:gd name="T59" fmla="*/ 501 h 573"/>
                <a:gd name="T60" fmla="*/ 216 w 323"/>
                <a:gd name="T61" fmla="*/ 495 h 573"/>
                <a:gd name="T62" fmla="*/ 233 w 323"/>
                <a:gd name="T63" fmla="*/ 506 h 573"/>
                <a:gd name="T64" fmla="*/ 239 w 323"/>
                <a:gd name="T65" fmla="*/ 485 h 573"/>
                <a:gd name="T66" fmla="*/ 244 w 323"/>
                <a:gd name="T67" fmla="*/ 468 h 573"/>
                <a:gd name="T68" fmla="*/ 272 w 323"/>
                <a:gd name="T69" fmla="*/ 463 h 573"/>
                <a:gd name="T70" fmla="*/ 261 w 323"/>
                <a:gd name="T71" fmla="*/ 452 h 573"/>
                <a:gd name="T72" fmla="*/ 267 w 323"/>
                <a:gd name="T73" fmla="*/ 441 h 573"/>
                <a:gd name="T74" fmla="*/ 267 w 323"/>
                <a:gd name="T75" fmla="*/ 436 h 573"/>
                <a:gd name="T76" fmla="*/ 267 w 323"/>
                <a:gd name="T77" fmla="*/ 425 h 573"/>
                <a:gd name="T78" fmla="*/ 272 w 323"/>
                <a:gd name="T79" fmla="*/ 398 h 573"/>
                <a:gd name="T80" fmla="*/ 289 w 323"/>
                <a:gd name="T81" fmla="*/ 372 h 573"/>
                <a:gd name="T82" fmla="*/ 300 w 323"/>
                <a:gd name="T83" fmla="*/ 350 h 573"/>
                <a:gd name="T84" fmla="*/ 289 w 323"/>
                <a:gd name="T85" fmla="*/ 312 h 573"/>
                <a:gd name="T86" fmla="*/ 289 w 323"/>
                <a:gd name="T87" fmla="*/ 291 h 573"/>
                <a:gd name="T88" fmla="*/ 272 w 323"/>
                <a:gd name="T89" fmla="*/ 69 h 573"/>
                <a:gd name="T90" fmla="*/ 267 w 323"/>
                <a:gd name="T91" fmla="*/ 59 h 573"/>
                <a:gd name="T92" fmla="*/ 261 w 323"/>
                <a:gd name="T93" fmla="*/ 32 h 573"/>
                <a:gd name="T94" fmla="*/ 244 w 323"/>
                <a:gd name="T95" fmla="*/ 16 h 573"/>
                <a:gd name="T96" fmla="*/ 244 w 323"/>
                <a:gd name="T97" fmla="*/ 0 h 5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3"/>
                <a:gd name="T148" fmla="*/ 0 h 573"/>
                <a:gd name="T149" fmla="*/ 323 w 323"/>
                <a:gd name="T150" fmla="*/ 573 h 5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3" h="573">
                  <a:moveTo>
                    <a:pt x="263" y="0"/>
                  </a:moveTo>
                  <a:lnTo>
                    <a:pt x="54" y="12"/>
                  </a:lnTo>
                  <a:lnTo>
                    <a:pt x="60" y="18"/>
                  </a:lnTo>
                  <a:lnTo>
                    <a:pt x="71" y="29"/>
                  </a:lnTo>
                  <a:lnTo>
                    <a:pt x="71" y="35"/>
                  </a:lnTo>
                  <a:lnTo>
                    <a:pt x="89" y="47"/>
                  </a:lnTo>
                  <a:lnTo>
                    <a:pt x="95" y="65"/>
                  </a:lnTo>
                  <a:lnTo>
                    <a:pt x="95" y="71"/>
                  </a:lnTo>
                  <a:lnTo>
                    <a:pt x="89" y="83"/>
                  </a:lnTo>
                  <a:lnTo>
                    <a:pt x="83" y="89"/>
                  </a:lnTo>
                  <a:lnTo>
                    <a:pt x="83" y="95"/>
                  </a:lnTo>
                  <a:lnTo>
                    <a:pt x="71" y="113"/>
                  </a:lnTo>
                  <a:lnTo>
                    <a:pt x="60" y="119"/>
                  </a:lnTo>
                  <a:lnTo>
                    <a:pt x="54" y="119"/>
                  </a:lnTo>
                  <a:lnTo>
                    <a:pt x="36" y="119"/>
                  </a:lnTo>
                  <a:lnTo>
                    <a:pt x="30" y="125"/>
                  </a:lnTo>
                  <a:lnTo>
                    <a:pt x="24" y="137"/>
                  </a:lnTo>
                  <a:lnTo>
                    <a:pt x="24" y="143"/>
                  </a:lnTo>
                  <a:lnTo>
                    <a:pt x="36" y="155"/>
                  </a:lnTo>
                  <a:lnTo>
                    <a:pt x="36" y="161"/>
                  </a:lnTo>
                  <a:lnTo>
                    <a:pt x="36" y="179"/>
                  </a:lnTo>
                  <a:lnTo>
                    <a:pt x="24" y="203"/>
                  </a:lnTo>
                  <a:lnTo>
                    <a:pt x="12" y="209"/>
                  </a:lnTo>
                  <a:lnTo>
                    <a:pt x="6" y="221"/>
                  </a:lnTo>
                  <a:lnTo>
                    <a:pt x="12" y="226"/>
                  </a:lnTo>
                  <a:lnTo>
                    <a:pt x="6" y="232"/>
                  </a:lnTo>
                  <a:lnTo>
                    <a:pt x="6" y="238"/>
                  </a:lnTo>
                  <a:lnTo>
                    <a:pt x="0" y="250"/>
                  </a:lnTo>
                  <a:lnTo>
                    <a:pt x="0" y="268"/>
                  </a:lnTo>
                  <a:lnTo>
                    <a:pt x="6" y="286"/>
                  </a:lnTo>
                  <a:lnTo>
                    <a:pt x="6" y="292"/>
                  </a:lnTo>
                  <a:lnTo>
                    <a:pt x="30" y="322"/>
                  </a:lnTo>
                  <a:lnTo>
                    <a:pt x="54" y="340"/>
                  </a:lnTo>
                  <a:lnTo>
                    <a:pt x="60" y="346"/>
                  </a:lnTo>
                  <a:lnTo>
                    <a:pt x="77" y="382"/>
                  </a:lnTo>
                  <a:lnTo>
                    <a:pt x="77" y="388"/>
                  </a:lnTo>
                  <a:lnTo>
                    <a:pt x="83" y="382"/>
                  </a:lnTo>
                  <a:lnTo>
                    <a:pt x="89" y="376"/>
                  </a:lnTo>
                  <a:lnTo>
                    <a:pt x="113" y="382"/>
                  </a:lnTo>
                  <a:lnTo>
                    <a:pt x="113" y="394"/>
                  </a:lnTo>
                  <a:lnTo>
                    <a:pt x="107" y="406"/>
                  </a:lnTo>
                  <a:lnTo>
                    <a:pt x="113" y="418"/>
                  </a:lnTo>
                  <a:lnTo>
                    <a:pt x="95" y="435"/>
                  </a:lnTo>
                  <a:lnTo>
                    <a:pt x="95" y="441"/>
                  </a:lnTo>
                  <a:lnTo>
                    <a:pt x="101" y="453"/>
                  </a:lnTo>
                  <a:lnTo>
                    <a:pt x="113" y="465"/>
                  </a:lnTo>
                  <a:lnTo>
                    <a:pt x="137" y="477"/>
                  </a:lnTo>
                  <a:lnTo>
                    <a:pt x="149" y="483"/>
                  </a:lnTo>
                  <a:lnTo>
                    <a:pt x="173" y="507"/>
                  </a:lnTo>
                  <a:lnTo>
                    <a:pt x="173" y="519"/>
                  </a:lnTo>
                  <a:lnTo>
                    <a:pt x="185" y="531"/>
                  </a:lnTo>
                  <a:lnTo>
                    <a:pt x="179" y="537"/>
                  </a:lnTo>
                  <a:lnTo>
                    <a:pt x="179" y="543"/>
                  </a:lnTo>
                  <a:lnTo>
                    <a:pt x="173" y="549"/>
                  </a:lnTo>
                  <a:lnTo>
                    <a:pt x="191" y="573"/>
                  </a:lnTo>
                  <a:lnTo>
                    <a:pt x="197" y="573"/>
                  </a:lnTo>
                  <a:lnTo>
                    <a:pt x="197" y="567"/>
                  </a:lnTo>
                  <a:lnTo>
                    <a:pt x="203" y="567"/>
                  </a:lnTo>
                  <a:lnTo>
                    <a:pt x="203" y="573"/>
                  </a:lnTo>
                  <a:lnTo>
                    <a:pt x="209" y="555"/>
                  </a:lnTo>
                  <a:lnTo>
                    <a:pt x="215" y="549"/>
                  </a:lnTo>
                  <a:lnTo>
                    <a:pt x="233" y="549"/>
                  </a:lnTo>
                  <a:lnTo>
                    <a:pt x="239" y="555"/>
                  </a:lnTo>
                  <a:lnTo>
                    <a:pt x="251" y="561"/>
                  </a:lnTo>
                  <a:lnTo>
                    <a:pt x="263" y="555"/>
                  </a:lnTo>
                  <a:lnTo>
                    <a:pt x="257" y="537"/>
                  </a:lnTo>
                  <a:lnTo>
                    <a:pt x="257" y="525"/>
                  </a:lnTo>
                  <a:lnTo>
                    <a:pt x="263" y="519"/>
                  </a:lnTo>
                  <a:lnTo>
                    <a:pt x="287" y="513"/>
                  </a:lnTo>
                  <a:lnTo>
                    <a:pt x="293" y="513"/>
                  </a:lnTo>
                  <a:lnTo>
                    <a:pt x="281" y="501"/>
                  </a:lnTo>
                  <a:lnTo>
                    <a:pt x="287" y="495"/>
                  </a:lnTo>
                  <a:lnTo>
                    <a:pt x="287" y="489"/>
                  </a:lnTo>
                  <a:lnTo>
                    <a:pt x="287" y="483"/>
                  </a:lnTo>
                  <a:lnTo>
                    <a:pt x="287" y="477"/>
                  </a:lnTo>
                  <a:lnTo>
                    <a:pt x="287" y="471"/>
                  </a:lnTo>
                  <a:lnTo>
                    <a:pt x="293" y="453"/>
                  </a:lnTo>
                  <a:lnTo>
                    <a:pt x="293" y="441"/>
                  </a:lnTo>
                  <a:lnTo>
                    <a:pt x="305" y="429"/>
                  </a:lnTo>
                  <a:lnTo>
                    <a:pt x="311" y="412"/>
                  </a:lnTo>
                  <a:lnTo>
                    <a:pt x="311" y="406"/>
                  </a:lnTo>
                  <a:lnTo>
                    <a:pt x="323" y="388"/>
                  </a:lnTo>
                  <a:lnTo>
                    <a:pt x="317" y="364"/>
                  </a:lnTo>
                  <a:lnTo>
                    <a:pt x="311" y="346"/>
                  </a:lnTo>
                  <a:lnTo>
                    <a:pt x="311" y="334"/>
                  </a:lnTo>
                  <a:lnTo>
                    <a:pt x="311" y="322"/>
                  </a:lnTo>
                  <a:lnTo>
                    <a:pt x="317" y="322"/>
                  </a:lnTo>
                  <a:lnTo>
                    <a:pt x="293" y="77"/>
                  </a:lnTo>
                  <a:lnTo>
                    <a:pt x="293" y="71"/>
                  </a:lnTo>
                  <a:lnTo>
                    <a:pt x="287" y="65"/>
                  </a:lnTo>
                  <a:lnTo>
                    <a:pt x="281" y="41"/>
                  </a:lnTo>
                  <a:lnTo>
                    <a:pt x="281" y="35"/>
                  </a:lnTo>
                  <a:lnTo>
                    <a:pt x="275" y="29"/>
                  </a:lnTo>
                  <a:lnTo>
                    <a:pt x="263" y="18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86"/>
            <p:cNvSpPr>
              <a:spLocks/>
            </p:cNvSpPr>
            <p:nvPr/>
          </p:nvSpPr>
          <p:spPr bwMode="auto">
            <a:xfrm>
              <a:off x="4523026" y="2846860"/>
              <a:ext cx="339060" cy="663781"/>
            </a:xfrm>
            <a:custGeom>
              <a:avLst/>
              <a:gdLst>
                <a:gd name="T0" fmla="*/ 6 w 245"/>
                <a:gd name="T1" fmla="*/ 27 h 436"/>
                <a:gd name="T2" fmla="*/ 28 w 245"/>
                <a:gd name="T3" fmla="*/ 249 h 436"/>
                <a:gd name="T4" fmla="*/ 22 w 245"/>
                <a:gd name="T5" fmla="*/ 249 h 436"/>
                <a:gd name="T6" fmla="*/ 22 w 245"/>
                <a:gd name="T7" fmla="*/ 259 h 436"/>
                <a:gd name="T8" fmla="*/ 22 w 245"/>
                <a:gd name="T9" fmla="*/ 270 h 436"/>
                <a:gd name="T10" fmla="*/ 28 w 245"/>
                <a:gd name="T11" fmla="*/ 286 h 436"/>
                <a:gd name="T12" fmla="*/ 34 w 245"/>
                <a:gd name="T13" fmla="*/ 308 h 436"/>
                <a:gd name="T14" fmla="*/ 22 w 245"/>
                <a:gd name="T15" fmla="*/ 324 h 436"/>
                <a:gd name="T16" fmla="*/ 22 w 245"/>
                <a:gd name="T17" fmla="*/ 330 h 436"/>
                <a:gd name="T18" fmla="*/ 17 w 245"/>
                <a:gd name="T19" fmla="*/ 345 h 436"/>
                <a:gd name="T20" fmla="*/ 6 w 245"/>
                <a:gd name="T21" fmla="*/ 356 h 436"/>
                <a:gd name="T22" fmla="*/ 6 w 245"/>
                <a:gd name="T23" fmla="*/ 367 h 436"/>
                <a:gd name="T24" fmla="*/ 0 w 245"/>
                <a:gd name="T25" fmla="*/ 383 h 436"/>
                <a:gd name="T26" fmla="*/ 0 w 245"/>
                <a:gd name="T27" fmla="*/ 389 h 436"/>
                <a:gd name="T28" fmla="*/ 0 w 245"/>
                <a:gd name="T29" fmla="*/ 394 h 436"/>
                <a:gd name="T30" fmla="*/ 0 w 245"/>
                <a:gd name="T31" fmla="*/ 394 h 436"/>
                <a:gd name="T32" fmla="*/ 6 w 245"/>
                <a:gd name="T33" fmla="*/ 394 h 436"/>
                <a:gd name="T34" fmla="*/ 11 w 245"/>
                <a:gd name="T35" fmla="*/ 389 h 436"/>
                <a:gd name="T36" fmla="*/ 11 w 245"/>
                <a:gd name="T37" fmla="*/ 389 h 436"/>
                <a:gd name="T38" fmla="*/ 17 w 245"/>
                <a:gd name="T39" fmla="*/ 383 h 436"/>
                <a:gd name="T40" fmla="*/ 28 w 245"/>
                <a:gd name="T41" fmla="*/ 383 h 436"/>
                <a:gd name="T42" fmla="*/ 45 w 245"/>
                <a:gd name="T43" fmla="*/ 378 h 436"/>
                <a:gd name="T44" fmla="*/ 67 w 245"/>
                <a:gd name="T45" fmla="*/ 389 h 436"/>
                <a:gd name="T46" fmla="*/ 73 w 245"/>
                <a:gd name="T47" fmla="*/ 389 h 436"/>
                <a:gd name="T48" fmla="*/ 77 w 245"/>
                <a:gd name="T49" fmla="*/ 389 h 436"/>
                <a:gd name="T50" fmla="*/ 77 w 245"/>
                <a:gd name="T51" fmla="*/ 372 h 436"/>
                <a:gd name="T52" fmla="*/ 94 w 245"/>
                <a:gd name="T53" fmla="*/ 367 h 436"/>
                <a:gd name="T54" fmla="*/ 100 w 245"/>
                <a:gd name="T55" fmla="*/ 378 h 436"/>
                <a:gd name="T56" fmla="*/ 105 w 245"/>
                <a:gd name="T57" fmla="*/ 378 h 436"/>
                <a:gd name="T58" fmla="*/ 111 w 245"/>
                <a:gd name="T59" fmla="*/ 372 h 436"/>
                <a:gd name="T60" fmla="*/ 116 w 245"/>
                <a:gd name="T61" fmla="*/ 356 h 436"/>
                <a:gd name="T62" fmla="*/ 122 w 245"/>
                <a:gd name="T63" fmla="*/ 351 h 436"/>
                <a:gd name="T64" fmla="*/ 127 w 245"/>
                <a:gd name="T65" fmla="*/ 351 h 436"/>
                <a:gd name="T66" fmla="*/ 133 w 245"/>
                <a:gd name="T67" fmla="*/ 361 h 436"/>
                <a:gd name="T68" fmla="*/ 155 w 245"/>
                <a:gd name="T69" fmla="*/ 361 h 436"/>
                <a:gd name="T70" fmla="*/ 161 w 245"/>
                <a:gd name="T71" fmla="*/ 345 h 436"/>
                <a:gd name="T72" fmla="*/ 189 w 245"/>
                <a:gd name="T73" fmla="*/ 308 h 436"/>
                <a:gd name="T74" fmla="*/ 189 w 245"/>
                <a:gd name="T75" fmla="*/ 292 h 436"/>
                <a:gd name="T76" fmla="*/ 194 w 245"/>
                <a:gd name="T77" fmla="*/ 286 h 436"/>
                <a:gd name="T78" fmla="*/ 206 w 245"/>
                <a:gd name="T79" fmla="*/ 292 h 436"/>
                <a:gd name="T80" fmla="*/ 217 w 245"/>
                <a:gd name="T81" fmla="*/ 281 h 436"/>
                <a:gd name="T82" fmla="*/ 228 w 245"/>
                <a:gd name="T83" fmla="*/ 281 h 436"/>
                <a:gd name="T84" fmla="*/ 228 w 245"/>
                <a:gd name="T85" fmla="*/ 276 h 436"/>
                <a:gd name="T86" fmla="*/ 222 w 245"/>
                <a:gd name="T87" fmla="*/ 259 h 436"/>
                <a:gd name="T88" fmla="*/ 228 w 245"/>
                <a:gd name="T89" fmla="*/ 254 h 436"/>
                <a:gd name="T90" fmla="*/ 228 w 245"/>
                <a:gd name="T91" fmla="*/ 249 h 436"/>
                <a:gd name="T92" fmla="*/ 200 w 245"/>
                <a:gd name="T93" fmla="*/ 5 h 436"/>
                <a:gd name="T94" fmla="*/ 200 w 245"/>
                <a:gd name="T95" fmla="*/ 0 h 436"/>
                <a:gd name="T96" fmla="*/ 50 w 245"/>
                <a:gd name="T97" fmla="*/ 22 h 436"/>
                <a:gd name="T98" fmla="*/ 50 w 245"/>
                <a:gd name="T99" fmla="*/ 22 h 436"/>
                <a:gd name="T100" fmla="*/ 39 w 245"/>
                <a:gd name="T101" fmla="*/ 27 h 436"/>
                <a:gd name="T102" fmla="*/ 28 w 245"/>
                <a:gd name="T103" fmla="*/ 33 h 436"/>
                <a:gd name="T104" fmla="*/ 17 w 245"/>
                <a:gd name="T105" fmla="*/ 33 h 436"/>
                <a:gd name="T106" fmla="*/ 6 w 245"/>
                <a:gd name="T107" fmla="*/ 27 h 436"/>
                <a:gd name="T108" fmla="*/ 6 w 245"/>
                <a:gd name="T109" fmla="*/ 27 h 4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5"/>
                <a:gd name="T166" fmla="*/ 0 h 436"/>
                <a:gd name="T167" fmla="*/ 245 w 245"/>
                <a:gd name="T168" fmla="*/ 436 h 4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5" h="436">
                  <a:moveTo>
                    <a:pt x="6" y="30"/>
                  </a:moveTo>
                  <a:lnTo>
                    <a:pt x="30" y="275"/>
                  </a:lnTo>
                  <a:lnTo>
                    <a:pt x="24" y="275"/>
                  </a:lnTo>
                  <a:lnTo>
                    <a:pt x="24" y="287"/>
                  </a:lnTo>
                  <a:lnTo>
                    <a:pt x="24" y="299"/>
                  </a:lnTo>
                  <a:lnTo>
                    <a:pt x="30" y="317"/>
                  </a:lnTo>
                  <a:lnTo>
                    <a:pt x="36" y="341"/>
                  </a:lnTo>
                  <a:lnTo>
                    <a:pt x="24" y="359"/>
                  </a:lnTo>
                  <a:lnTo>
                    <a:pt x="24" y="365"/>
                  </a:lnTo>
                  <a:lnTo>
                    <a:pt x="18" y="382"/>
                  </a:lnTo>
                  <a:lnTo>
                    <a:pt x="6" y="394"/>
                  </a:lnTo>
                  <a:lnTo>
                    <a:pt x="6" y="406"/>
                  </a:lnTo>
                  <a:lnTo>
                    <a:pt x="0" y="424"/>
                  </a:lnTo>
                  <a:lnTo>
                    <a:pt x="0" y="430"/>
                  </a:lnTo>
                  <a:lnTo>
                    <a:pt x="0" y="436"/>
                  </a:lnTo>
                  <a:lnTo>
                    <a:pt x="6" y="436"/>
                  </a:lnTo>
                  <a:lnTo>
                    <a:pt x="12" y="430"/>
                  </a:lnTo>
                  <a:lnTo>
                    <a:pt x="18" y="424"/>
                  </a:lnTo>
                  <a:lnTo>
                    <a:pt x="30" y="424"/>
                  </a:lnTo>
                  <a:lnTo>
                    <a:pt x="48" y="418"/>
                  </a:lnTo>
                  <a:lnTo>
                    <a:pt x="72" y="430"/>
                  </a:lnTo>
                  <a:lnTo>
                    <a:pt x="78" y="430"/>
                  </a:lnTo>
                  <a:lnTo>
                    <a:pt x="83" y="430"/>
                  </a:lnTo>
                  <a:lnTo>
                    <a:pt x="83" y="412"/>
                  </a:lnTo>
                  <a:lnTo>
                    <a:pt x="101" y="406"/>
                  </a:lnTo>
                  <a:lnTo>
                    <a:pt x="107" y="418"/>
                  </a:lnTo>
                  <a:lnTo>
                    <a:pt x="113" y="418"/>
                  </a:lnTo>
                  <a:lnTo>
                    <a:pt x="119" y="412"/>
                  </a:lnTo>
                  <a:lnTo>
                    <a:pt x="125" y="394"/>
                  </a:lnTo>
                  <a:lnTo>
                    <a:pt x="131" y="388"/>
                  </a:lnTo>
                  <a:lnTo>
                    <a:pt x="137" y="388"/>
                  </a:lnTo>
                  <a:lnTo>
                    <a:pt x="143" y="400"/>
                  </a:lnTo>
                  <a:lnTo>
                    <a:pt x="167" y="400"/>
                  </a:lnTo>
                  <a:lnTo>
                    <a:pt x="173" y="382"/>
                  </a:lnTo>
                  <a:lnTo>
                    <a:pt x="203" y="341"/>
                  </a:lnTo>
                  <a:lnTo>
                    <a:pt x="203" y="323"/>
                  </a:lnTo>
                  <a:lnTo>
                    <a:pt x="209" y="317"/>
                  </a:lnTo>
                  <a:lnTo>
                    <a:pt x="221" y="323"/>
                  </a:lnTo>
                  <a:lnTo>
                    <a:pt x="233" y="311"/>
                  </a:lnTo>
                  <a:lnTo>
                    <a:pt x="245" y="311"/>
                  </a:lnTo>
                  <a:lnTo>
                    <a:pt x="245" y="305"/>
                  </a:lnTo>
                  <a:lnTo>
                    <a:pt x="239" y="287"/>
                  </a:lnTo>
                  <a:lnTo>
                    <a:pt x="245" y="281"/>
                  </a:lnTo>
                  <a:lnTo>
                    <a:pt x="245" y="275"/>
                  </a:lnTo>
                  <a:lnTo>
                    <a:pt x="215" y="6"/>
                  </a:lnTo>
                  <a:lnTo>
                    <a:pt x="215" y="0"/>
                  </a:lnTo>
                  <a:lnTo>
                    <a:pt x="54" y="24"/>
                  </a:lnTo>
                  <a:lnTo>
                    <a:pt x="42" y="30"/>
                  </a:lnTo>
                  <a:lnTo>
                    <a:pt x="30" y="36"/>
                  </a:lnTo>
                  <a:lnTo>
                    <a:pt x="18" y="36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89"/>
            <p:cNvSpPr>
              <a:spLocks/>
            </p:cNvSpPr>
            <p:nvPr/>
          </p:nvSpPr>
          <p:spPr bwMode="auto">
            <a:xfrm>
              <a:off x="4305903" y="3610040"/>
              <a:ext cx="917547" cy="355478"/>
            </a:xfrm>
            <a:custGeom>
              <a:avLst/>
              <a:gdLst>
                <a:gd name="T0" fmla="*/ 617 w 664"/>
                <a:gd name="T1" fmla="*/ 0 h 233"/>
                <a:gd name="T2" fmla="*/ 490 w 664"/>
                <a:gd name="T3" fmla="*/ 16 h 233"/>
                <a:gd name="T4" fmla="*/ 484 w 664"/>
                <a:gd name="T5" fmla="*/ 22 h 233"/>
                <a:gd name="T6" fmla="*/ 173 w 664"/>
                <a:gd name="T7" fmla="*/ 49 h 233"/>
                <a:gd name="T8" fmla="*/ 167 w 664"/>
                <a:gd name="T9" fmla="*/ 43 h 233"/>
                <a:gd name="T10" fmla="*/ 156 w 664"/>
                <a:gd name="T11" fmla="*/ 49 h 233"/>
                <a:gd name="T12" fmla="*/ 156 w 664"/>
                <a:gd name="T13" fmla="*/ 54 h 233"/>
                <a:gd name="T14" fmla="*/ 156 w 664"/>
                <a:gd name="T15" fmla="*/ 60 h 233"/>
                <a:gd name="T16" fmla="*/ 45 w 664"/>
                <a:gd name="T17" fmla="*/ 71 h 233"/>
                <a:gd name="T18" fmla="*/ 45 w 664"/>
                <a:gd name="T19" fmla="*/ 81 h 233"/>
                <a:gd name="T20" fmla="*/ 39 w 664"/>
                <a:gd name="T21" fmla="*/ 97 h 233"/>
                <a:gd name="T22" fmla="*/ 39 w 664"/>
                <a:gd name="T23" fmla="*/ 102 h 233"/>
                <a:gd name="T24" fmla="*/ 33 w 664"/>
                <a:gd name="T25" fmla="*/ 119 h 233"/>
                <a:gd name="T26" fmla="*/ 33 w 664"/>
                <a:gd name="T27" fmla="*/ 124 h 233"/>
                <a:gd name="T28" fmla="*/ 33 w 664"/>
                <a:gd name="T29" fmla="*/ 124 h 233"/>
                <a:gd name="T30" fmla="*/ 28 w 664"/>
                <a:gd name="T31" fmla="*/ 135 h 233"/>
                <a:gd name="T32" fmla="*/ 22 w 664"/>
                <a:gd name="T33" fmla="*/ 146 h 233"/>
                <a:gd name="T34" fmla="*/ 17 w 664"/>
                <a:gd name="T35" fmla="*/ 162 h 233"/>
                <a:gd name="T36" fmla="*/ 6 w 664"/>
                <a:gd name="T37" fmla="*/ 178 h 233"/>
                <a:gd name="T38" fmla="*/ 11 w 664"/>
                <a:gd name="T39" fmla="*/ 189 h 233"/>
                <a:gd name="T40" fmla="*/ 6 w 664"/>
                <a:gd name="T41" fmla="*/ 206 h 233"/>
                <a:gd name="T42" fmla="*/ 6 w 664"/>
                <a:gd name="T43" fmla="*/ 206 h 233"/>
                <a:gd name="T44" fmla="*/ 0 w 664"/>
                <a:gd name="T45" fmla="*/ 211 h 233"/>
                <a:gd name="T46" fmla="*/ 156 w 664"/>
                <a:gd name="T47" fmla="*/ 200 h 233"/>
                <a:gd name="T48" fmla="*/ 356 w 664"/>
                <a:gd name="T49" fmla="*/ 184 h 233"/>
                <a:gd name="T50" fmla="*/ 434 w 664"/>
                <a:gd name="T51" fmla="*/ 178 h 233"/>
                <a:gd name="T52" fmla="*/ 440 w 664"/>
                <a:gd name="T53" fmla="*/ 157 h 233"/>
                <a:gd name="T54" fmla="*/ 445 w 664"/>
                <a:gd name="T55" fmla="*/ 157 h 233"/>
                <a:gd name="T56" fmla="*/ 445 w 664"/>
                <a:gd name="T57" fmla="*/ 151 h 233"/>
                <a:gd name="T58" fmla="*/ 451 w 664"/>
                <a:gd name="T59" fmla="*/ 146 h 233"/>
                <a:gd name="T60" fmla="*/ 456 w 664"/>
                <a:gd name="T61" fmla="*/ 140 h 233"/>
                <a:gd name="T62" fmla="*/ 451 w 664"/>
                <a:gd name="T63" fmla="*/ 140 h 233"/>
                <a:gd name="T64" fmla="*/ 456 w 664"/>
                <a:gd name="T65" fmla="*/ 135 h 233"/>
                <a:gd name="T66" fmla="*/ 462 w 664"/>
                <a:gd name="T67" fmla="*/ 124 h 233"/>
                <a:gd name="T68" fmla="*/ 479 w 664"/>
                <a:gd name="T69" fmla="*/ 119 h 233"/>
                <a:gd name="T70" fmla="*/ 495 w 664"/>
                <a:gd name="T71" fmla="*/ 113 h 233"/>
                <a:gd name="T72" fmla="*/ 511 w 664"/>
                <a:gd name="T73" fmla="*/ 97 h 233"/>
                <a:gd name="T74" fmla="*/ 517 w 664"/>
                <a:gd name="T75" fmla="*/ 97 h 233"/>
                <a:gd name="T76" fmla="*/ 528 w 664"/>
                <a:gd name="T77" fmla="*/ 86 h 233"/>
                <a:gd name="T78" fmla="*/ 533 w 664"/>
                <a:gd name="T79" fmla="*/ 75 h 233"/>
                <a:gd name="T80" fmla="*/ 533 w 664"/>
                <a:gd name="T81" fmla="*/ 75 h 233"/>
                <a:gd name="T82" fmla="*/ 539 w 664"/>
                <a:gd name="T83" fmla="*/ 75 h 233"/>
                <a:gd name="T84" fmla="*/ 545 w 664"/>
                <a:gd name="T85" fmla="*/ 75 h 233"/>
                <a:gd name="T86" fmla="*/ 545 w 664"/>
                <a:gd name="T87" fmla="*/ 71 h 233"/>
                <a:gd name="T88" fmla="*/ 550 w 664"/>
                <a:gd name="T89" fmla="*/ 65 h 233"/>
                <a:gd name="T90" fmla="*/ 550 w 664"/>
                <a:gd name="T91" fmla="*/ 65 h 233"/>
                <a:gd name="T92" fmla="*/ 556 w 664"/>
                <a:gd name="T93" fmla="*/ 71 h 233"/>
                <a:gd name="T94" fmla="*/ 561 w 664"/>
                <a:gd name="T95" fmla="*/ 65 h 233"/>
                <a:gd name="T96" fmla="*/ 567 w 664"/>
                <a:gd name="T97" fmla="*/ 65 h 233"/>
                <a:gd name="T98" fmla="*/ 572 w 664"/>
                <a:gd name="T99" fmla="*/ 54 h 233"/>
                <a:gd name="T100" fmla="*/ 578 w 664"/>
                <a:gd name="T101" fmla="*/ 54 h 233"/>
                <a:gd name="T102" fmla="*/ 589 w 664"/>
                <a:gd name="T103" fmla="*/ 54 h 233"/>
                <a:gd name="T104" fmla="*/ 606 w 664"/>
                <a:gd name="T105" fmla="*/ 33 h 233"/>
                <a:gd name="T106" fmla="*/ 617 w 664"/>
                <a:gd name="T107" fmla="*/ 27 h 233"/>
                <a:gd name="T108" fmla="*/ 617 w 664"/>
                <a:gd name="T109" fmla="*/ 22 h 233"/>
                <a:gd name="T110" fmla="*/ 617 w 664"/>
                <a:gd name="T111" fmla="*/ 11 h 233"/>
                <a:gd name="T112" fmla="*/ 617 w 664"/>
                <a:gd name="T113" fmla="*/ 5 h 233"/>
                <a:gd name="T114" fmla="*/ 617 w 664"/>
                <a:gd name="T115" fmla="*/ 0 h 233"/>
                <a:gd name="T116" fmla="*/ 617 w 664"/>
                <a:gd name="T117" fmla="*/ 0 h 2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64"/>
                <a:gd name="T178" fmla="*/ 0 h 233"/>
                <a:gd name="T179" fmla="*/ 664 w 664"/>
                <a:gd name="T180" fmla="*/ 233 h 23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64" h="233">
                  <a:moveTo>
                    <a:pt x="664" y="0"/>
                  </a:moveTo>
                  <a:lnTo>
                    <a:pt x="527" y="18"/>
                  </a:lnTo>
                  <a:lnTo>
                    <a:pt x="521" y="24"/>
                  </a:lnTo>
                  <a:lnTo>
                    <a:pt x="186" y="54"/>
                  </a:lnTo>
                  <a:lnTo>
                    <a:pt x="180" y="48"/>
                  </a:lnTo>
                  <a:lnTo>
                    <a:pt x="168" y="54"/>
                  </a:lnTo>
                  <a:lnTo>
                    <a:pt x="168" y="60"/>
                  </a:lnTo>
                  <a:lnTo>
                    <a:pt x="168" y="66"/>
                  </a:lnTo>
                  <a:lnTo>
                    <a:pt x="48" y="78"/>
                  </a:lnTo>
                  <a:lnTo>
                    <a:pt x="48" y="89"/>
                  </a:lnTo>
                  <a:lnTo>
                    <a:pt x="42" y="107"/>
                  </a:lnTo>
                  <a:lnTo>
                    <a:pt x="42" y="113"/>
                  </a:lnTo>
                  <a:lnTo>
                    <a:pt x="36" y="131"/>
                  </a:lnTo>
                  <a:lnTo>
                    <a:pt x="36" y="137"/>
                  </a:lnTo>
                  <a:lnTo>
                    <a:pt x="30" y="149"/>
                  </a:lnTo>
                  <a:lnTo>
                    <a:pt x="24" y="161"/>
                  </a:lnTo>
                  <a:lnTo>
                    <a:pt x="18" y="179"/>
                  </a:lnTo>
                  <a:lnTo>
                    <a:pt x="6" y="197"/>
                  </a:lnTo>
                  <a:lnTo>
                    <a:pt x="12" y="209"/>
                  </a:lnTo>
                  <a:lnTo>
                    <a:pt x="6" y="227"/>
                  </a:lnTo>
                  <a:lnTo>
                    <a:pt x="0" y="233"/>
                  </a:lnTo>
                  <a:lnTo>
                    <a:pt x="168" y="221"/>
                  </a:lnTo>
                  <a:lnTo>
                    <a:pt x="383" y="203"/>
                  </a:lnTo>
                  <a:lnTo>
                    <a:pt x="467" y="197"/>
                  </a:lnTo>
                  <a:lnTo>
                    <a:pt x="473" y="173"/>
                  </a:lnTo>
                  <a:lnTo>
                    <a:pt x="479" y="173"/>
                  </a:lnTo>
                  <a:lnTo>
                    <a:pt x="479" y="167"/>
                  </a:lnTo>
                  <a:lnTo>
                    <a:pt x="485" y="161"/>
                  </a:lnTo>
                  <a:lnTo>
                    <a:pt x="491" y="155"/>
                  </a:lnTo>
                  <a:lnTo>
                    <a:pt x="485" y="155"/>
                  </a:lnTo>
                  <a:lnTo>
                    <a:pt x="491" y="149"/>
                  </a:lnTo>
                  <a:lnTo>
                    <a:pt x="497" y="137"/>
                  </a:lnTo>
                  <a:lnTo>
                    <a:pt x="515" y="131"/>
                  </a:lnTo>
                  <a:lnTo>
                    <a:pt x="533" y="125"/>
                  </a:lnTo>
                  <a:lnTo>
                    <a:pt x="550" y="107"/>
                  </a:lnTo>
                  <a:lnTo>
                    <a:pt x="556" y="107"/>
                  </a:lnTo>
                  <a:lnTo>
                    <a:pt x="568" y="95"/>
                  </a:lnTo>
                  <a:lnTo>
                    <a:pt x="574" y="83"/>
                  </a:lnTo>
                  <a:lnTo>
                    <a:pt x="580" y="83"/>
                  </a:lnTo>
                  <a:lnTo>
                    <a:pt x="586" y="83"/>
                  </a:lnTo>
                  <a:lnTo>
                    <a:pt x="586" y="78"/>
                  </a:lnTo>
                  <a:lnTo>
                    <a:pt x="592" y="72"/>
                  </a:lnTo>
                  <a:lnTo>
                    <a:pt x="598" y="78"/>
                  </a:lnTo>
                  <a:lnTo>
                    <a:pt x="604" y="72"/>
                  </a:lnTo>
                  <a:lnTo>
                    <a:pt x="610" y="72"/>
                  </a:lnTo>
                  <a:lnTo>
                    <a:pt x="616" y="60"/>
                  </a:lnTo>
                  <a:lnTo>
                    <a:pt x="622" y="60"/>
                  </a:lnTo>
                  <a:lnTo>
                    <a:pt x="634" y="60"/>
                  </a:lnTo>
                  <a:lnTo>
                    <a:pt x="652" y="36"/>
                  </a:lnTo>
                  <a:lnTo>
                    <a:pt x="664" y="30"/>
                  </a:lnTo>
                  <a:lnTo>
                    <a:pt x="664" y="24"/>
                  </a:lnTo>
                  <a:lnTo>
                    <a:pt x="664" y="12"/>
                  </a:lnTo>
                  <a:lnTo>
                    <a:pt x="664" y="6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rgbClr val="FF0000"/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90"/>
            <p:cNvSpPr>
              <a:spLocks/>
            </p:cNvSpPr>
            <p:nvPr/>
          </p:nvSpPr>
          <p:spPr bwMode="auto">
            <a:xfrm>
              <a:off x="4176525" y="3945299"/>
              <a:ext cx="395572" cy="761496"/>
            </a:xfrm>
            <a:custGeom>
              <a:avLst/>
              <a:gdLst>
                <a:gd name="T0" fmla="*/ 244 w 287"/>
                <a:gd name="T1" fmla="*/ 0 h 501"/>
                <a:gd name="T2" fmla="*/ 88 w 287"/>
                <a:gd name="T3" fmla="*/ 11 h 501"/>
                <a:gd name="T4" fmla="*/ 82 w 287"/>
                <a:gd name="T5" fmla="*/ 16 h 501"/>
                <a:gd name="T6" fmla="*/ 71 w 287"/>
                <a:gd name="T7" fmla="*/ 32 h 501"/>
                <a:gd name="T8" fmla="*/ 66 w 287"/>
                <a:gd name="T9" fmla="*/ 49 h 501"/>
                <a:gd name="T10" fmla="*/ 66 w 287"/>
                <a:gd name="T11" fmla="*/ 59 h 501"/>
                <a:gd name="T12" fmla="*/ 66 w 287"/>
                <a:gd name="T13" fmla="*/ 69 h 501"/>
                <a:gd name="T14" fmla="*/ 49 w 287"/>
                <a:gd name="T15" fmla="*/ 75 h 501"/>
                <a:gd name="T16" fmla="*/ 38 w 287"/>
                <a:gd name="T17" fmla="*/ 91 h 501"/>
                <a:gd name="T18" fmla="*/ 38 w 287"/>
                <a:gd name="T19" fmla="*/ 97 h 501"/>
                <a:gd name="T20" fmla="*/ 38 w 287"/>
                <a:gd name="T21" fmla="*/ 107 h 501"/>
                <a:gd name="T22" fmla="*/ 27 w 287"/>
                <a:gd name="T23" fmla="*/ 113 h 501"/>
                <a:gd name="T24" fmla="*/ 27 w 287"/>
                <a:gd name="T25" fmla="*/ 124 h 501"/>
                <a:gd name="T26" fmla="*/ 27 w 287"/>
                <a:gd name="T27" fmla="*/ 134 h 501"/>
                <a:gd name="T28" fmla="*/ 17 w 287"/>
                <a:gd name="T29" fmla="*/ 151 h 501"/>
                <a:gd name="T30" fmla="*/ 22 w 287"/>
                <a:gd name="T31" fmla="*/ 161 h 501"/>
                <a:gd name="T32" fmla="*/ 27 w 287"/>
                <a:gd name="T33" fmla="*/ 172 h 501"/>
                <a:gd name="T34" fmla="*/ 27 w 287"/>
                <a:gd name="T35" fmla="*/ 178 h 501"/>
                <a:gd name="T36" fmla="*/ 32 w 287"/>
                <a:gd name="T37" fmla="*/ 183 h 501"/>
                <a:gd name="T38" fmla="*/ 32 w 287"/>
                <a:gd name="T39" fmla="*/ 189 h 501"/>
                <a:gd name="T40" fmla="*/ 27 w 287"/>
                <a:gd name="T41" fmla="*/ 189 h 501"/>
                <a:gd name="T42" fmla="*/ 27 w 287"/>
                <a:gd name="T43" fmla="*/ 199 h 501"/>
                <a:gd name="T44" fmla="*/ 27 w 287"/>
                <a:gd name="T45" fmla="*/ 205 h 501"/>
                <a:gd name="T46" fmla="*/ 27 w 287"/>
                <a:gd name="T47" fmla="*/ 210 h 501"/>
                <a:gd name="T48" fmla="*/ 32 w 287"/>
                <a:gd name="T49" fmla="*/ 226 h 501"/>
                <a:gd name="T50" fmla="*/ 38 w 287"/>
                <a:gd name="T51" fmla="*/ 247 h 501"/>
                <a:gd name="T52" fmla="*/ 44 w 287"/>
                <a:gd name="T53" fmla="*/ 258 h 501"/>
                <a:gd name="T54" fmla="*/ 44 w 287"/>
                <a:gd name="T55" fmla="*/ 258 h 501"/>
                <a:gd name="T56" fmla="*/ 49 w 287"/>
                <a:gd name="T57" fmla="*/ 269 h 501"/>
                <a:gd name="T58" fmla="*/ 38 w 287"/>
                <a:gd name="T59" fmla="*/ 274 h 501"/>
                <a:gd name="T60" fmla="*/ 32 w 287"/>
                <a:gd name="T61" fmla="*/ 280 h 501"/>
                <a:gd name="T62" fmla="*/ 27 w 287"/>
                <a:gd name="T63" fmla="*/ 296 h 501"/>
                <a:gd name="T64" fmla="*/ 17 w 287"/>
                <a:gd name="T65" fmla="*/ 323 h 501"/>
                <a:gd name="T66" fmla="*/ 0 w 287"/>
                <a:gd name="T67" fmla="*/ 361 h 501"/>
                <a:gd name="T68" fmla="*/ 0 w 287"/>
                <a:gd name="T69" fmla="*/ 388 h 501"/>
                <a:gd name="T70" fmla="*/ 149 w 287"/>
                <a:gd name="T71" fmla="*/ 383 h 501"/>
                <a:gd name="T72" fmla="*/ 149 w 287"/>
                <a:gd name="T73" fmla="*/ 388 h 501"/>
                <a:gd name="T74" fmla="*/ 149 w 287"/>
                <a:gd name="T75" fmla="*/ 399 h 501"/>
                <a:gd name="T76" fmla="*/ 149 w 287"/>
                <a:gd name="T77" fmla="*/ 420 h 501"/>
                <a:gd name="T78" fmla="*/ 166 w 287"/>
                <a:gd name="T79" fmla="*/ 436 h 501"/>
                <a:gd name="T80" fmla="*/ 166 w 287"/>
                <a:gd name="T81" fmla="*/ 452 h 501"/>
                <a:gd name="T82" fmla="*/ 177 w 287"/>
                <a:gd name="T83" fmla="*/ 452 h 501"/>
                <a:gd name="T84" fmla="*/ 194 w 287"/>
                <a:gd name="T85" fmla="*/ 441 h 501"/>
                <a:gd name="T86" fmla="*/ 233 w 287"/>
                <a:gd name="T87" fmla="*/ 430 h 501"/>
                <a:gd name="T88" fmla="*/ 238 w 287"/>
                <a:gd name="T89" fmla="*/ 430 h 501"/>
                <a:gd name="T90" fmla="*/ 255 w 287"/>
                <a:gd name="T91" fmla="*/ 430 h 501"/>
                <a:gd name="T92" fmla="*/ 255 w 287"/>
                <a:gd name="T93" fmla="*/ 430 h 501"/>
                <a:gd name="T94" fmla="*/ 260 w 287"/>
                <a:gd name="T95" fmla="*/ 436 h 501"/>
                <a:gd name="T96" fmla="*/ 266 w 287"/>
                <a:gd name="T97" fmla="*/ 430 h 501"/>
                <a:gd name="T98" fmla="*/ 249 w 287"/>
                <a:gd name="T99" fmla="*/ 296 h 501"/>
                <a:gd name="T100" fmla="*/ 249 w 287"/>
                <a:gd name="T101" fmla="*/ 285 h 501"/>
                <a:gd name="T102" fmla="*/ 255 w 287"/>
                <a:gd name="T103" fmla="*/ 11 h 501"/>
                <a:gd name="T104" fmla="*/ 244 w 287"/>
                <a:gd name="T105" fmla="*/ 0 h 501"/>
                <a:gd name="T106" fmla="*/ 244 w 287"/>
                <a:gd name="T107" fmla="*/ 0 h 50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87"/>
                <a:gd name="T163" fmla="*/ 0 h 501"/>
                <a:gd name="T164" fmla="*/ 287 w 287"/>
                <a:gd name="T165" fmla="*/ 501 h 50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87" h="501">
                  <a:moveTo>
                    <a:pt x="263" y="0"/>
                  </a:moveTo>
                  <a:lnTo>
                    <a:pt x="95" y="12"/>
                  </a:lnTo>
                  <a:lnTo>
                    <a:pt x="89" y="18"/>
                  </a:lnTo>
                  <a:lnTo>
                    <a:pt x="77" y="36"/>
                  </a:lnTo>
                  <a:lnTo>
                    <a:pt x="71" y="54"/>
                  </a:lnTo>
                  <a:lnTo>
                    <a:pt x="71" y="65"/>
                  </a:lnTo>
                  <a:lnTo>
                    <a:pt x="71" y="77"/>
                  </a:lnTo>
                  <a:lnTo>
                    <a:pt x="53" y="83"/>
                  </a:lnTo>
                  <a:lnTo>
                    <a:pt x="41" y="101"/>
                  </a:lnTo>
                  <a:lnTo>
                    <a:pt x="41" y="107"/>
                  </a:lnTo>
                  <a:lnTo>
                    <a:pt x="41" y="119"/>
                  </a:lnTo>
                  <a:lnTo>
                    <a:pt x="29" y="125"/>
                  </a:lnTo>
                  <a:lnTo>
                    <a:pt x="29" y="137"/>
                  </a:lnTo>
                  <a:lnTo>
                    <a:pt x="29" y="149"/>
                  </a:lnTo>
                  <a:lnTo>
                    <a:pt x="18" y="167"/>
                  </a:lnTo>
                  <a:lnTo>
                    <a:pt x="24" y="179"/>
                  </a:lnTo>
                  <a:lnTo>
                    <a:pt x="29" y="191"/>
                  </a:lnTo>
                  <a:lnTo>
                    <a:pt x="29" y="197"/>
                  </a:lnTo>
                  <a:lnTo>
                    <a:pt x="35" y="203"/>
                  </a:lnTo>
                  <a:lnTo>
                    <a:pt x="35" y="209"/>
                  </a:lnTo>
                  <a:lnTo>
                    <a:pt x="29" y="209"/>
                  </a:lnTo>
                  <a:lnTo>
                    <a:pt x="29" y="221"/>
                  </a:lnTo>
                  <a:lnTo>
                    <a:pt x="29" y="227"/>
                  </a:lnTo>
                  <a:lnTo>
                    <a:pt x="29" y="233"/>
                  </a:lnTo>
                  <a:lnTo>
                    <a:pt x="35" y="251"/>
                  </a:lnTo>
                  <a:lnTo>
                    <a:pt x="41" y="274"/>
                  </a:lnTo>
                  <a:lnTo>
                    <a:pt x="47" y="286"/>
                  </a:lnTo>
                  <a:lnTo>
                    <a:pt x="53" y="298"/>
                  </a:lnTo>
                  <a:lnTo>
                    <a:pt x="41" y="304"/>
                  </a:lnTo>
                  <a:lnTo>
                    <a:pt x="35" y="310"/>
                  </a:lnTo>
                  <a:lnTo>
                    <a:pt x="29" y="328"/>
                  </a:lnTo>
                  <a:lnTo>
                    <a:pt x="18" y="358"/>
                  </a:lnTo>
                  <a:lnTo>
                    <a:pt x="0" y="400"/>
                  </a:lnTo>
                  <a:lnTo>
                    <a:pt x="0" y="430"/>
                  </a:lnTo>
                  <a:lnTo>
                    <a:pt x="161" y="424"/>
                  </a:lnTo>
                  <a:lnTo>
                    <a:pt x="161" y="430"/>
                  </a:lnTo>
                  <a:lnTo>
                    <a:pt x="161" y="442"/>
                  </a:lnTo>
                  <a:lnTo>
                    <a:pt x="161" y="466"/>
                  </a:lnTo>
                  <a:lnTo>
                    <a:pt x="179" y="483"/>
                  </a:lnTo>
                  <a:lnTo>
                    <a:pt x="179" y="501"/>
                  </a:lnTo>
                  <a:lnTo>
                    <a:pt x="191" y="501"/>
                  </a:lnTo>
                  <a:lnTo>
                    <a:pt x="209" y="489"/>
                  </a:lnTo>
                  <a:lnTo>
                    <a:pt x="251" y="477"/>
                  </a:lnTo>
                  <a:lnTo>
                    <a:pt x="257" y="477"/>
                  </a:lnTo>
                  <a:lnTo>
                    <a:pt x="275" y="477"/>
                  </a:lnTo>
                  <a:lnTo>
                    <a:pt x="281" y="483"/>
                  </a:lnTo>
                  <a:lnTo>
                    <a:pt x="287" y="477"/>
                  </a:lnTo>
                  <a:lnTo>
                    <a:pt x="269" y="328"/>
                  </a:lnTo>
                  <a:lnTo>
                    <a:pt x="269" y="316"/>
                  </a:lnTo>
                  <a:lnTo>
                    <a:pt x="275" y="12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FF0000"/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91"/>
            <p:cNvSpPr>
              <a:spLocks/>
            </p:cNvSpPr>
            <p:nvPr/>
          </p:nvSpPr>
          <p:spPr bwMode="auto">
            <a:xfrm>
              <a:off x="4539386" y="3920029"/>
              <a:ext cx="437210" cy="761496"/>
            </a:xfrm>
            <a:custGeom>
              <a:avLst/>
              <a:gdLst>
                <a:gd name="T0" fmla="*/ 0 w 317"/>
                <a:gd name="T1" fmla="*/ 16 h 501"/>
                <a:gd name="T2" fmla="*/ 11 w 317"/>
                <a:gd name="T3" fmla="*/ 27 h 501"/>
                <a:gd name="T4" fmla="*/ 6 w 317"/>
                <a:gd name="T5" fmla="*/ 301 h 501"/>
                <a:gd name="T6" fmla="*/ 6 w 317"/>
                <a:gd name="T7" fmla="*/ 312 h 501"/>
                <a:gd name="T8" fmla="*/ 22 w 317"/>
                <a:gd name="T9" fmla="*/ 447 h 501"/>
                <a:gd name="T10" fmla="*/ 28 w 317"/>
                <a:gd name="T11" fmla="*/ 447 h 501"/>
                <a:gd name="T12" fmla="*/ 28 w 317"/>
                <a:gd name="T13" fmla="*/ 441 h 501"/>
                <a:gd name="T14" fmla="*/ 45 w 317"/>
                <a:gd name="T15" fmla="*/ 447 h 501"/>
                <a:gd name="T16" fmla="*/ 45 w 317"/>
                <a:gd name="T17" fmla="*/ 441 h 501"/>
                <a:gd name="T18" fmla="*/ 50 w 317"/>
                <a:gd name="T19" fmla="*/ 426 h 501"/>
                <a:gd name="T20" fmla="*/ 56 w 317"/>
                <a:gd name="T21" fmla="*/ 410 h 501"/>
                <a:gd name="T22" fmla="*/ 61 w 317"/>
                <a:gd name="T23" fmla="*/ 426 h 501"/>
                <a:gd name="T24" fmla="*/ 61 w 317"/>
                <a:gd name="T25" fmla="*/ 426 h 501"/>
                <a:gd name="T26" fmla="*/ 66 w 317"/>
                <a:gd name="T27" fmla="*/ 437 h 501"/>
                <a:gd name="T28" fmla="*/ 71 w 317"/>
                <a:gd name="T29" fmla="*/ 452 h 501"/>
                <a:gd name="T30" fmla="*/ 83 w 317"/>
                <a:gd name="T31" fmla="*/ 452 h 501"/>
                <a:gd name="T32" fmla="*/ 88 w 317"/>
                <a:gd name="T33" fmla="*/ 452 h 501"/>
                <a:gd name="T34" fmla="*/ 99 w 317"/>
                <a:gd name="T35" fmla="*/ 441 h 501"/>
                <a:gd name="T36" fmla="*/ 99 w 317"/>
                <a:gd name="T37" fmla="*/ 441 h 501"/>
                <a:gd name="T38" fmla="*/ 105 w 317"/>
                <a:gd name="T39" fmla="*/ 437 h 501"/>
                <a:gd name="T40" fmla="*/ 105 w 317"/>
                <a:gd name="T41" fmla="*/ 437 h 501"/>
                <a:gd name="T42" fmla="*/ 105 w 317"/>
                <a:gd name="T43" fmla="*/ 431 h 501"/>
                <a:gd name="T44" fmla="*/ 99 w 317"/>
                <a:gd name="T45" fmla="*/ 431 h 501"/>
                <a:gd name="T46" fmla="*/ 99 w 317"/>
                <a:gd name="T47" fmla="*/ 426 h 501"/>
                <a:gd name="T48" fmla="*/ 99 w 317"/>
                <a:gd name="T49" fmla="*/ 420 h 501"/>
                <a:gd name="T50" fmla="*/ 99 w 317"/>
                <a:gd name="T51" fmla="*/ 415 h 501"/>
                <a:gd name="T52" fmla="*/ 94 w 317"/>
                <a:gd name="T53" fmla="*/ 410 h 501"/>
                <a:gd name="T54" fmla="*/ 94 w 317"/>
                <a:gd name="T55" fmla="*/ 410 h 501"/>
                <a:gd name="T56" fmla="*/ 88 w 317"/>
                <a:gd name="T57" fmla="*/ 410 h 501"/>
                <a:gd name="T58" fmla="*/ 83 w 317"/>
                <a:gd name="T59" fmla="*/ 399 h 501"/>
                <a:gd name="T60" fmla="*/ 83 w 317"/>
                <a:gd name="T61" fmla="*/ 393 h 501"/>
                <a:gd name="T62" fmla="*/ 83 w 317"/>
                <a:gd name="T63" fmla="*/ 388 h 501"/>
                <a:gd name="T64" fmla="*/ 83 w 317"/>
                <a:gd name="T65" fmla="*/ 388 h 501"/>
                <a:gd name="T66" fmla="*/ 83 w 317"/>
                <a:gd name="T67" fmla="*/ 383 h 501"/>
                <a:gd name="T68" fmla="*/ 294 w 317"/>
                <a:gd name="T69" fmla="*/ 366 h 501"/>
                <a:gd name="T70" fmla="*/ 294 w 317"/>
                <a:gd name="T71" fmla="*/ 355 h 501"/>
                <a:gd name="T72" fmla="*/ 283 w 317"/>
                <a:gd name="T73" fmla="*/ 345 h 501"/>
                <a:gd name="T74" fmla="*/ 283 w 317"/>
                <a:gd name="T75" fmla="*/ 318 h 501"/>
                <a:gd name="T76" fmla="*/ 272 w 317"/>
                <a:gd name="T77" fmla="*/ 301 h 501"/>
                <a:gd name="T78" fmla="*/ 272 w 317"/>
                <a:gd name="T79" fmla="*/ 285 h 501"/>
                <a:gd name="T80" fmla="*/ 277 w 317"/>
                <a:gd name="T81" fmla="*/ 269 h 501"/>
                <a:gd name="T82" fmla="*/ 277 w 317"/>
                <a:gd name="T83" fmla="*/ 258 h 501"/>
                <a:gd name="T84" fmla="*/ 283 w 317"/>
                <a:gd name="T85" fmla="*/ 248 h 501"/>
                <a:gd name="T86" fmla="*/ 288 w 317"/>
                <a:gd name="T87" fmla="*/ 248 h 501"/>
                <a:gd name="T88" fmla="*/ 277 w 317"/>
                <a:gd name="T89" fmla="*/ 237 h 501"/>
                <a:gd name="T90" fmla="*/ 283 w 317"/>
                <a:gd name="T91" fmla="*/ 232 h 501"/>
                <a:gd name="T92" fmla="*/ 277 w 317"/>
                <a:gd name="T93" fmla="*/ 226 h 501"/>
                <a:gd name="T94" fmla="*/ 272 w 317"/>
                <a:gd name="T95" fmla="*/ 221 h 501"/>
                <a:gd name="T96" fmla="*/ 266 w 317"/>
                <a:gd name="T97" fmla="*/ 216 h 501"/>
                <a:gd name="T98" fmla="*/ 261 w 317"/>
                <a:gd name="T99" fmla="*/ 199 h 501"/>
                <a:gd name="T100" fmla="*/ 255 w 317"/>
                <a:gd name="T101" fmla="*/ 194 h 501"/>
                <a:gd name="T102" fmla="*/ 199 w 317"/>
                <a:gd name="T103" fmla="*/ 0 h 501"/>
                <a:gd name="T104" fmla="*/ 0 w 317"/>
                <a:gd name="T105" fmla="*/ 16 h 501"/>
                <a:gd name="T106" fmla="*/ 0 w 317"/>
                <a:gd name="T107" fmla="*/ 16 h 50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17"/>
                <a:gd name="T163" fmla="*/ 0 h 501"/>
                <a:gd name="T164" fmla="*/ 317 w 317"/>
                <a:gd name="T165" fmla="*/ 501 h 50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17" h="501">
                  <a:moveTo>
                    <a:pt x="0" y="18"/>
                  </a:moveTo>
                  <a:lnTo>
                    <a:pt x="12" y="30"/>
                  </a:lnTo>
                  <a:lnTo>
                    <a:pt x="6" y="334"/>
                  </a:lnTo>
                  <a:lnTo>
                    <a:pt x="6" y="346"/>
                  </a:lnTo>
                  <a:lnTo>
                    <a:pt x="24" y="495"/>
                  </a:lnTo>
                  <a:lnTo>
                    <a:pt x="30" y="495"/>
                  </a:lnTo>
                  <a:lnTo>
                    <a:pt x="30" y="489"/>
                  </a:lnTo>
                  <a:lnTo>
                    <a:pt x="48" y="495"/>
                  </a:lnTo>
                  <a:lnTo>
                    <a:pt x="48" y="489"/>
                  </a:lnTo>
                  <a:lnTo>
                    <a:pt x="54" y="472"/>
                  </a:lnTo>
                  <a:lnTo>
                    <a:pt x="60" y="454"/>
                  </a:lnTo>
                  <a:lnTo>
                    <a:pt x="66" y="472"/>
                  </a:lnTo>
                  <a:lnTo>
                    <a:pt x="71" y="484"/>
                  </a:lnTo>
                  <a:lnTo>
                    <a:pt x="77" y="501"/>
                  </a:lnTo>
                  <a:lnTo>
                    <a:pt x="89" y="501"/>
                  </a:lnTo>
                  <a:lnTo>
                    <a:pt x="95" y="501"/>
                  </a:lnTo>
                  <a:lnTo>
                    <a:pt x="107" y="489"/>
                  </a:lnTo>
                  <a:lnTo>
                    <a:pt x="113" y="484"/>
                  </a:lnTo>
                  <a:lnTo>
                    <a:pt x="113" y="478"/>
                  </a:lnTo>
                  <a:lnTo>
                    <a:pt x="107" y="478"/>
                  </a:lnTo>
                  <a:lnTo>
                    <a:pt x="107" y="472"/>
                  </a:lnTo>
                  <a:lnTo>
                    <a:pt x="107" y="466"/>
                  </a:lnTo>
                  <a:lnTo>
                    <a:pt x="107" y="460"/>
                  </a:lnTo>
                  <a:lnTo>
                    <a:pt x="101" y="454"/>
                  </a:lnTo>
                  <a:lnTo>
                    <a:pt x="95" y="454"/>
                  </a:lnTo>
                  <a:lnTo>
                    <a:pt x="89" y="442"/>
                  </a:lnTo>
                  <a:lnTo>
                    <a:pt x="89" y="436"/>
                  </a:lnTo>
                  <a:lnTo>
                    <a:pt x="89" y="430"/>
                  </a:lnTo>
                  <a:lnTo>
                    <a:pt x="89" y="424"/>
                  </a:lnTo>
                  <a:lnTo>
                    <a:pt x="317" y="406"/>
                  </a:lnTo>
                  <a:lnTo>
                    <a:pt x="317" y="394"/>
                  </a:lnTo>
                  <a:lnTo>
                    <a:pt x="305" y="382"/>
                  </a:lnTo>
                  <a:lnTo>
                    <a:pt x="305" y="352"/>
                  </a:lnTo>
                  <a:lnTo>
                    <a:pt x="293" y="334"/>
                  </a:lnTo>
                  <a:lnTo>
                    <a:pt x="293" y="316"/>
                  </a:lnTo>
                  <a:lnTo>
                    <a:pt x="299" y="298"/>
                  </a:lnTo>
                  <a:lnTo>
                    <a:pt x="299" y="286"/>
                  </a:lnTo>
                  <a:lnTo>
                    <a:pt x="305" y="275"/>
                  </a:lnTo>
                  <a:lnTo>
                    <a:pt x="311" y="275"/>
                  </a:lnTo>
                  <a:lnTo>
                    <a:pt x="299" y="263"/>
                  </a:lnTo>
                  <a:lnTo>
                    <a:pt x="305" y="257"/>
                  </a:lnTo>
                  <a:lnTo>
                    <a:pt x="299" y="251"/>
                  </a:lnTo>
                  <a:lnTo>
                    <a:pt x="293" y="245"/>
                  </a:lnTo>
                  <a:lnTo>
                    <a:pt x="287" y="239"/>
                  </a:lnTo>
                  <a:lnTo>
                    <a:pt x="281" y="221"/>
                  </a:lnTo>
                  <a:lnTo>
                    <a:pt x="275" y="215"/>
                  </a:lnTo>
                  <a:lnTo>
                    <a:pt x="215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92"/>
            <p:cNvSpPr>
              <a:spLocks/>
            </p:cNvSpPr>
            <p:nvPr/>
          </p:nvSpPr>
          <p:spPr bwMode="auto">
            <a:xfrm>
              <a:off x="4820449" y="2759251"/>
              <a:ext cx="469927" cy="577860"/>
            </a:xfrm>
            <a:custGeom>
              <a:avLst/>
              <a:gdLst>
                <a:gd name="T0" fmla="*/ 28 w 341"/>
                <a:gd name="T1" fmla="*/ 300 h 382"/>
                <a:gd name="T2" fmla="*/ 39 w 341"/>
                <a:gd name="T3" fmla="*/ 300 h 382"/>
                <a:gd name="T4" fmla="*/ 56 w 341"/>
                <a:gd name="T5" fmla="*/ 300 h 382"/>
                <a:gd name="T6" fmla="*/ 72 w 341"/>
                <a:gd name="T7" fmla="*/ 321 h 382"/>
                <a:gd name="T8" fmla="*/ 100 w 341"/>
                <a:gd name="T9" fmla="*/ 327 h 382"/>
                <a:gd name="T10" fmla="*/ 122 w 341"/>
                <a:gd name="T11" fmla="*/ 327 h 382"/>
                <a:gd name="T12" fmla="*/ 139 w 341"/>
                <a:gd name="T13" fmla="*/ 332 h 382"/>
                <a:gd name="T14" fmla="*/ 156 w 341"/>
                <a:gd name="T15" fmla="*/ 327 h 382"/>
                <a:gd name="T16" fmla="*/ 160 w 341"/>
                <a:gd name="T17" fmla="*/ 321 h 382"/>
                <a:gd name="T18" fmla="*/ 171 w 341"/>
                <a:gd name="T19" fmla="*/ 321 h 382"/>
                <a:gd name="T20" fmla="*/ 188 w 341"/>
                <a:gd name="T21" fmla="*/ 332 h 382"/>
                <a:gd name="T22" fmla="*/ 199 w 341"/>
                <a:gd name="T23" fmla="*/ 343 h 382"/>
                <a:gd name="T24" fmla="*/ 216 w 341"/>
                <a:gd name="T25" fmla="*/ 327 h 382"/>
                <a:gd name="T26" fmla="*/ 221 w 341"/>
                <a:gd name="T27" fmla="*/ 316 h 382"/>
                <a:gd name="T28" fmla="*/ 227 w 341"/>
                <a:gd name="T29" fmla="*/ 284 h 382"/>
                <a:gd name="T30" fmla="*/ 244 w 341"/>
                <a:gd name="T31" fmla="*/ 295 h 382"/>
                <a:gd name="T32" fmla="*/ 249 w 341"/>
                <a:gd name="T33" fmla="*/ 273 h 382"/>
                <a:gd name="T34" fmla="*/ 260 w 341"/>
                <a:gd name="T35" fmla="*/ 251 h 382"/>
                <a:gd name="T36" fmla="*/ 266 w 341"/>
                <a:gd name="T37" fmla="*/ 241 h 382"/>
                <a:gd name="T38" fmla="*/ 283 w 341"/>
                <a:gd name="T39" fmla="*/ 241 h 382"/>
                <a:gd name="T40" fmla="*/ 299 w 341"/>
                <a:gd name="T41" fmla="*/ 219 h 382"/>
                <a:gd name="T42" fmla="*/ 310 w 341"/>
                <a:gd name="T43" fmla="*/ 214 h 382"/>
                <a:gd name="T44" fmla="*/ 305 w 341"/>
                <a:gd name="T45" fmla="*/ 198 h 382"/>
                <a:gd name="T46" fmla="*/ 310 w 341"/>
                <a:gd name="T47" fmla="*/ 182 h 382"/>
                <a:gd name="T48" fmla="*/ 299 w 341"/>
                <a:gd name="T49" fmla="*/ 139 h 382"/>
                <a:gd name="T50" fmla="*/ 310 w 341"/>
                <a:gd name="T51" fmla="*/ 123 h 382"/>
                <a:gd name="T52" fmla="*/ 316 w 341"/>
                <a:gd name="T53" fmla="*/ 118 h 382"/>
                <a:gd name="T54" fmla="*/ 255 w 341"/>
                <a:gd name="T55" fmla="*/ 16 h 382"/>
                <a:gd name="T56" fmla="*/ 233 w 341"/>
                <a:gd name="T57" fmla="*/ 31 h 382"/>
                <a:gd name="T58" fmla="*/ 210 w 341"/>
                <a:gd name="T59" fmla="*/ 53 h 382"/>
                <a:gd name="T60" fmla="*/ 188 w 341"/>
                <a:gd name="T61" fmla="*/ 53 h 382"/>
                <a:gd name="T62" fmla="*/ 166 w 341"/>
                <a:gd name="T63" fmla="*/ 69 h 382"/>
                <a:gd name="T64" fmla="*/ 145 w 341"/>
                <a:gd name="T65" fmla="*/ 64 h 382"/>
                <a:gd name="T66" fmla="*/ 139 w 341"/>
                <a:gd name="T67" fmla="*/ 64 h 382"/>
                <a:gd name="T68" fmla="*/ 139 w 341"/>
                <a:gd name="T69" fmla="*/ 58 h 382"/>
                <a:gd name="T70" fmla="*/ 106 w 341"/>
                <a:gd name="T71" fmla="*/ 48 h 382"/>
                <a:gd name="T72" fmla="*/ 95 w 341"/>
                <a:gd name="T73" fmla="*/ 53 h 382"/>
                <a:gd name="T74" fmla="*/ 0 w 341"/>
                <a:gd name="T75" fmla="*/ 58 h 3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1"/>
                <a:gd name="T115" fmla="*/ 0 h 382"/>
                <a:gd name="T116" fmla="*/ 341 w 341"/>
                <a:gd name="T117" fmla="*/ 382 h 38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1" h="382">
                  <a:moveTo>
                    <a:pt x="0" y="65"/>
                  </a:moveTo>
                  <a:lnTo>
                    <a:pt x="30" y="334"/>
                  </a:lnTo>
                  <a:lnTo>
                    <a:pt x="36" y="334"/>
                  </a:lnTo>
                  <a:lnTo>
                    <a:pt x="42" y="334"/>
                  </a:lnTo>
                  <a:lnTo>
                    <a:pt x="48" y="334"/>
                  </a:lnTo>
                  <a:lnTo>
                    <a:pt x="60" y="334"/>
                  </a:lnTo>
                  <a:lnTo>
                    <a:pt x="72" y="346"/>
                  </a:lnTo>
                  <a:lnTo>
                    <a:pt x="78" y="358"/>
                  </a:lnTo>
                  <a:lnTo>
                    <a:pt x="90" y="364"/>
                  </a:lnTo>
                  <a:lnTo>
                    <a:pt x="108" y="364"/>
                  </a:lnTo>
                  <a:lnTo>
                    <a:pt x="126" y="376"/>
                  </a:lnTo>
                  <a:lnTo>
                    <a:pt x="132" y="364"/>
                  </a:lnTo>
                  <a:lnTo>
                    <a:pt x="138" y="364"/>
                  </a:lnTo>
                  <a:lnTo>
                    <a:pt x="150" y="370"/>
                  </a:lnTo>
                  <a:lnTo>
                    <a:pt x="162" y="370"/>
                  </a:lnTo>
                  <a:lnTo>
                    <a:pt x="168" y="364"/>
                  </a:lnTo>
                  <a:lnTo>
                    <a:pt x="173" y="364"/>
                  </a:lnTo>
                  <a:lnTo>
                    <a:pt x="173" y="358"/>
                  </a:lnTo>
                  <a:lnTo>
                    <a:pt x="185" y="352"/>
                  </a:lnTo>
                  <a:lnTo>
                    <a:pt x="185" y="358"/>
                  </a:lnTo>
                  <a:lnTo>
                    <a:pt x="197" y="370"/>
                  </a:lnTo>
                  <a:lnTo>
                    <a:pt x="203" y="370"/>
                  </a:lnTo>
                  <a:lnTo>
                    <a:pt x="215" y="376"/>
                  </a:lnTo>
                  <a:lnTo>
                    <a:pt x="215" y="382"/>
                  </a:lnTo>
                  <a:lnTo>
                    <a:pt x="227" y="382"/>
                  </a:lnTo>
                  <a:lnTo>
                    <a:pt x="233" y="364"/>
                  </a:lnTo>
                  <a:lnTo>
                    <a:pt x="239" y="364"/>
                  </a:lnTo>
                  <a:lnTo>
                    <a:pt x="239" y="352"/>
                  </a:lnTo>
                  <a:lnTo>
                    <a:pt x="239" y="340"/>
                  </a:lnTo>
                  <a:lnTo>
                    <a:pt x="245" y="316"/>
                  </a:lnTo>
                  <a:lnTo>
                    <a:pt x="251" y="316"/>
                  </a:lnTo>
                  <a:lnTo>
                    <a:pt x="263" y="328"/>
                  </a:lnTo>
                  <a:lnTo>
                    <a:pt x="269" y="316"/>
                  </a:lnTo>
                  <a:lnTo>
                    <a:pt x="269" y="304"/>
                  </a:lnTo>
                  <a:lnTo>
                    <a:pt x="275" y="286"/>
                  </a:lnTo>
                  <a:lnTo>
                    <a:pt x="281" y="280"/>
                  </a:lnTo>
                  <a:lnTo>
                    <a:pt x="281" y="274"/>
                  </a:lnTo>
                  <a:lnTo>
                    <a:pt x="287" y="268"/>
                  </a:lnTo>
                  <a:lnTo>
                    <a:pt x="293" y="268"/>
                  </a:lnTo>
                  <a:lnTo>
                    <a:pt x="305" y="268"/>
                  </a:lnTo>
                  <a:lnTo>
                    <a:pt x="305" y="262"/>
                  </a:lnTo>
                  <a:lnTo>
                    <a:pt x="323" y="244"/>
                  </a:lnTo>
                  <a:lnTo>
                    <a:pt x="335" y="238"/>
                  </a:lnTo>
                  <a:lnTo>
                    <a:pt x="335" y="227"/>
                  </a:lnTo>
                  <a:lnTo>
                    <a:pt x="329" y="221"/>
                  </a:lnTo>
                  <a:lnTo>
                    <a:pt x="329" y="209"/>
                  </a:lnTo>
                  <a:lnTo>
                    <a:pt x="335" y="203"/>
                  </a:lnTo>
                  <a:lnTo>
                    <a:pt x="341" y="167"/>
                  </a:lnTo>
                  <a:lnTo>
                    <a:pt x="323" y="155"/>
                  </a:lnTo>
                  <a:lnTo>
                    <a:pt x="335" y="149"/>
                  </a:lnTo>
                  <a:lnTo>
                    <a:pt x="335" y="137"/>
                  </a:lnTo>
                  <a:lnTo>
                    <a:pt x="335" y="131"/>
                  </a:lnTo>
                  <a:lnTo>
                    <a:pt x="341" y="131"/>
                  </a:lnTo>
                  <a:lnTo>
                    <a:pt x="317" y="0"/>
                  </a:lnTo>
                  <a:lnTo>
                    <a:pt x="275" y="18"/>
                  </a:lnTo>
                  <a:lnTo>
                    <a:pt x="263" y="30"/>
                  </a:lnTo>
                  <a:lnTo>
                    <a:pt x="251" y="35"/>
                  </a:lnTo>
                  <a:lnTo>
                    <a:pt x="233" y="59"/>
                  </a:lnTo>
                  <a:lnTo>
                    <a:pt x="227" y="59"/>
                  </a:lnTo>
                  <a:lnTo>
                    <a:pt x="221" y="59"/>
                  </a:lnTo>
                  <a:lnTo>
                    <a:pt x="203" y="59"/>
                  </a:lnTo>
                  <a:lnTo>
                    <a:pt x="197" y="65"/>
                  </a:lnTo>
                  <a:lnTo>
                    <a:pt x="179" y="77"/>
                  </a:lnTo>
                  <a:lnTo>
                    <a:pt x="173" y="77"/>
                  </a:lnTo>
                  <a:lnTo>
                    <a:pt x="156" y="71"/>
                  </a:lnTo>
                  <a:lnTo>
                    <a:pt x="150" y="71"/>
                  </a:lnTo>
                  <a:lnTo>
                    <a:pt x="156" y="65"/>
                  </a:lnTo>
                  <a:lnTo>
                    <a:pt x="150" y="65"/>
                  </a:lnTo>
                  <a:lnTo>
                    <a:pt x="138" y="65"/>
                  </a:lnTo>
                  <a:lnTo>
                    <a:pt x="114" y="53"/>
                  </a:lnTo>
                  <a:lnTo>
                    <a:pt x="108" y="53"/>
                  </a:lnTo>
                  <a:lnTo>
                    <a:pt x="102" y="59"/>
                  </a:lnTo>
                  <a:lnTo>
                    <a:pt x="102" y="53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93"/>
            <p:cNvSpPr>
              <a:spLocks/>
            </p:cNvSpPr>
            <p:nvPr/>
          </p:nvSpPr>
          <p:spPr bwMode="auto">
            <a:xfrm>
              <a:off x="4820449" y="2759251"/>
              <a:ext cx="469927" cy="577860"/>
            </a:xfrm>
            <a:custGeom>
              <a:avLst/>
              <a:gdLst>
                <a:gd name="T0" fmla="*/ 28 w 341"/>
                <a:gd name="T1" fmla="*/ 300 h 382"/>
                <a:gd name="T2" fmla="*/ 39 w 341"/>
                <a:gd name="T3" fmla="*/ 300 h 382"/>
                <a:gd name="T4" fmla="*/ 56 w 341"/>
                <a:gd name="T5" fmla="*/ 300 h 382"/>
                <a:gd name="T6" fmla="*/ 72 w 341"/>
                <a:gd name="T7" fmla="*/ 321 h 382"/>
                <a:gd name="T8" fmla="*/ 100 w 341"/>
                <a:gd name="T9" fmla="*/ 327 h 382"/>
                <a:gd name="T10" fmla="*/ 122 w 341"/>
                <a:gd name="T11" fmla="*/ 327 h 382"/>
                <a:gd name="T12" fmla="*/ 139 w 341"/>
                <a:gd name="T13" fmla="*/ 332 h 382"/>
                <a:gd name="T14" fmla="*/ 156 w 341"/>
                <a:gd name="T15" fmla="*/ 327 h 382"/>
                <a:gd name="T16" fmla="*/ 160 w 341"/>
                <a:gd name="T17" fmla="*/ 321 h 382"/>
                <a:gd name="T18" fmla="*/ 171 w 341"/>
                <a:gd name="T19" fmla="*/ 321 h 382"/>
                <a:gd name="T20" fmla="*/ 188 w 341"/>
                <a:gd name="T21" fmla="*/ 332 h 382"/>
                <a:gd name="T22" fmla="*/ 199 w 341"/>
                <a:gd name="T23" fmla="*/ 343 h 382"/>
                <a:gd name="T24" fmla="*/ 216 w 341"/>
                <a:gd name="T25" fmla="*/ 327 h 382"/>
                <a:gd name="T26" fmla="*/ 221 w 341"/>
                <a:gd name="T27" fmla="*/ 316 h 382"/>
                <a:gd name="T28" fmla="*/ 227 w 341"/>
                <a:gd name="T29" fmla="*/ 284 h 382"/>
                <a:gd name="T30" fmla="*/ 244 w 341"/>
                <a:gd name="T31" fmla="*/ 295 h 382"/>
                <a:gd name="T32" fmla="*/ 249 w 341"/>
                <a:gd name="T33" fmla="*/ 273 h 382"/>
                <a:gd name="T34" fmla="*/ 260 w 341"/>
                <a:gd name="T35" fmla="*/ 251 h 382"/>
                <a:gd name="T36" fmla="*/ 266 w 341"/>
                <a:gd name="T37" fmla="*/ 241 h 382"/>
                <a:gd name="T38" fmla="*/ 283 w 341"/>
                <a:gd name="T39" fmla="*/ 241 h 382"/>
                <a:gd name="T40" fmla="*/ 299 w 341"/>
                <a:gd name="T41" fmla="*/ 219 h 382"/>
                <a:gd name="T42" fmla="*/ 310 w 341"/>
                <a:gd name="T43" fmla="*/ 214 h 382"/>
                <a:gd name="T44" fmla="*/ 305 w 341"/>
                <a:gd name="T45" fmla="*/ 198 h 382"/>
                <a:gd name="T46" fmla="*/ 310 w 341"/>
                <a:gd name="T47" fmla="*/ 182 h 382"/>
                <a:gd name="T48" fmla="*/ 299 w 341"/>
                <a:gd name="T49" fmla="*/ 139 h 382"/>
                <a:gd name="T50" fmla="*/ 310 w 341"/>
                <a:gd name="T51" fmla="*/ 123 h 382"/>
                <a:gd name="T52" fmla="*/ 316 w 341"/>
                <a:gd name="T53" fmla="*/ 118 h 382"/>
                <a:gd name="T54" fmla="*/ 255 w 341"/>
                <a:gd name="T55" fmla="*/ 16 h 382"/>
                <a:gd name="T56" fmla="*/ 233 w 341"/>
                <a:gd name="T57" fmla="*/ 31 h 382"/>
                <a:gd name="T58" fmla="*/ 210 w 341"/>
                <a:gd name="T59" fmla="*/ 53 h 382"/>
                <a:gd name="T60" fmla="*/ 188 w 341"/>
                <a:gd name="T61" fmla="*/ 53 h 382"/>
                <a:gd name="T62" fmla="*/ 166 w 341"/>
                <a:gd name="T63" fmla="*/ 69 h 382"/>
                <a:gd name="T64" fmla="*/ 145 w 341"/>
                <a:gd name="T65" fmla="*/ 64 h 382"/>
                <a:gd name="T66" fmla="*/ 139 w 341"/>
                <a:gd name="T67" fmla="*/ 64 h 382"/>
                <a:gd name="T68" fmla="*/ 139 w 341"/>
                <a:gd name="T69" fmla="*/ 58 h 382"/>
                <a:gd name="T70" fmla="*/ 106 w 341"/>
                <a:gd name="T71" fmla="*/ 48 h 382"/>
                <a:gd name="T72" fmla="*/ 95 w 341"/>
                <a:gd name="T73" fmla="*/ 53 h 382"/>
                <a:gd name="T74" fmla="*/ 0 w 341"/>
                <a:gd name="T75" fmla="*/ 58 h 3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1"/>
                <a:gd name="T115" fmla="*/ 0 h 382"/>
                <a:gd name="T116" fmla="*/ 341 w 341"/>
                <a:gd name="T117" fmla="*/ 382 h 38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1" h="382">
                  <a:moveTo>
                    <a:pt x="0" y="65"/>
                  </a:moveTo>
                  <a:lnTo>
                    <a:pt x="30" y="334"/>
                  </a:lnTo>
                  <a:lnTo>
                    <a:pt x="36" y="334"/>
                  </a:lnTo>
                  <a:lnTo>
                    <a:pt x="42" y="334"/>
                  </a:lnTo>
                  <a:lnTo>
                    <a:pt x="48" y="334"/>
                  </a:lnTo>
                  <a:lnTo>
                    <a:pt x="60" y="334"/>
                  </a:lnTo>
                  <a:lnTo>
                    <a:pt x="72" y="346"/>
                  </a:lnTo>
                  <a:lnTo>
                    <a:pt x="78" y="358"/>
                  </a:lnTo>
                  <a:lnTo>
                    <a:pt x="90" y="364"/>
                  </a:lnTo>
                  <a:lnTo>
                    <a:pt x="108" y="364"/>
                  </a:lnTo>
                  <a:lnTo>
                    <a:pt x="126" y="376"/>
                  </a:lnTo>
                  <a:lnTo>
                    <a:pt x="132" y="364"/>
                  </a:lnTo>
                  <a:lnTo>
                    <a:pt x="138" y="364"/>
                  </a:lnTo>
                  <a:lnTo>
                    <a:pt x="150" y="370"/>
                  </a:lnTo>
                  <a:lnTo>
                    <a:pt x="162" y="370"/>
                  </a:lnTo>
                  <a:lnTo>
                    <a:pt x="168" y="364"/>
                  </a:lnTo>
                  <a:lnTo>
                    <a:pt x="173" y="364"/>
                  </a:lnTo>
                  <a:lnTo>
                    <a:pt x="173" y="358"/>
                  </a:lnTo>
                  <a:lnTo>
                    <a:pt x="185" y="352"/>
                  </a:lnTo>
                  <a:lnTo>
                    <a:pt x="185" y="358"/>
                  </a:lnTo>
                  <a:lnTo>
                    <a:pt x="197" y="370"/>
                  </a:lnTo>
                  <a:lnTo>
                    <a:pt x="203" y="370"/>
                  </a:lnTo>
                  <a:lnTo>
                    <a:pt x="215" y="376"/>
                  </a:lnTo>
                  <a:lnTo>
                    <a:pt x="215" y="382"/>
                  </a:lnTo>
                  <a:lnTo>
                    <a:pt x="227" y="382"/>
                  </a:lnTo>
                  <a:lnTo>
                    <a:pt x="233" y="364"/>
                  </a:lnTo>
                  <a:lnTo>
                    <a:pt x="239" y="364"/>
                  </a:lnTo>
                  <a:lnTo>
                    <a:pt x="239" y="352"/>
                  </a:lnTo>
                  <a:lnTo>
                    <a:pt x="239" y="340"/>
                  </a:lnTo>
                  <a:lnTo>
                    <a:pt x="245" y="316"/>
                  </a:lnTo>
                  <a:lnTo>
                    <a:pt x="251" y="316"/>
                  </a:lnTo>
                  <a:lnTo>
                    <a:pt x="263" y="328"/>
                  </a:lnTo>
                  <a:lnTo>
                    <a:pt x="269" y="316"/>
                  </a:lnTo>
                  <a:lnTo>
                    <a:pt x="269" y="304"/>
                  </a:lnTo>
                  <a:lnTo>
                    <a:pt x="275" y="286"/>
                  </a:lnTo>
                  <a:lnTo>
                    <a:pt x="281" y="280"/>
                  </a:lnTo>
                  <a:lnTo>
                    <a:pt x="281" y="274"/>
                  </a:lnTo>
                  <a:lnTo>
                    <a:pt x="287" y="268"/>
                  </a:lnTo>
                  <a:lnTo>
                    <a:pt x="293" y="268"/>
                  </a:lnTo>
                  <a:lnTo>
                    <a:pt x="305" y="268"/>
                  </a:lnTo>
                  <a:lnTo>
                    <a:pt x="305" y="262"/>
                  </a:lnTo>
                  <a:lnTo>
                    <a:pt x="323" y="244"/>
                  </a:lnTo>
                  <a:lnTo>
                    <a:pt x="335" y="238"/>
                  </a:lnTo>
                  <a:lnTo>
                    <a:pt x="335" y="227"/>
                  </a:lnTo>
                  <a:lnTo>
                    <a:pt x="329" y="221"/>
                  </a:lnTo>
                  <a:lnTo>
                    <a:pt x="329" y="209"/>
                  </a:lnTo>
                  <a:lnTo>
                    <a:pt x="335" y="203"/>
                  </a:lnTo>
                  <a:lnTo>
                    <a:pt x="341" y="167"/>
                  </a:lnTo>
                  <a:lnTo>
                    <a:pt x="323" y="155"/>
                  </a:lnTo>
                  <a:lnTo>
                    <a:pt x="335" y="149"/>
                  </a:lnTo>
                  <a:lnTo>
                    <a:pt x="335" y="137"/>
                  </a:lnTo>
                  <a:lnTo>
                    <a:pt x="335" y="131"/>
                  </a:lnTo>
                  <a:lnTo>
                    <a:pt x="341" y="131"/>
                  </a:lnTo>
                  <a:lnTo>
                    <a:pt x="317" y="0"/>
                  </a:lnTo>
                  <a:lnTo>
                    <a:pt x="275" y="18"/>
                  </a:lnTo>
                  <a:lnTo>
                    <a:pt x="263" y="30"/>
                  </a:lnTo>
                  <a:lnTo>
                    <a:pt x="251" y="35"/>
                  </a:lnTo>
                  <a:lnTo>
                    <a:pt x="233" y="59"/>
                  </a:lnTo>
                  <a:lnTo>
                    <a:pt x="227" y="59"/>
                  </a:lnTo>
                  <a:lnTo>
                    <a:pt x="221" y="59"/>
                  </a:lnTo>
                  <a:lnTo>
                    <a:pt x="203" y="59"/>
                  </a:lnTo>
                  <a:lnTo>
                    <a:pt x="197" y="65"/>
                  </a:lnTo>
                  <a:lnTo>
                    <a:pt x="179" y="77"/>
                  </a:lnTo>
                  <a:lnTo>
                    <a:pt x="173" y="77"/>
                  </a:lnTo>
                  <a:lnTo>
                    <a:pt x="156" y="71"/>
                  </a:lnTo>
                  <a:lnTo>
                    <a:pt x="150" y="71"/>
                  </a:lnTo>
                  <a:lnTo>
                    <a:pt x="156" y="65"/>
                  </a:lnTo>
                  <a:lnTo>
                    <a:pt x="150" y="65"/>
                  </a:lnTo>
                  <a:lnTo>
                    <a:pt x="138" y="65"/>
                  </a:lnTo>
                  <a:lnTo>
                    <a:pt x="114" y="53"/>
                  </a:lnTo>
                  <a:lnTo>
                    <a:pt x="108" y="53"/>
                  </a:lnTo>
                  <a:lnTo>
                    <a:pt x="102" y="59"/>
                  </a:lnTo>
                  <a:lnTo>
                    <a:pt x="102" y="53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96"/>
            <p:cNvSpPr>
              <a:spLocks/>
            </p:cNvSpPr>
            <p:nvPr/>
          </p:nvSpPr>
          <p:spPr bwMode="auto">
            <a:xfrm>
              <a:off x="5256171" y="2631211"/>
              <a:ext cx="660277" cy="473408"/>
            </a:xfrm>
            <a:custGeom>
              <a:avLst/>
              <a:gdLst>
                <a:gd name="T0" fmla="*/ 111 w 478"/>
                <a:gd name="T1" fmla="*/ 265 h 311"/>
                <a:gd name="T2" fmla="*/ 311 w 478"/>
                <a:gd name="T3" fmla="*/ 227 h 311"/>
                <a:gd name="T4" fmla="*/ 372 w 478"/>
                <a:gd name="T5" fmla="*/ 216 h 311"/>
                <a:gd name="T6" fmla="*/ 372 w 478"/>
                <a:gd name="T7" fmla="*/ 216 h 311"/>
                <a:gd name="T8" fmla="*/ 372 w 478"/>
                <a:gd name="T9" fmla="*/ 216 h 311"/>
                <a:gd name="T10" fmla="*/ 378 w 478"/>
                <a:gd name="T11" fmla="*/ 211 h 311"/>
                <a:gd name="T12" fmla="*/ 384 w 478"/>
                <a:gd name="T13" fmla="*/ 200 h 311"/>
                <a:gd name="T14" fmla="*/ 389 w 478"/>
                <a:gd name="T15" fmla="*/ 200 h 311"/>
                <a:gd name="T16" fmla="*/ 395 w 478"/>
                <a:gd name="T17" fmla="*/ 200 h 311"/>
                <a:gd name="T18" fmla="*/ 417 w 478"/>
                <a:gd name="T19" fmla="*/ 189 h 311"/>
                <a:gd name="T20" fmla="*/ 417 w 478"/>
                <a:gd name="T21" fmla="*/ 178 h 311"/>
                <a:gd name="T22" fmla="*/ 427 w 478"/>
                <a:gd name="T23" fmla="*/ 167 h 311"/>
                <a:gd name="T24" fmla="*/ 438 w 478"/>
                <a:gd name="T25" fmla="*/ 162 h 311"/>
                <a:gd name="T26" fmla="*/ 444 w 478"/>
                <a:gd name="T27" fmla="*/ 156 h 311"/>
                <a:gd name="T28" fmla="*/ 433 w 478"/>
                <a:gd name="T29" fmla="*/ 151 h 311"/>
                <a:gd name="T30" fmla="*/ 427 w 478"/>
                <a:gd name="T31" fmla="*/ 145 h 311"/>
                <a:gd name="T32" fmla="*/ 423 w 478"/>
                <a:gd name="T33" fmla="*/ 145 h 311"/>
                <a:gd name="T34" fmla="*/ 417 w 478"/>
                <a:gd name="T35" fmla="*/ 140 h 311"/>
                <a:gd name="T36" fmla="*/ 411 w 478"/>
                <a:gd name="T37" fmla="*/ 140 h 311"/>
                <a:gd name="T38" fmla="*/ 406 w 478"/>
                <a:gd name="T39" fmla="*/ 129 h 311"/>
                <a:gd name="T40" fmla="*/ 400 w 478"/>
                <a:gd name="T41" fmla="*/ 129 h 311"/>
                <a:gd name="T42" fmla="*/ 400 w 478"/>
                <a:gd name="T43" fmla="*/ 124 h 311"/>
                <a:gd name="T44" fmla="*/ 395 w 478"/>
                <a:gd name="T45" fmla="*/ 108 h 311"/>
                <a:gd name="T46" fmla="*/ 400 w 478"/>
                <a:gd name="T47" fmla="*/ 108 h 311"/>
                <a:gd name="T48" fmla="*/ 400 w 478"/>
                <a:gd name="T49" fmla="*/ 98 h 311"/>
                <a:gd name="T50" fmla="*/ 395 w 478"/>
                <a:gd name="T51" fmla="*/ 92 h 311"/>
                <a:gd name="T52" fmla="*/ 395 w 478"/>
                <a:gd name="T53" fmla="*/ 87 h 311"/>
                <a:gd name="T54" fmla="*/ 395 w 478"/>
                <a:gd name="T55" fmla="*/ 87 h 311"/>
                <a:gd name="T56" fmla="*/ 406 w 478"/>
                <a:gd name="T57" fmla="*/ 76 h 311"/>
                <a:gd name="T58" fmla="*/ 406 w 478"/>
                <a:gd name="T59" fmla="*/ 65 h 311"/>
                <a:gd name="T60" fmla="*/ 406 w 478"/>
                <a:gd name="T61" fmla="*/ 60 h 311"/>
                <a:gd name="T62" fmla="*/ 411 w 478"/>
                <a:gd name="T63" fmla="*/ 54 h 311"/>
                <a:gd name="T64" fmla="*/ 417 w 478"/>
                <a:gd name="T65" fmla="*/ 49 h 311"/>
                <a:gd name="T66" fmla="*/ 411 w 478"/>
                <a:gd name="T67" fmla="*/ 43 h 311"/>
                <a:gd name="T68" fmla="*/ 395 w 478"/>
                <a:gd name="T69" fmla="*/ 43 h 311"/>
                <a:gd name="T70" fmla="*/ 389 w 478"/>
                <a:gd name="T71" fmla="*/ 43 h 311"/>
                <a:gd name="T72" fmla="*/ 389 w 478"/>
                <a:gd name="T73" fmla="*/ 38 h 311"/>
                <a:gd name="T74" fmla="*/ 389 w 478"/>
                <a:gd name="T75" fmla="*/ 33 h 311"/>
                <a:gd name="T76" fmla="*/ 378 w 478"/>
                <a:gd name="T77" fmla="*/ 16 h 311"/>
                <a:gd name="T78" fmla="*/ 372 w 478"/>
                <a:gd name="T79" fmla="*/ 16 h 311"/>
                <a:gd name="T80" fmla="*/ 367 w 478"/>
                <a:gd name="T81" fmla="*/ 11 h 311"/>
                <a:gd name="T82" fmla="*/ 367 w 478"/>
                <a:gd name="T83" fmla="*/ 11 h 311"/>
                <a:gd name="T84" fmla="*/ 367 w 478"/>
                <a:gd name="T85" fmla="*/ 11 h 311"/>
                <a:gd name="T86" fmla="*/ 361 w 478"/>
                <a:gd name="T87" fmla="*/ 5 h 311"/>
                <a:gd name="T88" fmla="*/ 356 w 478"/>
                <a:gd name="T89" fmla="*/ 0 h 311"/>
                <a:gd name="T90" fmla="*/ 50 w 478"/>
                <a:gd name="T91" fmla="*/ 60 h 311"/>
                <a:gd name="T92" fmla="*/ 45 w 478"/>
                <a:gd name="T93" fmla="*/ 38 h 311"/>
                <a:gd name="T94" fmla="*/ 28 w 478"/>
                <a:gd name="T95" fmla="*/ 54 h 311"/>
                <a:gd name="T96" fmla="*/ 28 w 478"/>
                <a:gd name="T97" fmla="*/ 54 h 311"/>
                <a:gd name="T98" fmla="*/ 22 w 478"/>
                <a:gd name="T99" fmla="*/ 49 h 311"/>
                <a:gd name="T100" fmla="*/ 22 w 478"/>
                <a:gd name="T101" fmla="*/ 49 h 311"/>
                <a:gd name="T102" fmla="*/ 17 w 478"/>
                <a:gd name="T103" fmla="*/ 60 h 311"/>
                <a:gd name="T104" fmla="*/ 6 w 478"/>
                <a:gd name="T105" fmla="*/ 70 h 311"/>
                <a:gd name="T106" fmla="*/ 0 w 478"/>
                <a:gd name="T107" fmla="*/ 76 h 311"/>
                <a:gd name="T108" fmla="*/ 22 w 478"/>
                <a:gd name="T109" fmla="*/ 194 h 311"/>
                <a:gd name="T110" fmla="*/ 33 w 478"/>
                <a:gd name="T111" fmla="*/ 281 h 311"/>
                <a:gd name="T112" fmla="*/ 111 w 478"/>
                <a:gd name="T113" fmla="*/ 265 h 311"/>
                <a:gd name="T114" fmla="*/ 111 w 478"/>
                <a:gd name="T115" fmla="*/ 265 h 31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78"/>
                <a:gd name="T175" fmla="*/ 0 h 311"/>
                <a:gd name="T176" fmla="*/ 478 w 478"/>
                <a:gd name="T177" fmla="*/ 311 h 31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78" h="311">
                  <a:moveTo>
                    <a:pt x="120" y="293"/>
                  </a:moveTo>
                  <a:lnTo>
                    <a:pt x="335" y="251"/>
                  </a:lnTo>
                  <a:lnTo>
                    <a:pt x="401" y="239"/>
                  </a:lnTo>
                  <a:lnTo>
                    <a:pt x="407" y="233"/>
                  </a:lnTo>
                  <a:lnTo>
                    <a:pt x="413" y="221"/>
                  </a:lnTo>
                  <a:lnTo>
                    <a:pt x="419" y="221"/>
                  </a:lnTo>
                  <a:lnTo>
                    <a:pt x="425" y="221"/>
                  </a:lnTo>
                  <a:lnTo>
                    <a:pt x="449" y="209"/>
                  </a:lnTo>
                  <a:lnTo>
                    <a:pt x="449" y="197"/>
                  </a:lnTo>
                  <a:lnTo>
                    <a:pt x="460" y="185"/>
                  </a:lnTo>
                  <a:lnTo>
                    <a:pt x="472" y="179"/>
                  </a:lnTo>
                  <a:lnTo>
                    <a:pt x="478" y="173"/>
                  </a:lnTo>
                  <a:lnTo>
                    <a:pt x="466" y="167"/>
                  </a:lnTo>
                  <a:lnTo>
                    <a:pt x="460" y="161"/>
                  </a:lnTo>
                  <a:lnTo>
                    <a:pt x="455" y="161"/>
                  </a:lnTo>
                  <a:lnTo>
                    <a:pt x="449" y="155"/>
                  </a:lnTo>
                  <a:lnTo>
                    <a:pt x="443" y="155"/>
                  </a:lnTo>
                  <a:lnTo>
                    <a:pt x="437" y="143"/>
                  </a:lnTo>
                  <a:lnTo>
                    <a:pt x="431" y="143"/>
                  </a:lnTo>
                  <a:lnTo>
                    <a:pt x="431" y="137"/>
                  </a:lnTo>
                  <a:lnTo>
                    <a:pt x="425" y="119"/>
                  </a:lnTo>
                  <a:lnTo>
                    <a:pt x="431" y="119"/>
                  </a:lnTo>
                  <a:lnTo>
                    <a:pt x="431" y="108"/>
                  </a:lnTo>
                  <a:lnTo>
                    <a:pt x="425" y="102"/>
                  </a:lnTo>
                  <a:lnTo>
                    <a:pt x="425" y="96"/>
                  </a:lnTo>
                  <a:lnTo>
                    <a:pt x="437" y="84"/>
                  </a:lnTo>
                  <a:lnTo>
                    <a:pt x="437" y="72"/>
                  </a:lnTo>
                  <a:lnTo>
                    <a:pt x="437" y="66"/>
                  </a:lnTo>
                  <a:lnTo>
                    <a:pt x="443" y="60"/>
                  </a:lnTo>
                  <a:lnTo>
                    <a:pt x="449" y="54"/>
                  </a:lnTo>
                  <a:lnTo>
                    <a:pt x="443" y="48"/>
                  </a:lnTo>
                  <a:lnTo>
                    <a:pt x="425" y="48"/>
                  </a:lnTo>
                  <a:lnTo>
                    <a:pt x="419" y="48"/>
                  </a:lnTo>
                  <a:lnTo>
                    <a:pt x="419" y="42"/>
                  </a:lnTo>
                  <a:lnTo>
                    <a:pt x="419" y="36"/>
                  </a:lnTo>
                  <a:lnTo>
                    <a:pt x="407" y="18"/>
                  </a:lnTo>
                  <a:lnTo>
                    <a:pt x="401" y="18"/>
                  </a:lnTo>
                  <a:lnTo>
                    <a:pt x="395" y="12"/>
                  </a:lnTo>
                  <a:lnTo>
                    <a:pt x="389" y="6"/>
                  </a:lnTo>
                  <a:lnTo>
                    <a:pt x="383" y="0"/>
                  </a:lnTo>
                  <a:lnTo>
                    <a:pt x="54" y="66"/>
                  </a:lnTo>
                  <a:lnTo>
                    <a:pt x="48" y="42"/>
                  </a:lnTo>
                  <a:lnTo>
                    <a:pt x="30" y="60"/>
                  </a:lnTo>
                  <a:lnTo>
                    <a:pt x="24" y="54"/>
                  </a:lnTo>
                  <a:lnTo>
                    <a:pt x="18" y="66"/>
                  </a:lnTo>
                  <a:lnTo>
                    <a:pt x="6" y="78"/>
                  </a:lnTo>
                  <a:lnTo>
                    <a:pt x="0" y="84"/>
                  </a:lnTo>
                  <a:lnTo>
                    <a:pt x="24" y="215"/>
                  </a:lnTo>
                  <a:lnTo>
                    <a:pt x="36" y="311"/>
                  </a:lnTo>
                  <a:lnTo>
                    <a:pt x="120" y="293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98"/>
            <p:cNvSpPr>
              <a:spLocks/>
            </p:cNvSpPr>
            <p:nvPr/>
          </p:nvSpPr>
          <p:spPr bwMode="auto">
            <a:xfrm>
              <a:off x="5033103" y="3094515"/>
              <a:ext cx="858063" cy="544166"/>
            </a:xfrm>
            <a:custGeom>
              <a:avLst/>
              <a:gdLst>
                <a:gd name="T0" fmla="*/ 183 w 621"/>
                <a:gd name="T1" fmla="*/ 301 h 358"/>
                <a:gd name="T2" fmla="*/ 150 w 621"/>
                <a:gd name="T3" fmla="*/ 307 h 358"/>
                <a:gd name="T4" fmla="*/ 127 w 621"/>
                <a:gd name="T5" fmla="*/ 307 h 358"/>
                <a:gd name="T6" fmla="*/ 33 w 621"/>
                <a:gd name="T7" fmla="*/ 307 h 358"/>
                <a:gd name="T8" fmla="*/ 55 w 621"/>
                <a:gd name="T9" fmla="*/ 280 h 358"/>
                <a:gd name="T10" fmla="*/ 66 w 621"/>
                <a:gd name="T11" fmla="*/ 263 h 358"/>
                <a:gd name="T12" fmla="*/ 111 w 621"/>
                <a:gd name="T13" fmla="*/ 220 h 358"/>
                <a:gd name="T14" fmla="*/ 122 w 621"/>
                <a:gd name="T15" fmla="*/ 242 h 358"/>
                <a:gd name="T16" fmla="*/ 155 w 621"/>
                <a:gd name="T17" fmla="*/ 242 h 358"/>
                <a:gd name="T18" fmla="*/ 172 w 621"/>
                <a:gd name="T19" fmla="*/ 236 h 358"/>
                <a:gd name="T20" fmla="*/ 200 w 621"/>
                <a:gd name="T21" fmla="*/ 231 h 358"/>
                <a:gd name="T22" fmla="*/ 205 w 621"/>
                <a:gd name="T23" fmla="*/ 220 h 358"/>
                <a:gd name="T24" fmla="*/ 239 w 621"/>
                <a:gd name="T25" fmla="*/ 194 h 358"/>
                <a:gd name="T26" fmla="*/ 250 w 621"/>
                <a:gd name="T27" fmla="*/ 156 h 358"/>
                <a:gd name="T28" fmla="*/ 278 w 621"/>
                <a:gd name="T29" fmla="*/ 102 h 358"/>
                <a:gd name="T30" fmla="*/ 295 w 621"/>
                <a:gd name="T31" fmla="*/ 107 h 358"/>
                <a:gd name="T32" fmla="*/ 310 w 621"/>
                <a:gd name="T33" fmla="*/ 64 h 358"/>
                <a:gd name="T34" fmla="*/ 333 w 621"/>
                <a:gd name="T35" fmla="*/ 53 h 358"/>
                <a:gd name="T36" fmla="*/ 344 w 621"/>
                <a:gd name="T37" fmla="*/ 32 h 358"/>
                <a:gd name="T38" fmla="*/ 344 w 621"/>
                <a:gd name="T39" fmla="*/ 5 h 358"/>
                <a:gd name="T40" fmla="*/ 383 w 621"/>
                <a:gd name="T41" fmla="*/ 21 h 358"/>
                <a:gd name="T42" fmla="*/ 394 w 621"/>
                <a:gd name="T43" fmla="*/ 5 h 358"/>
                <a:gd name="T44" fmla="*/ 416 w 621"/>
                <a:gd name="T45" fmla="*/ 11 h 358"/>
                <a:gd name="T46" fmla="*/ 433 w 621"/>
                <a:gd name="T47" fmla="*/ 26 h 358"/>
                <a:gd name="T48" fmla="*/ 455 w 621"/>
                <a:gd name="T49" fmla="*/ 42 h 358"/>
                <a:gd name="T50" fmla="*/ 439 w 621"/>
                <a:gd name="T51" fmla="*/ 80 h 358"/>
                <a:gd name="T52" fmla="*/ 461 w 621"/>
                <a:gd name="T53" fmla="*/ 80 h 358"/>
                <a:gd name="T54" fmla="*/ 478 w 621"/>
                <a:gd name="T55" fmla="*/ 97 h 358"/>
                <a:gd name="T56" fmla="*/ 489 w 621"/>
                <a:gd name="T57" fmla="*/ 97 h 358"/>
                <a:gd name="T58" fmla="*/ 522 w 621"/>
                <a:gd name="T59" fmla="*/ 113 h 358"/>
                <a:gd name="T60" fmla="*/ 522 w 621"/>
                <a:gd name="T61" fmla="*/ 124 h 358"/>
                <a:gd name="T62" fmla="*/ 522 w 621"/>
                <a:gd name="T63" fmla="*/ 140 h 358"/>
                <a:gd name="T64" fmla="*/ 539 w 621"/>
                <a:gd name="T65" fmla="*/ 156 h 358"/>
                <a:gd name="T66" fmla="*/ 522 w 621"/>
                <a:gd name="T67" fmla="*/ 162 h 358"/>
                <a:gd name="T68" fmla="*/ 528 w 621"/>
                <a:gd name="T69" fmla="*/ 172 h 358"/>
                <a:gd name="T70" fmla="*/ 522 w 621"/>
                <a:gd name="T71" fmla="*/ 178 h 358"/>
                <a:gd name="T72" fmla="*/ 533 w 621"/>
                <a:gd name="T73" fmla="*/ 183 h 358"/>
                <a:gd name="T74" fmla="*/ 533 w 621"/>
                <a:gd name="T75" fmla="*/ 198 h 358"/>
                <a:gd name="T76" fmla="*/ 517 w 621"/>
                <a:gd name="T77" fmla="*/ 198 h 358"/>
                <a:gd name="T78" fmla="*/ 539 w 621"/>
                <a:gd name="T79" fmla="*/ 204 h 358"/>
                <a:gd name="T80" fmla="*/ 567 w 621"/>
                <a:gd name="T81" fmla="*/ 198 h 358"/>
                <a:gd name="T82" fmla="*/ 572 w 621"/>
                <a:gd name="T83" fmla="*/ 231 h 358"/>
                <a:gd name="T84" fmla="*/ 572 w 621"/>
                <a:gd name="T85" fmla="*/ 236 h 3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21"/>
                <a:gd name="T130" fmla="*/ 0 h 358"/>
                <a:gd name="T131" fmla="*/ 621 w 621"/>
                <a:gd name="T132" fmla="*/ 358 h 3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21" h="358">
                  <a:moveTo>
                    <a:pt x="616" y="262"/>
                  </a:moveTo>
                  <a:lnTo>
                    <a:pt x="412" y="298"/>
                  </a:lnTo>
                  <a:lnTo>
                    <a:pt x="197" y="334"/>
                  </a:lnTo>
                  <a:lnTo>
                    <a:pt x="191" y="334"/>
                  </a:lnTo>
                  <a:lnTo>
                    <a:pt x="179" y="334"/>
                  </a:lnTo>
                  <a:lnTo>
                    <a:pt x="161" y="340"/>
                  </a:lnTo>
                  <a:lnTo>
                    <a:pt x="161" y="334"/>
                  </a:lnTo>
                  <a:lnTo>
                    <a:pt x="137" y="340"/>
                  </a:lnTo>
                  <a:lnTo>
                    <a:pt x="0" y="358"/>
                  </a:lnTo>
                  <a:lnTo>
                    <a:pt x="6" y="352"/>
                  </a:lnTo>
                  <a:lnTo>
                    <a:pt x="35" y="340"/>
                  </a:lnTo>
                  <a:lnTo>
                    <a:pt x="41" y="334"/>
                  </a:lnTo>
                  <a:lnTo>
                    <a:pt x="59" y="322"/>
                  </a:lnTo>
                  <a:lnTo>
                    <a:pt x="59" y="310"/>
                  </a:lnTo>
                  <a:lnTo>
                    <a:pt x="65" y="304"/>
                  </a:lnTo>
                  <a:lnTo>
                    <a:pt x="71" y="292"/>
                  </a:lnTo>
                  <a:lnTo>
                    <a:pt x="77" y="286"/>
                  </a:lnTo>
                  <a:lnTo>
                    <a:pt x="119" y="250"/>
                  </a:lnTo>
                  <a:lnTo>
                    <a:pt x="119" y="244"/>
                  </a:lnTo>
                  <a:lnTo>
                    <a:pt x="125" y="244"/>
                  </a:lnTo>
                  <a:lnTo>
                    <a:pt x="119" y="256"/>
                  </a:lnTo>
                  <a:lnTo>
                    <a:pt x="131" y="268"/>
                  </a:lnTo>
                  <a:lnTo>
                    <a:pt x="149" y="274"/>
                  </a:lnTo>
                  <a:lnTo>
                    <a:pt x="161" y="274"/>
                  </a:lnTo>
                  <a:lnTo>
                    <a:pt x="167" y="268"/>
                  </a:lnTo>
                  <a:lnTo>
                    <a:pt x="167" y="262"/>
                  </a:lnTo>
                  <a:lnTo>
                    <a:pt x="179" y="256"/>
                  </a:lnTo>
                  <a:lnTo>
                    <a:pt x="185" y="262"/>
                  </a:lnTo>
                  <a:lnTo>
                    <a:pt x="191" y="262"/>
                  </a:lnTo>
                  <a:lnTo>
                    <a:pt x="215" y="256"/>
                  </a:lnTo>
                  <a:lnTo>
                    <a:pt x="215" y="244"/>
                  </a:lnTo>
                  <a:lnTo>
                    <a:pt x="221" y="244"/>
                  </a:lnTo>
                  <a:lnTo>
                    <a:pt x="239" y="232"/>
                  </a:lnTo>
                  <a:lnTo>
                    <a:pt x="245" y="232"/>
                  </a:lnTo>
                  <a:lnTo>
                    <a:pt x="257" y="215"/>
                  </a:lnTo>
                  <a:lnTo>
                    <a:pt x="257" y="209"/>
                  </a:lnTo>
                  <a:lnTo>
                    <a:pt x="257" y="197"/>
                  </a:lnTo>
                  <a:lnTo>
                    <a:pt x="269" y="173"/>
                  </a:lnTo>
                  <a:lnTo>
                    <a:pt x="287" y="107"/>
                  </a:lnTo>
                  <a:lnTo>
                    <a:pt x="293" y="107"/>
                  </a:lnTo>
                  <a:lnTo>
                    <a:pt x="299" y="113"/>
                  </a:lnTo>
                  <a:lnTo>
                    <a:pt x="305" y="119"/>
                  </a:lnTo>
                  <a:lnTo>
                    <a:pt x="317" y="119"/>
                  </a:lnTo>
                  <a:lnTo>
                    <a:pt x="322" y="107"/>
                  </a:lnTo>
                  <a:lnTo>
                    <a:pt x="328" y="83"/>
                  </a:lnTo>
                  <a:lnTo>
                    <a:pt x="334" y="71"/>
                  </a:lnTo>
                  <a:lnTo>
                    <a:pt x="346" y="77"/>
                  </a:lnTo>
                  <a:lnTo>
                    <a:pt x="352" y="59"/>
                  </a:lnTo>
                  <a:lnTo>
                    <a:pt x="358" y="59"/>
                  </a:lnTo>
                  <a:lnTo>
                    <a:pt x="364" y="53"/>
                  </a:lnTo>
                  <a:lnTo>
                    <a:pt x="370" y="35"/>
                  </a:lnTo>
                  <a:lnTo>
                    <a:pt x="376" y="29"/>
                  </a:lnTo>
                  <a:lnTo>
                    <a:pt x="370" y="29"/>
                  </a:lnTo>
                  <a:lnTo>
                    <a:pt x="370" y="6"/>
                  </a:lnTo>
                  <a:lnTo>
                    <a:pt x="376" y="6"/>
                  </a:lnTo>
                  <a:lnTo>
                    <a:pt x="376" y="0"/>
                  </a:lnTo>
                  <a:lnTo>
                    <a:pt x="412" y="23"/>
                  </a:lnTo>
                  <a:lnTo>
                    <a:pt x="418" y="29"/>
                  </a:lnTo>
                  <a:lnTo>
                    <a:pt x="424" y="23"/>
                  </a:lnTo>
                  <a:lnTo>
                    <a:pt x="424" y="6"/>
                  </a:lnTo>
                  <a:lnTo>
                    <a:pt x="430" y="6"/>
                  </a:lnTo>
                  <a:lnTo>
                    <a:pt x="436" y="6"/>
                  </a:lnTo>
                  <a:lnTo>
                    <a:pt x="448" y="12"/>
                  </a:lnTo>
                  <a:lnTo>
                    <a:pt x="442" y="17"/>
                  </a:lnTo>
                  <a:lnTo>
                    <a:pt x="448" y="29"/>
                  </a:lnTo>
                  <a:lnTo>
                    <a:pt x="466" y="29"/>
                  </a:lnTo>
                  <a:lnTo>
                    <a:pt x="472" y="35"/>
                  </a:lnTo>
                  <a:lnTo>
                    <a:pt x="484" y="41"/>
                  </a:lnTo>
                  <a:lnTo>
                    <a:pt x="490" y="47"/>
                  </a:lnTo>
                  <a:lnTo>
                    <a:pt x="490" y="53"/>
                  </a:lnTo>
                  <a:lnTo>
                    <a:pt x="478" y="71"/>
                  </a:lnTo>
                  <a:lnTo>
                    <a:pt x="472" y="89"/>
                  </a:lnTo>
                  <a:lnTo>
                    <a:pt x="472" y="95"/>
                  </a:lnTo>
                  <a:lnTo>
                    <a:pt x="484" y="95"/>
                  </a:lnTo>
                  <a:lnTo>
                    <a:pt x="496" y="89"/>
                  </a:lnTo>
                  <a:lnTo>
                    <a:pt x="502" y="101"/>
                  </a:lnTo>
                  <a:lnTo>
                    <a:pt x="508" y="101"/>
                  </a:lnTo>
                  <a:lnTo>
                    <a:pt x="514" y="107"/>
                  </a:lnTo>
                  <a:lnTo>
                    <a:pt x="520" y="113"/>
                  </a:lnTo>
                  <a:lnTo>
                    <a:pt x="526" y="107"/>
                  </a:lnTo>
                  <a:lnTo>
                    <a:pt x="532" y="107"/>
                  </a:lnTo>
                  <a:lnTo>
                    <a:pt x="550" y="119"/>
                  </a:lnTo>
                  <a:lnTo>
                    <a:pt x="562" y="125"/>
                  </a:lnTo>
                  <a:lnTo>
                    <a:pt x="568" y="131"/>
                  </a:lnTo>
                  <a:lnTo>
                    <a:pt x="568" y="137"/>
                  </a:lnTo>
                  <a:lnTo>
                    <a:pt x="562" y="137"/>
                  </a:lnTo>
                  <a:lnTo>
                    <a:pt x="568" y="149"/>
                  </a:lnTo>
                  <a:lnTo>
                    <a:pt x="562" y="155"/>
                  </a:lnTo>
                  <a:lnTo>
                    <a:pt x="574" y="167"/>
                  </a:lnTo>
                  <a:lnTo>
                    <a:pt x="580" y="173"/>
                  </a:lnTo>
                  <a:lnTo>
                    <a:pt x="580" y="179"/>
                  </a:lnTo>
                  <a:lnTo>
                    <a:pt x="574" y="185"/>
                  </a:lnTo>
                  <a:lnTo>
                    <a:pt x="562" y="179"/>
                  </a:lnTo>
                  <a:lnTo>
                    <a:pt x="562" y="185"/>
                  </a:lnTo>
                  <a:lnTo>
                    <a:pt x="568" y="191"/>
                  </a:lnTo>
                  <a:lnTo>
                    <a:pt x="562" y="197"/>
                  </a:lnTo>
                  <a:lnTo>
                    <a:pt x="562" y="203"/>
                  </a:lnTo>
                  <a:lnTo>
                    <a:pt x="574" y="203"/>
                  </a:lnTo>
                  <a:lnTo>
                    <a:pt x="580" y="203"/>
                  </a:lnTo>
                  <a:lnTo>
                    <a:pt x="586" y="209"/>
                  </a:lnTo>
                  <a:lnTo>
                    <a:pt x="574" y="220"/>
                  </a:lnTo>
                  <a:lnTo>
                    <a:pt x="568" y="220"/>
                  </a:lnTo>
                  <a:lnTo>
                    <a:pt x="556" y="215"/>
                  </a:lnTo>
                  <a:lnTo>
                    <a:pt x="556" y="220"/>
                  </a:lnTo>
                  <a:lnTo>
                    <a:pt x="568" y="226"/>
                  </a:lnTo>
                  <a:lnTo>
                    <a:pt x="574" y="232"/>
                  </a:lnTo>
                  <a:lnTo>
                    <a:pt x="580" y="226"/>
                  </a:lnTo>
                  <a:lnTo>
                    <a:pt x="592" y="220"/>
                  </a:lnTo>
                  <a:lnTo>
                    <a:pt x="598" y="220"/>
                  </a:lnTo>
                  <a:lnTo>
                    <a:pt x="610" y="220"/>
                  </a:lnTo>
                  <a:lnTo>
                    <a:pt x="621" y="250"/>
                  </a:lnTo>
                  <a:lnTo>
                    <a:pt x="616" y="256"/>
                  </a:lnTo>
                  <a:lnTo>
                    <a:pt x="616" y="262"/>
                  </a:ln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00"/>
            <p:cNvSpPr>
              <a:spLocks/>
            </p:cNvSpPr>
            <p:nvPr/>
          </p:nvSpPr>
          <p:spPr bwMode="auto">
            <a:xfrm>
              <a:off x="5100022" y="3817260"/>
              <a:ext cx="578486" cy="475092"/>
            </a:xfrm>
            <a:custGeom>
              <a:avLst/>
              <a:gdLst>
                <a:gd name="T0" fmla="*/ 228 w 419"/>
                <a:gd name="T1" fmla="*/ 282 h 311"/>
                <a:gd name="T2" fmla="*/ 217 w 419"/>
                <a:gd name="T3" fmla="*/ 282 h 311"/>
                <a:gd name="T4" fmla="*/ 206 w 419"/>
                <a:gd name="T5" fmla="*/ 255 h 311"/>
                <a:gd name="T6" fmla="*/ 184 w 419"/>
                <a:gd name="T7" fmla="*/ 238 h 311"/>
                <a:gd name="T8" fmla="*/ 173 w 419"/>
                <a:gd name="T9" fmla="*/ 211 h 311"/>
                <a:gd name="T10" fmla="*/ 162 w 419"/>
                <a:gd name="T11" fmla="*/ 195 h 311"/>
                <a:gd name="T12" fmla="*/ 139 w 419"/>
                <a:gd name="T13" fmla="*/ 184 h 311"/>
                <a:gd name="T14" fmla="*/ 128 w 419"/>
                <a:gd name="T15" fmla="*/ 173 h 311"/>
                <a:gd name="T16" fmla="*/ 123 w 419"/>
                <a:gd name="T17" fmla="*/ 157 h 311"/>
                <a:gd name="T18" fmla="*/ 84 w 419"/>
                <a:gd name="T19" fmla="*/ 131 h 311"/>
                <a:gd name="T20" fmla="*/ 72 w 419"/>
                <a:gd name="T21" fmla="*/ 120 h 311"/>
                <a:gd name="T22" fmla="*/ 56 w 419"/>
                <a:gd name="T23" fmla="*/ 98 h 311"/>
                <a:gd name="T24" fmla="*/ 45 w 419"/>
                <a:gd name="T25" fmla="*/ 87 h 311"/>
                <a:gd name="T26" fmla="*/ 6 w 419"/>
                <a:gd name="T27" fmla="*/ 71 h 311"/>
                <a:gd name="T28" fmla="*/ 6 w 419"/>
                <a:gd name="T29" fmla="*/ 49 h 311"/>
                <a:gd name="T30" fmla="*/ 17 w 419"/>
                <a:gd name="T31" fmla="*/ 38 h 311"/>
                <a:gd name="T32" fmla="*/ 17 w 419"/>
                <a:gd name="T33" fmla="*/ 38 h 311"/>
                <a:gd name="T34" fmla="*/ 45 w 419"/>
                <a:gd name="T35" fmla="*/ 27 h 311"/>
                <a:gd name="T36" fmla="*/ 67 w 419"/>
                <a:gd name="T37" fmla="*/ 11 h 311"/>
                <a:gd name="T38" fmla="*/ 72 w 419"/>
                <a:gd name="T39" fmla="*/ 11 h 311"/>
                <a:gd name="T40" fmla="*/ 173 w 419"/>
                <a:gd name="T41" fmla="*/ 0 h 311"/>
                <a:gd name="T42" fmla="*/ 173 w 419"/>
                <a:gd name="T43" fmla="*/ 5 h 311"/>
                <a:gd name="T44" fmla="*/ 195 w 419"/>
                <a:gd name="T45" fmla="*/ 16 h 311"/>
                <a:gd name="T46" fmla="*/ 283 w 419"/>
                <a:gd name="T47" fmla="*/ 16 h 311"/>
                <a:gd name="T48" fmla="*/ 383 w 419"/>
                <a:gd name="T49" fmla="*/ 87 h 311"/>
                <a:gd name="T50" fmla="*/ 367 w 419"/>
                <a:gd name="T51" fmla="*/ 103 h 311"/>
                <a:gd name="T52" fmla="*/ 350 w 419"/>
                <a:gd name="T53" fmla="*/ 131 h 311"/>
                <a:gd name="T54" fmla="*/ 350 w 419"/>
                <a:gd name="T55" fmla="*/ 146 h 311"/>
                <a:gd name="T56" fmla="*/ 344 w 419"/>
                <a:gd name="T57" fmla="*/ 157 h 311"/>
                <a:gd name="T58" fmla="*/ 339 w 419"/>
                <a:gd name="T59" fmla="*/ 162 h 311"/>
                <a:gd name="T60" fmla="*/ 328 w 419"/>
                <a:gd name="T61" fmla="*/ 173 h 311"/>
                <a:gd name="T62" fmla="*/ 317 w 419"/>
                <a:gd name="T63" fmla="*/ 190 h 311"/>
                <a:gd name="T64" fmla="*/ 300 w 419"/>
                <a:gd name="T65" fmla="*/ 211 h 311"/>
                <a:gd name="T66" fmla="*/ 283 w 419"/>
                <a:gd name="T67" fmla="*/ 222 h 311"/>
                <a:gd name="T68" fmla="*/ 272 w 419"/>
                <a:gd name="T69" fmla="*/ 233 h 311"/>
                <a:gd name="T70" fmla="*/ 261 w 419"/>
                <a:gd name="T71" fmla="*/ 238 h 311"/>
                <a:gd name="T72" fmla="*/ 255 w 419"/>
                <a:gd name="T73" fmla="*/ 244 h 311"/>
                <a:gd name="T74" fmla="*/ 255 w 419"/>
                <a:gd name="T75" fmla="*/ 249 h 311"/>
                <a:gd name="T76" fmla="*/ 245 w 419"/>
                <a:gd name="T77" fmla="*/ 255 h 311"/>
                <a:gd name="T78" fmla="*/ 240 w 419"/>
                <a:gd name="T79" fmla="*/ 260 h 311"/>
                <a:gd name="T80" fmla="*/ 245 w 419"/>
                <a:gd name="T81" fmla="*/ 266 h 311"/>
                <a:gd name="T82" fmla="*/ 245 w 419"/>
                <a:gd name="T83" fmla="*/ 266 h 311"/>
                <a:gd name="T84" fmla="*/ 234 w 419"/>
                <a:gd name="T85" fmla="*/ 277 h 311"/>
                <a:gd name="T86" fmla="*/ 234 w 419"/>
                <a:gd name="T87" fmla="*/ 282 h 3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19"/>
                <a:gd name="T133" fmla="*/ 0 h 311"/>
                <a:gd name="T134" fmla="*/ 419 w 419"/>
                <a:gd name="T135" fmla="*/ 311 h 31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19" h="311">
                  <a:moveTo>
                    <a:pt x="252" y="311"/>
                  </a:moveTo>
                  <a:lnTo>
                    <a:pt x="246" y="311"/>
                  </a:lnTo>
                  <a:lnTo>
                    <a:pt x="234" y="311"/>
                  </a:lnTo>
                  <a:lnTo>
                    <a:pt x="228" y="305"/>
                  </a:lnTo>
                  <a:lnTo>
                    <a:pt x="222" y="281"/>
                  </a:lnTo>
                  <a:lnTo>
                    <a:pt x="216" y="269"/>
                  </a:lnTo>
                  <a:lnTo>
                    <a:pt x="198" y="263"/>
                  </a:lnTo>
                  <a:lnTo>
                    <a:pt x="192" y="239"/>
                  </a:lnTo>
                  <a:lnTo>
                    <a:pt x="186" y="233"/>
                  </a:lnTo>
                  <a:lnTo>
                    <a:pt x="180" y="221"/>
                  </a:lnTo>
                  <a:lnTo>
                    <a:pt x="174" y="215"/>
                  </a:lnTo>
                  <a:lnTo>
                    <a:pt x="162" y="215"/>
                  </a:lnTo>
                  <a:lnTo>
                    <a:pt x="150" y="203"/>
                  </a:lnTo>
                  <a:lnTo>
                    <a:pt x="144" y="197"/>
                  </a:lnTo>
                  <a:lnTo>
                    <a:pt x="138" y="191"/>
                  </a:lnTo>
                  <a:lnTo>
                    <a:pt x="138" y="179"/>
                  </a:lnTo>
                  <a:lnTo>
                    <a:pt x="132" y="173"/>
                  </a:lnTo>
                  <a:lnTo>
                    <a:pt x="120" y="173"/>
                  </a:lnTo>
                  <a:lnTo>
                    <a:pt x="90" y="144"/>
                  </a:lnTo>
                  <a:lnTo>
                    <a:pt x="78" y="144"/>
                  </a:lnTo>
                  <a:lnTo>
                    <a:pt x="78" y="132"/>
                  </a:lnTo>
                  <a:lnTo>
                    <a:pt x="66" y="126"/>
                  </a:lnTo>
                  <a:lnTo>
                    <a:pt x="60" y="108"/>
                  </a:lnTo>
                  <a:lnTo>
                    <a:pt x="48" y="102"/>
                  </a:lnTo>
                  <a:lnTo>
                    <a:pt x="48" y="96"/>
                  </a:lnTo>
                  <a:lnTo>
                    <a:pt x="30" y="90"/>
                  </a:lnTo>
                  <a:lnTo>
                    <a:pt x="6" y="78"/>
                  </a:lnTo>
                  <a:lnTo>
                    <a:pt x="0" y="72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8" y="42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186" y="0"/>
                  </a:lnTo>
                  <a:lnTo>
                    <a:pt x="186" y="6"/>
                  </a:lnTo>
                  <a:lnTo>
                    <a:pt x="198" y="0"/>
                  </a:lnTo>
                  <a:lnTo>
                    <a:pt x="210" y="18"/>
                  </a:lnTo>
                  <a:lnTo>
                    <a:pt x="216" y="30"/>
                  </a:lnTo>
                  <a:lnTo>
                    <a:pt x="305" y="18"/>
                  </a:lnTo>
                  <a:lnTo>
                    <a:pt x="419" y="96"/>
                  </a:lnTo>
                  <a:lnTo>
                    <a:pt x="413" y="96"/>
                  </a:lnTo>
                  <a:lnTo>
                    <a:pt x="401" y="102"/>
                  </a:lnTo>
                  <a:lnTo>
                    <a:pt x="395" y="114"/>
                  </a:lnTo>
                  <a:lnTo>
                    <a:pt x="383" y="132"/>
                  </a:lnTo>
                  <a:lnTo>
                    <a:pt x="377" y="144"/>
                  </a:lnTo>
                  <a:lnTo>
                    <a:pt x="377" y="155"/>
                  </a:lnTo>
                  <a:lnTo>
                    <a:pt x="377" y="161"/>
                  </a:lnTo>
                  <a:lnTo>
                    <a:pt x="377" y="173"/>
                  </a:lnTo>
                  <a:lnTo>
                    <a:pt x="371" y="173"/>
                  </a:lnTo>
                  <a:lnTo>
                    <a:pt x="371" y="179"/>
                  </a:lnTo>
                  <a:lnTo>
                    <a:pt x="365" y="179"/>
                  </a:lnTo>
                  <a:lnTo>
                    <a:pt x="359" y="185"/>
                  </a:lnTo>
                  <a:lnTo>
                    <a:pt x="353" y="191"/>
                  </a:lnTo>
                  <a:lnTo>
                    <a:pt x="347" y="203"/>
                  </a:lnTo>
                  <a:lnTo>
                    <a:pt x="341" y="209"/>
                  </a:lnTo>
                  <a:lnTo>
                    <a:pt x="329" y="221"/>
                  </a:lnTo>
                  <a:lnTo>
                    <a:pt x="323" y="233"/>
                  </a:lnTo>
                  <a:lnTo>
                    <a:pt x="317" y="239"/>
                  </a:lnTo>
                  <a:lnTo>
                    <a:pt x="305" y="245"/>
                  </a:lnTo>
                  <a:lnTo>
                    <a:pt x="299" y="251"/>
                  </a:lnTo>
                  <a:lnTo>
                    <a:pt x="293" y="257"/>
                  </a:lnTo>
                  <a:lnTo>
                    <a:pt x="287" y="257"/>
                  </a:lnTo>
                  <a:lnTo>
                    <a:pt x="281" y="263"/>
                  </a:lnTo>
                  <a:lnTo>
                    <a:pt x="275" y="263"/>
                  </a:lnTo>
                  <a:lnTo>
                    <a:pt x="275" y="269"/>
                  </a:lnTo>
                  <a:lnTo>
                    <a:pt x="275" y="275"/>
                  </a:lnTo>
                  <a:lnTo>
                    <a:pt x="270" y="281"/>
                  </a:lnTo>
                  <a:lnTo>
                    <a:pt x="264" y="281"/>
                  </a:lnTo>
                  <a:lnTo>
                    <a:pt x="258" y="287"/>
                  </a:lnTo>
                  <a:lnTo>
                    <a:pt x="264" y="293"/>
                  </a:lnTo>
                  <a:lnTo>
                    <a:pt x="258" y="299"/>
                  </a:lnTo>
                  <a:lnTo>
                    <a:pt x="252" y="305"/>
                  </a:lnTo>
                  <a:lnTo>
                    <a:pt x="252" y="311"/>
                  </a:ln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01"/>
            <p:cNvSpPr>
              <a:spLocks/>
            </p:cNvSpPr>
            <p:nvPr/>
          </p:nvSpPr>
          <p:spPr bwMode="auto">
            <a:xfrm>
              <a:off x="5100022" y="3817260"/>
              <a:ext cx="578486" cy="475092"/>
            </a:xfrm>
            <a:custGeom>
              <a:avLst/>
              <a:gdLst>
                <a:gd name="T0" fmla="*/ 228 w 419"/>
                <a:gd name="T1" fmla="*/ 282 h 311"/>
                <a:gd name="T2" fmla="*/ 217 w 419"/>
                <a:gd name="T3" fmla="*/ 282 h 311"/>
                <a:gd name="T4" fmla="*/ 206 w 419"/>
                <a:gd name="T5" fmla="*/ 255 h 311"/>
                <a:gd name="T6" fmla="*/ 184 w 419"/>
                <a:gd name="T7" fmla="*/ 238 h 311"/>
                <a:gd name="T8" fmla="*/ 173 w 419"/>
                <a:gd name="T9" fmla="*/ 211 h 311"/>
                <a:gd name="T10" fmla="*/ 162 w 419"/>
                <a:gd name="T11" fmla="*/ 195 h 311"/>
                <a:gd name="T12" fmla="*/ 139 w 419"/>
                <a:gd name="T13" fmla="*/ 184 h 311"/>
                <a:gd name="T14" fmla="*/ 128 w 419"/>
                <a:gd name="T15" fmla="*/ 173 h 311"/>
                <a:gd name="T16" fmla="*/ 123 w 419"/>
                <a:gd name="T17" fmla="*/ 157 h 311"/>
                <a:gd name="T18" fmla="*/ 84 w 419"/>
                <a:gd name="T19" fmla="*/ 131 h 311"/>
                <a:gd name="T20" fmla="*/ 72 w 419"/>
                <a:gd name="T21" fmla="*/ 120 h 311"/>
                <a:gd name="T22" fmla="*/ 56 w 419"/>
                <a:gd name="T23" fmla="*/ 98 h 311"/>
                <a:gd name="T24" fmla="*/ 45 w 419"/>
                <a:gd name="T25" fmla="*/ 87 h 311"/>
                <a:gd name="T26" fmla="*/ 6 w 419"/>
                <a:gd name="T27" fmla="*/ 71 h 311"/>
                <a:gd name="T28" fmla="*/ 6 w 419"/>
                <a:gd name="T29" fmla="*/ 49 h 311"/>
                <a:gd name="T30" fmla="*/ 17 w 419"/>
                <a:gd name="T31" fmla="*/ 38 h 311"/>
                <a:gd name="T32" fmla="*/ 17 w 419"/>
                <a:gd name="T33" fmla="*/ 38 h 311"/>
                <a:gd name="T34" fmla="*/ 45 w 419"/>
                <a:gd name="T35" fmla="*/ 27 h 311"/>
                <a:gd name="T36" fmla="*/ 67 w 419"/>
                <a:gd name="T37" fmla="*/ 11 h 311"/>
                <a:gd name="T38" fmla="*/ 72 w 419"/>
                <a:gd name="T39" fmla="*/ 11 h 311"/>
                <a:gd name="T40" fmla="*/ 173 w 419"/>
                <a:gd name="T41" fmla="*/ 0 h 311"/>
                <a:gd name="T42" fmla="*/ 173 w 419"/>
                <a:gd name="T43" fmla="*/ 5 h 311"/>
                <a:gd name="T44" fmla="*/ 195 w 419"/>
                <a:gd name="T45" fmla="*/ 16 h 311"/>
                <a:gd name="T46" fmla="*/ 283 w 419"/>
                <a:gd name="T47" fmla="*/ 16 h 311"/>
                <a:gd name="T48" fmla="*/ 383 w 419"/>
                <a:gd name="T49" fmla="*/ 87 h 311"/>
                <a:gd name="T50" fmla="*/ 367 w 419"/>
                <a:gd name="T51" fmla="*/ 103 h 311"/>
                <a:gd name="T52" fmla="*/ 350 w 419"/>
                <a:gd name="T53" fmla="*/ 131 h 311"/>
                <a:gd name="T54" fmla="*/ 350 w 419"/>
                <a:gd name="T55" fmla="*/ 146 h 311"/>
                <a:gd name="T56" fmla="*/ 344 w 419"/>
                <a:gd name="T57" fmla="*/ 157 h 311"/>
                <a:gd name="T58" fmla="*/ 339 w 419"/>
                <a:gd name="T59" fmla="*/ 162 h 311"/>
                <a:gd name="T60" fmla="*/ 328 w 419"/>
                <a:gd name="T61" fmla="*/ 173 h 311"/>
                <a:gd name="T62" fmla="*/ 317 w 419"/>
                <a:gd name="T63" fmla="*/ 190 h 311"/>
                <a:gd name="T64" fmla="*/ 300 w 419"/>
                <a:gd name="T65" fmla="*/ 211 h 311"/>
                <a:gd name="T66" fmla="*/ 283 w 419"/>
                <a:gd name="T67" fmla="*/ 222 h 311"/>
                <a:gd name="T68" fmla="*/ 272 w 419"/>
                <a:gd name="T69" fmla="*/ 233 h 311"/>
                <a:gd name="T70" fmla="*/ 261 w 419"/>
                <a:gd name="T71" fmla="*/ 238 h 311"/>
                <a:gd name="T72" fmla="*/ 255 w 419"/>
                <a:gd name="T73" fmla="*/ 244 h 311"/>
                <a:gd name="T74" fmla="*/ 255 w 419"/>
                <a:gd name="T75" fmla="*/ 249 h 311"/>
                <a:gd name="T76" fmla="*/ 245 w 419"/>
                <a:gd name="T77" fmla="*/ 255 h 311"/>
                <a:gd name="T78" fmla="*/ 240 w 419"/>
                <a:gd name="T79" fmla="*/ 260 h 311"/>
                <a:gd name="T80" fmla="*/ 245 w 419"/>
                <a:gd name="T81" fmla="*/ 266 h 311"/>
                <a:gd name="T82" fmla="*/ 245 w 419"/>
                <a:gd name="T83" fmla="*/ 266 h 311"/>
                <a:gd name="T84" fmla="*/ 234 w 419"/>
                <a:gd name="T85" fmla="*/ 277 h 311"/>
                <a:gd name="T86" fmla="*/ 234 w 419"/>
                <a:gd name="T87" fmla="*/ 282 h 3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19"/>
                <a:gd name="T133" fmla="*/ 0 h 311"/>
                <a:gd name="T134" fmla="*/ 419 w 419"/>
                <a:gd name="T135" fmla="*/ 311 h 31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19" h="311">
                  <a:moveTo>
                    <a:pt x="252" y="311"/>
                  </a:moveTo>
                  <a:lnTo>
                    <a:pt x="246" y="311"/>
                  </a:lnTo>
                  <a:lnTo>
                    <a:pt x="234" y="311"/>
                  </a:lnTo>
                  <a:lnTo>
                    <a:pt x="228" y="305"/>
                  </a:lnTo>
                  <a:lnTo>
                    <a:pt x="222" y="281"/>
                  </a:lnTo>
                  <a:lnTo>
                    <a:pt x="216" y="269"/>
                  </a:lnTo>
                  <a:lnTo>
                    <a:pt x="198" y="263"/>
                  </a:lnTo>
                  <a:lnTo>
                    <a:pt x="192" y="239"/>
                  </a:lnTo>
                  <a:lnTo>
                    <a:pt x="186" y="233"/>
                  </a:lnTo>
                  <a:lnTo>
                    <a:pt x="180" y="221"/>
                  </a:lnTo>
                  <a:lnTo>
                    <a:pt x="174" y="215"/>
                  </a:lnTo>
                  <a:lnTo>
                    <a:pt x="162" y="215"/>
                  </a:lnTo>
                  <a:lnTo>
                    <a:pt x="150" y="203"/>
                  </a:lnTo>
                  <a:lnTo>
                    <a:pt x="144" y="197"/>
                  </a:lnTo>
                  <a:lnTo>
                    <a:pt x="138" y="191"/>
                  </a:lnTo>
                  <a:lnTo>
                    <a:pt x="138" y="179"/>
                  </a:lnTo>
                  <a:lnTo>
                    <a:pt x="132" y="173"/>
                  </a:lnTo>
                  <a:lnTo>
                    <a:pt x="120" y="173"/>
                  </a:lnTo>
                  <a:lnTo>
                    <a:pt x="90" y="144"/>
                  </a:lnTo>
                  <a:lnTo>
                    <a:pt x="78" y="144"/>
                  </a:lnTo>
                  <a:lnTo>
                    <a:pt x="78" y="132"/>
                  </a:lnTo>
                  <a:lnTo>
                    <a:pt x="66" y="126"/>
                  </a:lnTo>
                  <a:lnTo>
                    <a:pt x="60" y="108"/>
                  </a:lnTo>
                  <a:lnTo>
                    <a:pt x="48" y="102"/>
                  </a:lnTo>
                  <a:lnTo>
                    <a:pt x="48" y="96"/>
                  </a:lnTo>
                  <a:lnTo>
                    <a:pt x="30" y="90"/>
                  </a:lnTo>
                  <a:lnTo>
                    <a:pt x="6" y="78"/>
                  </a:lnTo>
                  <a:lnTo>
                    <a:pt x="0" y="72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8" y="42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186" y="0"/>
                  </a:lnTo>
                  <a:lnTo>
                    <a:pt x="186" y="6"/>
                  </a:lnTo>
                  <a:lnTo>
                    <a:pt x="198" y="0"/>
                  </a:lnTo>
                  <a:lnTo>
                    <a:pt x="210" y="18"/>
                  </a:lnTo>
                  <a:lnTo>
                    <a:pt x="216" y="30"/>
                  </a:lnTo>
                  <a:lnTo>
                    <a:pt x="305" y="18"/>
                  </a:lnTo>
                  <a:lnTo>
                    <a:pt x="419" y="96"/>
                  </a:lnTo>
                  <a:lnTo>
                    <a:pt x="413" y="96"/>
                  </a:lnTo>
                  <a:lnTo>
                    <a:pt x="401" y="102"/>
                  </a:lnTo>
                  <a:lnTo>
                    <a:pt x="395" y="114"/>
                  </a:lnTo>
                  <a:lnTo>
                    <a:pt x="383" y="132"/>
                  </a:lnTo>
                  <a:lnTo>
                    <a:pt x="377" y="144"/>
                  </a:lnTo>
                  <a:lnTo>
                    <a:pt x="377" y="155"/>
                  </a:lnTo>
                  <a:lnTo>
                    <a:pt x="377" y="161"/>
                  </a:lnTo>
                  <a:lnTo>
                    <a:pt x="377" y="173"/>
                  </a:lnTo>
                  <a:lnTo>
                    <a:pt x="371" y="173"/>
                  </a:lnTo>
                  <a:lnTo>
                    <a:pt x="371" y="179"/>
                  </a:lnTo>
                  <a:lnTo>
                    <a:pt x="365" y="179"/>
                  </a:lnTo>
                  <a:lnTo>
                    <a:pt x="359" y="185"/>
                  </a:lnTo>
                  <a:lnTo>
                    <a:pt x="353" y="191"/>
                  </a:lnTo>
                  <a:lnTo>
                    <a:pt x="347" y="203"/>
                  </a:lnTo>
                  <a:lnTo>
                    <a:pt x="341" y="209"/>
                  </a:lnTo>
                  <a:lnTo>
                    <a:pt x="329" y="221"/>
                  </a:lnTo>
                  <a:lnTo>
                    <a:pt x="323" y="233"/>
                  </a:lnTo>
                  <a:lnTo>
                    <a:pt x="317" y="239"/>
                  </a:lnTo>
                  <a:lnTo>
                    <a:pt x="305" y="245"/>
                  </a:lnTo>
                  <a:lnTo>
                    <a:pt x="299" y="251"/>
                  </a:lnTo>
                  <a:lnTo>
                    <a:pt x="293" y="257"/>
                  </a:lnTo>
                  <a:lnTo>
                    <a:pt x="287" y="257"/>
                  </a:lnTo>
                  <a:lnTo>
                    <a:pt x="281" y="263"/>
                  </a:lnTo>
                  <a:lnTo>
                    <a:pt x="275" y="263"/>
                  </a:lnTo>
                  <a:lnTo>
                    <a:pt x="275" y="269"/>
                  </a:lnTo>
                  <a:lnTo>
                    <a:pt x="275" y="275"/>
                  </a:lnTo>
                  <a:lnTo>
                    <a:pt x="270" y="281"/>
                  </a:lnTo>
                  <a:lnTo>
                    <a:pt x="264" y="281"/>
                  </a:lnTo>
                  <a:lnTo>
                    <a:pt x="258" y="287"/>
                  </a:lnTo>
                  <a:lnTo>
                    <a:pt x="264" y="293"/>
                  </a:lnTo>
                  <a:lnTo>
                    <a:pt x="258" y="299"/>
                  </a:lnTo>
                  <a:lnTo>
                    <a:pt x="252" y="305"/>
                  </a:lnTo>
                  <a:lnTo>
                    <a:pt x="252" y="311"/>
                  </a:lnTo>
                </a:path>
              </a:pathLst>
            </a:custGeom>
            <a:no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02"/>
            <p:cNvSpPr>
              <a:spLocks/>
            </p:cNvSpPr>
            <p:nvPr/>
          </p:nvSpPr>
          <p:spPr bwMode="auto">
            <a:xfrm>
              <a:off x="4835319" y="3881278"/>
              <a:ext cx="618638" cy="699161"/>
            </a:xfrm>
            <a:custGeom>
              <a:avLst/>
              <a:gdLst>
                <a:gd name="T0" fmla="*/ 56 w 449"/>
                <a:gd name="T1" fmla="*/ 216 h 460"/>
                <a:gd name="T2" fmla="*/ 67 w 449"/>
                <a:gd name="T3" fmla="*/ 237 h 460"/>
                <a:gd name="T4" fmla="*/ 78 w 449"/>
                <a:gd name="T5" fmla="*/ 248 h 460"/>
                <a:gd name="T6" fmla="*/ 78 w 449"/>
                <a:gd name="T7" fmla="*/ 259 h 460"/>
                <a:gd name="T8" fmla="*/ 83 w 449"/>
                <a:gd name="T9" fmla="*/ 270 h 460"/>
                <a:gd name="T10" fmla="*/ 78 w 449"/>
                <a:gd name="T11" fmla="*/ 291 h 460"/>
                <a:gd name="T12" fmla="*/ 72 w 449"/>
                <a:gd name="T13" fmla="*/ 323 h 460"/>
                <a:gd name="T14" fmla="*/ 83 w 449"/>
                <a:gd name="T15" fmla="*/ 366 h 460"/>
                <a:gd name="T16" fmla="*/ 95 w 449"/>
                <a:gd name="T17" fmla="*/ 388 h 460"/>
                <a:gd name="T18" fmla="*/ 100 w 449"/>
                <a:gd name="T19" fmla="*/ 399 h 460"/>
                <a:gd name="T20" fmla="*/ 106 w 449"/>
                <a:gd name="T21" fmla="*/ 410 h 460"/>
                <a:gd name="T22" fmla="*/ 327 w 449"/>
                <a:gd name="T23" fmla="*/ 410 h 460"/>
                <a:gd name="T24" fmla="*/ 338 w 449"/>
                <a:gd name="T25" fmla="*/ 415 h 460"/>
                <a:gd name="T26" fmla="*/ 338 w 449"/>
                <a:gd name="T27" fmla="*/ 383 h 460"/>
                <a:gd name="T28" fmla="*/ 338 w 449"/>
                <a:gd name="T29" fmla="*/ 372 h 460"/>
                <a:gd name="T30" fmla="*/ 360 w 449"/>
                <a:gd name="T31" fmla="*/ 372 h 460"/>
                <a:gd name="T32" fmla="*/ 383 w 449"/>
                <a:gd name="T33" fmla="*/ 372 h 460"/>
                <a:gd name="T34" fmla="*/ 377 w 449"/>
                <a:gd name="T35" fmla="*/ 350 h 460"/>
                <a:gd name="T36" fmla="*/ 377 w 449"/>
                <a:gd name="T37" fmla="*/ 334 h 460"/>
                <a:gd name="T38" fmla="*/ 394 w 449"/>
                <a:gd name="T39" fmla="*/ 285 h 460"/>
                <a:gd name="T40" fmla="*/ 405 w 449"/>
                <a:gd name="T41" fmla="*/ 259 h 460"/>
                <a:gd name="T42" fmla="*/ 410 w 449"/>
                <a:gd name="T43" fmla="*/ 254 h 460"/>
                <a:gd name="T44" fmla="*/ 410 w 449"/>
                <a:gd name="T45" fmla="*/ 248 h 460"/>
                <a:gd name="T46" fmla="*/ 405 w 449"/>
                <a:gd name="T47" fmla="*/ 243 h 460"/>
                <a:gd name="T48" fmla="*/ 394 w 449"/>
                <a:gd name="T49" fmla="*/ 243 h 460"/>
                <a:gd name="T50" fmla="*/ 383 w 449"/>
                <a:gd name="T51" fmla="*/ 216 h 460"/>
                <a:gd name="T52" fmla="*/ 360 w 449"/>
                <a:gd name="T53" fmla="*/ 199 h 460"/>
                <a:gd name="T54" fmla="*/ 349 w 449"/>
                <a:gd name="T55" fmla="*/ 172 h 460"/>
                <a:gd name="T56" fmla="*/ 338 w 449"/>
                <a:gd name="T57" fmla="*/ 156 h 460"/>
                <a:gd name="T58" fmla="*/ 316 w 449"/>
                <a:gd name="T59" fmla="*/ 145 h 460"/>
                <a:gd name="T60" fmla="*/ 305 w 449"/>
                <a:gd name="T61" fmla="*/ 134 h 460"/>
                <a:gd name="T62" fmla="*/ 299 w 449"/>
                <a:gd name="T63" fmla="*/ 118 h 460"/>
                <a:gd name="T64" fmla="*/ 260 w 449"/>
                <a:gd name="T65" fmla="*/ 92 h 460"/>
                <a:gd name="T66" fmla="*/ 249 w 449"/>
                <a:gd name="T67" fmla="*/ 81 h 460"/>
                <a:gd name="T68" fmla="*/ 233 w 449"/>
                <a:gd name="T69" fmla="*/ 60 h 460"/>
                <a:gd name="T70" fmla="*/ 221 w 449"/>
                <a:gd name="T71" fmla="*/ 49 h 460"/>
                <a:gd name="T72" fmla="*/ 183 w 449"/>
                <a:gd name="T73" fmla="*/ 32 h 460"/>
                <a:gd name="T74" fmla="*/ 183 w 449"/>
                <a:gd name="T75" fmla="*/ 11 h 460"/>
                <a:gd name="T76" fmla="*/ 194 w 449"/>
                <a:gd name="T77" fmla="*/ 0 h 460"/>
                <a:gd name="T78" fmla="*/ 194 w 449"/>
                <a:gd name="T79" fmla="*/ 0 h 460"/>
                <a:gd name="T80" fmla="*/ 0 w 449"/>
                <a:gd name="T81" fmla="*/ 22 h 4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49"/>
                <a:gd name="T124" fmla="*/ 0 h 460"/>
                <a:gd name="T125" fmla="*/ 449 w 449"/>
                <a:gd name="T126" fmla="*/ 460 h 4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49" h="460">
                  <a:moveTo>
                    <a:pt x="0" y="24"/>
                  </a:moveTo>
                  <a:lnTo>
                    <a:pt x="60" y="239"/>
                  </a:lnTo>
                  <a:lnTo>
                    <a:pt x="66" y="245"/>
                  </a:lnTo>
                  <a:lnTo>
                    <a:pt x="72" y="263"/>
                  </a:lnTo>
                  <a:lnTo>
                    <a:pt x="78" y="269"/>
                  </a:lnTo>
                  <a:lnTo>
                    <a:pt x="84" y="275"/>
                  </a:lnTo>
                  <a:lnTo>
                    <a:pt x="90" y="281"/>
                  </a:lnTo>
                  <a:lnTo>
                    <a:pt x="84" y="287"/>
                  </a:lnTo>
                  <a:lnTo>
                    <a:pt x="96" y="299"/>
                  </a:lnTo>
                  <a:lnTo>
                    <a:pt x="90" y="299"/>
                  </a:lnTo>
                  <a:lnTo>
                    <a:pt x="84" y="310"/>
                  </a:lnTo>
                  <a:lnTo>
                    <a:pt x="84" y="322"/>
                  </a:lnTo>
                  <a:lnTo>
                    <a:pt x="78" y="340"/>
                  </a:lnTo>
                  <a:lnTo>
                    <a:pt x="78" y="358"/>
                  </a:lnTo>
                  <a:lnTo>
                    <a:pt x="90" y="376"/>
                  </a:lnTo>
                  <a:lnTo>
                    <a:pt x="90" y="406"/>
                  </a:lnTo>
                  <a:lnTo>
                    <a:pt x="102" y="418"/>
                  </a:lnTo>
                  <a:lnTo>
                    <a:pt x="102" y="430"/>
                  </a:lnTo>
                  <a:lnTo>
                    <a:pt x="108" y="442"/>
                  </a:lnTo>
                  <a:lnTo>
                    <a:pt x="108" y="448"/>
                  </a:lnTo>
                  <a:lnTo>
                    <a:pt x="114" y="454"/>
                  </a:lnTo>
                  <a:lnTo>
                    <a:pt x="347" y="442"/>
                  </a:lnTo>
                  <a:lnTo>
                    <a:pt x="353" y="454"/>
                  </a:lnTo>
                  <a:lnTo>
                    <a:pt x="365" y="460"/>
                  </a:lnTo>
                  <a:lnTo>
                    <a:pt x="371" y="448"/>
                  </a:lnTo>
                  <a:lnTo>
                    <a:pt x="365" y="424"/>
                  </a:lnTo>
                  <a:lnTo>
                    <a:pt x="365" y="418"/>
                  </a:lnTo>
                  <a:lnTo>
                    <a:pt x="365" y="412"/>
                  </a:lnTo>
                  <a:lnTo>
                    <a:pt x="371" y="406"/>
                  </a:lnTo>
                  <a:lnTo>
                    <a:pt x="389" y="412"/>
                  </a:lnTo>
                  <a:lnTo>
                    <a:pt x="407" y="418"/>
                  </a:lnTo>
                  <a:lnTo>
                    <a:pt x="413" y="412"/>
                  </a:lnTo>
                  <a:lnTo>
                    <a:pt x="407" y="394"/>
                  </a:lnTo>
                  <a:lnTo>
                    <a:pt x="407" y="388"/>
                  </a:lnTo>
                  <a:lnTo>
                    <a:pt x="407" y="376"/>
                  </a:lnTo>
                  <a:lnTo>
                    <a:pt x="407" y="370"/>
                  </a:lnTo>
                  <a:lnTo>
                    <a:pt x="419" y="334"/>
                  </a:lnTo>
                  <a:lnTo>
                    <a:pt x="425" y="316"/>
                  </a:lnTo>
                  <a:lnTo>
                    <a:pt x="425" y="305"/>
                  </a:lnTo>
                  <a:lnTo>
                    <a:pt x="437" y="287"/>
                  </a:lnTo>
                  <a:lnTo>
                    <a:pt x="443" y="281"/>
                  </a:lnTo>
                  <a:lnTo>
                    <a:pt x="449" y="275"/>
                  </a:lnTo>
                  <a:lnTo>
                    <a:pt x="443" y="275"/>
                  </a:lnTo>
                  <a:lnTo>
                    <a:pt x="443" y="269"/>
                  </a:lnTo>
                  <a:lnTo>
                    <a:pt x="437" y="269"/>
                  </a:lnTo>
                  <a:lnTo>
                    <a:pt x="425" y="269"/>
                  </a:lnTo>
                  <a:lnTo>
                    <a:pt x="419" y="263"/>
                  </a:lnTo>
                  <a:lnTo>
                    <a:pt x="413" y="239"/>
                  </a:lnTo>
                  <a:lnTo>
                    <a:pt x="407" y="227"/>
                  </a:lnTo>
                  <a:lnTo>
                    <a:pt x="389" y="221"/>
                  </a:lnTo>
                  <a:lnTo>
                    <a:pt x="383" y="197"/>
                  </a:lnTo>
                  <a:lnTo>
                    <a:pt x="377" y="191"/>
                  </a:lnTo>
                  <a:lnTo>
                    <a:pt x="371" y="179"/>
                  </a:lnTo>
                  <a:lnTo>
                    <a:pt x="365" y="173"/>
                  </a:lnTo>
                  <a:lnTo>
                    <a:pt x="353" y="173"/>
                  </a:lnTo>
                  <a:lnTo>
                    <a:pt x="341" y="161"/>
                  </a:lnTo>
                  <a:lnTo>
                    <a:pt x="335" y="155"/>
                  </a:lnTo>
                  <a:lnTo>
                    <a:pt x="329" y="149"/>
                  </a:lnTo>
                  <a:lnTo>
                    <a:pt x="329" y="137"/>
                  </a:lnTo>
                  <a:lnTo>
                    <a:pt x="323" y="131"/>
                  </a:lnTo>
                  <a:lnTo>
                    <a:pt x="311" y="131"/>
                  </a:lnTo>
                  <a:lnTo>
                    <a:pt x="281" y="102"/>
                  </a:lnTo>
                  <a:lnTo>
                    <a:pt x="269" y="102"/>
                  </a:lnTo>
                  <a:lnTo>
                    <a:pt x="269" y="90"/>
                  </a:lnTo>
                  <a:lnTo>
                    <a:pt x="257" y="84"/>
                  </a:lnTo>
                  <a:lnTo>
                    <a:pt x="251" y="66"/>
                  </a:lnTo>
                  <a:lnTo>
                    <a:pt x="239" y="60"/>
                  </a:lnTo>
                  <a:lnTo>
                    <a:pt x="239" y="54"/>
                  </a:lnTo>
                  <a:lnTo>
                    <a:pt x="221" y="48"/>
                  </a:lnTo>
                  <a:lnTo>
                    <a:pt x="197" y="36"/>
                  </a:lnTo>
                  <a:lnTo>
                    <a:pt x="191" y="30"/>
                  </a:lnTo>
                  <a:lnTo>
                    <a:pt x="197" y="12"/>
                  </a:lnTo>
                  <a:lnTo>
                    <a:pt x="203" y="12"/>
                  </a:lnTo>
                  <a:lnTo>
                    <a:pt x="209" y="0"/>
                  </a:lnTo>
                  <a:lnTo>
                    <a:pt x="84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03"/>
            <p:cNvSpPr>
              <a:spLocks/>
            </p:cNvSpPr>
            <p:nvPr/>
          </p:nvSpPr>
          <p:spPr bwMode="auto">
            <a:xfrm>
              <a:off x="4835319" y="3881278"/>
              <a:ext cx="618638" cy="699161"/>
            </a:xfrm>
            <a:custGeom>
              <a:avLst/>
              <a:gdLst>
                <a:gd name="T0" fmla="*/ 56 w 449"/>
                <a:gd name="T1" fmla="*/ 216 h 460"/>
                <a:gd name="T2" fmla="*/ 67 w 449"/>
                <a:gd name="T3" fmla="*/ 237 h 460"/>
                <a:gd name="T4" fmla="*/ 78 w 449"/>
                <a:gd name="T5" fmla="*/ 248 h 460"/>
                <a:gd name="T6" fmla="*/ 78 w 449"/>
                <a:gd name="T7" fmla="*/ 259 h 460"/>
                <a:gd name="T8" fmla="*/ 83 w 449"/>
                <a:gd name="T9" fmla="*/ 270 h 460"/>
                <a:gd name="T10" fmla="*/ 78 w 449"/>
                <a:gd name="T11" fmla="*/ 291 h 460"/>
                <a:gd name="T12" fmla="*/ 72 w 449"/>
                <a:gd name="T13" fmla="*/ 323 h 460"/>
                <a:gd name="T14" fmla="*/ 83 w 449"/>
                <a:gd name="T15" fmla="*/ 366 h 460"/>
                <a:gd name="T16" fmla="*/ 95 w 449"/>
                <a:gd name="T17" fmla="*/ 388 h 460"/>
                <a:gd name="T18" fmla="*/ 100 w 449"/>
                <a:gd name="T19" fmla="*/ 399 h 460"/>
                <a:gd name="T20" fmla="*/ 106 w 449"/>
                <a:gd name="T21" fmla="*/ 410 h 460"/>
                <a:gd name="T22" fmla="*/ 327 w 449"/>
                <a:gd name="T23" fmla="*/ 410 h 460"/>
                <a:gd name="T24" fmla="*/ 338 w 449"/>
                <a:gd name="T25" fmla="*/ 415 h 460"/>
                <a:gd name="T26" fmla="*/ 338 w 449"/>
                <a:gd name="T27" fmla="*/ 383 h 460"/>
                <a:gd name="T28" fmla="*/ 338 w 449"/>
                <a:gd name="T29" fmla="*/ 372 h 460"/>
                <a:gd name="T30" fmla="*/ 360 w 449"/>
                <a:gd name="T31" fmla="*/ 372 h 460"/>
                <a:gd name="T32" fmla="*/ 383 w 449"/>
                <a:gd name="T33" fmla="*/ 372 h 460"/>
                <a:gd name="T34" fmla="*/ 377 w 449"/>
                <a:gd name="T35" fmla="*/ 350 h 460"/>
                <a:gd name="T36" fmla="*/ 377 w 449"/>
                <a:gd name="T37" fmla="*/ 334 h 460"/>
                <a:gd name="T38" fmla="*/ 394 w 449"/>
                <a:gd name="T39" fmla="*/ 285 h 460"/>
                <a:gd name="T40" fmla="*/ 405 w 449"/>
                <a:gd name="T41" fmla="*/ 259 h 460"/>
                <a:gd name="T42" fmla="*/ 410 w 449"/>
                <a:gd name="T43" fmla="*/ 254 h 460"/>
                <a:gd name="T44" fmla="*/ 410 w 449"/>
                <a:gd name="T45" fmla="*/ 248 h 460"/>
                <a:gd name="T46" fmla="*/ 405 w 449"/>
                <a:gd name="T47" fmla="*/ 243 h 460"/>
                <a:gd name="T48" fmla="*/ 394 w 449"/>
                <a:gd name="T49" fmla="*/ 243 h 460"/>
                <a:gd name="T50" fmla="*/ 383 w 449"/>
                <a:gd name="T51" fmla="*/ 216 h 460"/>
                <a:gd name="T52" fmla="*/ 360 w 449"/>
                <a:gd name="T53" fmla="*/ 199 h 460"/>
                <a:gd name="T54" fmla="*/ 349 w 449"/>
                <a:gd name="T55" fmla="*/ 172 h 460"/>
                <a:gd name="T56" fmla="*/ 338 w 449"/>
                <a:gd name="T57" fmla="*/ 156 h 460"/>
                <a:gd name="T58" fmla="*/ 316 w 449"/>
                <a:gd name="T59" fmla="*/ 145 h 460"/>
                <a:gd name="T60" fmla="*/ 305 w 449"/>
                <a:gd name="T61" fmla="*/ 134 h 460"/>
                <a:gd name="T62" fmla="*/ 299 w 449"/>
                <a:gd name="T63" fmla="*/ 118 h 460"/>
                <a:gd name="T64" fmla="*/ 260 w 449"/>
                <a:gd name="T65" fmla="*/ 92 h 460"/>
                <a:gd name="T66" fmla="*/ 249 w 449"/>
                <a:gd name="T67" fmla="*/ 81 h 460"/>
                <a:gd name="T68" fmla="*/ 233 w 449"/>
                <a:gd name="T69" fmla="*/ 60 h 460"/>
                <a:gd name="T70" fmla="*/ 221 w 449"/>
                <a:gd name="T71" fmla="*/ 49 h 460"/>
                <a:gd name="T72" fmla="*/ 183 w 449"/>
                <a:gd name="T73" fmla="*/ 32 h 460"/>
                <a:gd name="T74" fmla="*/ 183 w 449"/>
                <a:gd name="T75" fmla="*/ 11 h 460"/>
                <a:gd name="T76" fmla="*/ 194 w 449"/>
                <a:gd name="T77" fmla="*/ 0 h 460"/>
                <a:gd name="T78" fmla="*/ 194 w 449"/>
                <a:gd name="T79" fmla="*/ 0 h 460"/>
                <a:gd name="T80" fmla="*/ 0 w 449"/>
                <a:gd name="T81" fmla="*/ 22 h 4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49"/>
                <a:gd name="T124" fmla="*/ 0 h 460"/>
                <a:gd name="T125" fmla="*/ 449 w 449"/>
                <a:gd name="T126" fmla="*/ 460 h 4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49" h="460">
                  <a:moveTo>
                    <a:pt x="0" y="24"/>
                  </a:moveTo>
                  <a:lnTo>
                    <a:pt x="60" y="239"/>
                  </a:lnTo>
                  <a:lnTo>
                    <a:pt x="66" y="245"/>
                  </a:lnTo>
                  <a:lnTo>
                    <a:pt x="72" y="263"/>
                  </a:lnTo>
                  <a:lnTo>
                    <a:pt x="78" y="269"/>
                  </a:lnTo>
                  <a:lnTo>
                    <a:pt x="84" y="275"/>
                  </a:lnTo>
                  <a:lnTo>
                    <a:pt x="90" y="281"/>
                  </a:lnTo>
                  <a:lnTo>
                    <a:pt x="84" y="287"/>
                  </a:lnTo>
                  <a:lnTo>
                    <a:pt x="96" y="299"/>
                  </a:lnTo>
                  <a:lnTo>
                    <a:pt x="90" y="299"/>
                  </a:lnTo>
                  <a:lnTo>
                    <a:pt x="84" y="310"/>
                  </a:lnTo>
                  <a:lnTo>
                    <a:pt x="84" y="322"/>
                  </a:lnTo>
                  <a:lnTo>
                    <a:pt x="78" y="340"/>
                  </a:lnTo>
                  <a:lnTo>
                    <a:pt x="78" y="358"/>
                  </a:lnTo>
                  <a:lnTo>
                    <a:pt x="90" y="376"/>
                  </a:lnTo>
                  <a:lnTo>
                    <a:pt x="90" y="406"/>
                  </a:lnTo>
                  <a:lnTo>
                    <a:pt x="102" y="418"/>
                  </a:lnTo>
                  <a:lnTo>
                    <a:pt x="102" y="430"/>
                  </a:lnTo>
                  <a:lnTo>
                    <a:pt x="108" y="442"/>
                  </a:lnTo>
                  <a:lnTo>
                    <a:pt x="108" y="448"/>
                  </a:lnTo>
                  <a:lnTo>
                    <a:pt x="114" y="454"/>
                  </a:lnTo>
                  <a:lnTo>
                    <a:pt x="347" y="442"/>
                  </a:lnTo>
                  <a:lnTo>
                    <a:pt x="353" y="454"/>
                  </a:lnTo>
                  <a:lnTo>
                    <a:pt x="365" y="460"/>
                  </a:lnTo>
                  <a:lnTo>
                    <a:pt x="371" y="448"/>
                  </a:lnTo>
                  <a:lnTo>
                    <a:pt x="365" y="424"/>
                  </a:lnTo>
                  <a:lnTo>
                    <a:pt x="365" y="418"/>
                  </a:lnTo>
                  <a:lnTo>
                    <a:pt x="365" y="412"/>
                  </a:lnTo>
                  <a:lnTo>
                    <a:pt x="371" y="406"/>
                  </a:lnTo>
                  <a:lnTo>
                    <a:pt x="389" y="412"/>
                  </a:lnTo>
                  <a:lnTo>
                    <a:pt x="407" y="418"/>
                  </a:lnTo>
                  <a:lnTo>
                    <a:pt x="413" y="412"/>
                  </a:lnTo>
                  <a:lnTo>
                    <a:pt x="407" y="394"/>
                  </a:lnTo>
                  <a:lnTo>
                    <a:pt x="407" y="388"/>
                  </a:lnTo>
                  <a:lnTo>
                    <a:pt x="407" y="376"/>
                  </a:lnTo>
                  <a:lnTo>
                    <a:pt x="407" y="370"/>
                  </a:lnTo>
                  <a:lnTo>
                    <a:pt x="419" y="334"/>
                  </a:lnTo>
                  <a:lnTo>
                    <a:pt x="425" y="316"/>
                  </a:lnTo>
                  <a:lnTo>
                    <a:pt x="425" y="305"/>
                  </a:lnTo>
                  <a:lnTo>
                    <a:pt x="437" y="287"/>
                  </a:lnTo>
                  <a:lnTo>
                    <a:pt x="443" y="281"/>
                  </a:lnTo>
                  <a:lnTo>
                    <a:pt x="449" y="275"/>
                  </a:lnTo>
                  <a:lnTo>
                    <a:pt x="443" y="275"/>
                  </a:lnTo>
                  <a:lnTo>
                    <a:pt x="443" y="269"/>
                  </a:lnTo>
                  <a:lnTo>
                    <a:pt x="437" y="269"/>
                  </a:lnTo>
                  <a:lnTo>
                    <a:pt x="425" y="269"/>
                  </a:lnTo>
                  <a:lnTo>
                    <a:pt x="419" y="263"/>
                  </a:lnTo>
                  <a:lnTo>
                    <a:pt x="413" y="239"/>
                  </a:lnTo>
                  <a:lnTo>
                    <a:pt x="407" y="227"/>
                  </a:lnTo>
                  <a:lnTo>
                    <a:pt x="389" y="221"/>
                  </a:lnTo>
                  <a:lnTo>
                    <a:pt x="383" y="197"/>
                  </a:lnTo>
                  <a:lnTo>
                    <a:pt x="377" y="191"/>
                  </a:lnTo>
                  <a:lnTo>
                    <a:pt x="371" y="179"/>
                  </a:lnTo>
                  <a:lnTo>
                    <a:pt x="365" y="173"/>
                  </a:lnTo>
                  <a:lnTo>
                    <a:pt x="353" y="173"/>
                  </a:lnTo>
                  <a:lnTo>
                    <a:pt x="341" y="161"/>
                  </a:lnTo>
                  <a:lnTo>
                    <a:pt x="335" y="155"/>
                  </a:lnTo>
                  <a:lnTo>
                    <a:pt x="329" y="149"/>
                  </a:lnTo>
                  <a:lnTo>
                    <a:pt x="329" y="137"/>
                  </a:lnTo>
                  <a:lnTo>
                    <a:pt x="323" y="131"/>
                  </a:lnTo>
                  <a:lnTo>
                    <a:pt x="311" y="131"/>
                  </a:lnTo>
                  <a:lnTo>
                    <a:pt x="281" y="102"/>
                  </a:lnTo>
                  <a:lnTo>
                    <a:pt x="269" y="102"/>
                  </a:lnTo>
                  <a:lnTo>
                    <a:pt x="269" y="90"/>
                  </a:lnTo>
                  <a:lnTo>
                    <a:pt x="257" y="84"/>
                  </a:lnTo>
                  <a:lnTo>
                    <a:pt x="251" y="66"/>
                  </a:lnTo>
                  <a:lnTo>
                    <a:pt x="239" y="60"/>
                  </a:lnTo>
                  <a:lnTo>
                    <a:pt x="239" y="54"/>
                  </a:lnTo>
                  <a:lnTo>
                    <a:pt x="221" y="48"/>
                  </a:lnTo>
                  <a:lnTo>
                    <a:pt x="197" y="36"/>
                  </a:lnTo>
                  <a:lnTo>
                    <a:pt x="191" y="30"/>
                  </a:lnTo>
                  <a:lnTo>
                    <a:pt x="197" y="12"/>
                  </a:lnTo>
                  <a:lnTo>
                    <a:pt x="203" y="12"/>
                  </a:lnTo>
                  <a:lnTo>
                    <a:pt x="209" y="0"/>
                  </a:lnTo>
                  <a:lnTo>
                    <a:pt x="84" y="18"/>
                  </a:lnTo>
                  <a:lnTo>
                    <a:pt x="0" y="24"/>
                  </a:lnTo>
                </a:path>
              </a:pathLst>
            </a:custGeom>
            <a:noFill/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104"/>
            <p:cNvSpPr>
              <a:spLocks/>
            </p:cNvSpPr>
            <p:nvPr/>
          </p:nvSpPr>
          <p:spPr bwMode="auto">
            <a:xfrm>
              <a:off x="5422727" y="2995113"/>
              <a:ext cx="508592" cy="271240"/>
            </a:xfrm>
            <a:custGeom>
              <a:avLst/>
              <a:gdLst>
                <a:gd name="T0" fmla="*/ 199 w 370"/>
                <a:gd name="T1" fmla="*/ 11 h 179"/>
                <a:gd name="T2" fmla="*/ 11 w 370"/>
                <a:gd name="T3" fmla="*/ 96 h 179"/>
                <a:gd name="T4" fmla="*/ 17 w 370"/>
                <a:gd name="T5" fmla="*/ 85 h 179"/>
                <a:gd name="T6" fmla="*/ 38 w 370"/>
                <a:gd name="T7" fmla="*/ 70 h 179"/>
                <a:gd name="T8" fmla="*/ 49 w 370"/>
                <a:gd name="T9" fmla="*/ 59 h 179"/>
                <a:gd name="T10" fmla="*/ 55 w 370"/>
                <a:gd name="T11" fmla="*/ 54 h 179"/>
                <a:gd name="T12" fmla="*/ 77 w 370"/>
                <a:gd name="T13" fmla="*/ 54 h 179"/>
                <a:gd name="T14" fmla="*/ 99 w 370"/>
                <a:gd name="T15" fmla="*/ 38 h 179"/>
                <a:gd name="T16" fmla="*/ 110 w 370"/>
                <a:gd name="T17" fmla="*/ 43 h 179"/>
                <a:gd name="T18" fmla="*/ 121 w 370"/>
                <a:gd name="T19" fmla="*/ 49 h 179"/>
                <a:gd name="T20" fmla="*/ 132 w 370"/>
                <a:gd name="T21" fmla="*/ 65 h 179"/>
                <a:gd name="T22" fmla="*/ 143 w 370"/>
                <a:gd name="T23" fmla="*/ 65 h 179"/>
                <a:gd name="T24" fmla="*/ 149 w 370"/>
                <a:gd name="T25" fmla="*/ 75 h 179"/>
                <a:gd name="T26" fmla="*/ 171 w 370"/>
                <a:gd name="T27" fmla="*/ 85 h 179"/>
                <a:gd name="T28" fmla="*/ 188 w 370"/>
                <a:gd name="T29" fmla="*/ 96 h 179"/>
                <a:gd name="T30" fmla="*/ 193 w 370"/>
                <a:gd name="T31" fmla="*/ 107 h 179"/>
                <a:gd name="T32" fmla="*/ 177 w 370"/>
                <a:gd name="T33" fmla="*/ 139 h 179"/>
                <a:gd name="T34" fmla="*/ 188 w 370"/>
                <a:gd name="T35" fmla="*/ 145 h 179"/>
                <a:gd name="T36" fmla="*/ 204 w 370"/>
                <a:gd name="T37" fmla="*/ 150 h 179"/>
                <a:gd name="T38" fmla="*/ 210 w 370"/>
                <a:gd name="T39" fmla="*/ 150 h 179"/>
                <a:gd name="T40" fmla="*/ 232 w 370"/>
                <a:gd name="T41" fmla="*/ 150 h 179"/>
                <a:gd name="T42" fmla="*/ 254 w 370"/>
                <a:gd name="T43" fmla="*/ 156 h 179"/>
                <a:gd name="T44" fmla="*/ 260 w 370"/>
                <a:gd name="T45" fmla="*/ 156 h 179"/>
                <a:gd name="T46" fmla="*/ 249 w 370"/>
                <a:gd name="T47" fmla="*/ 139 h 179"/>
                <a:gd name="T48" fmla="*/ 238 w 370"/>
                <a:gd name="T49" fmla="*/ 134 h 179"/>
                <a:gd name="T50" fmla="*/ 243 w 370"/>
                <a:gd name="T51" fmla="*/ 134 h 179"/>
                <a:gd name="T52" fmla="*/ 238 w 370"/>
                <a:gd name="T53" fmla="*/ 129 h 179"/>
                <a:gd name="T54" fmla="*/ 226 w 370"/>
                <a:gd name="T55" fmla="*/ 102 h 179"/>
                <a:gd name="T56" fmla="*/ 226 w 370"/>
                <a:gd name="T57" fmla="*/ 85 h 179"/>
                <a:gd name="T58" fmla="*/ 226 w 370"/>
                <a:gd name="T59" fmla="*/ 65 h 179"/>
                <a:gd name="T60" fmla="*/ 221 w 370"/>
                <a:gd name="T61" fmla="*/ 59 h 179"/>
                <a:gd name="T62" fmla="*/ 226 w 370"/>
                <a:gd name="T63" fmla="*/ 49 h 179"/>
                <a:gd name="T64" fmla="*/ 243 w 370"/>
                <a:gd name="T65" fmla="*/ 38 h 179"/>
                <a:gd name="T66" fmla="*/ 249 w 370"/>
                <a:gd name="T67" fmla="*/ 22 h 179"/>
                <a:gd name="T68" fmla="*/ 260 w 370"/>
                <a:gd name="T69" fmla="*/ 27 h 179"/>
                <a:gd name="T70" fmla="*/ 249 w 370"/>
                <a:gd name="T71" fmla="*/ 43 h 179"/>
                <a:gd name="T72" fmla="*/ 238 w 370"/>
                <a:gd name="T73" fmla="*/ 54 h 179"/>
                <a:gd name="T74" fmla="*/ 249 w 370"/>
                <a:gd name="T75" fmla="*/ 65 h 179"/>
                <a:gd name="T76" fmla="*/ 254 w 370"/>
                <a:gd name="T77" fmla="*/ 85 h 179"/>
                <a:gd name="T78" fmla="*/ 243 w 370"/>
                <a:gd name="T79" fmla="*/ 96 h 179"/>
                <a:gd name="T80" fmla="*/ 254 w 370"/>
                <a:gd name="T81" fmla="*/ 102 h 179"/>
                <a:gd name="T82" fmla="*/ 254 w 370"/>
                <a:gd name="T83" fmla="*/ 112 h 179"/>
                <a:gd name="T84" fmla="*/ 260 w 370"/>
                <a:gd name="T85" fmla="*/ 129 h 179"/>
                <a:gd name="T86" fmla="*/ 276 w 370"/>
                <a:gd name="T87" fmla="*/ 139 h 179"/>
                <a:gd name="T88" fmla="*/ 282 w 370"/>
                <a:gd name="T89" fmla="*/ 134 h 179"/>
                <a:gd name="T90" fmla="*/ 287 w 370"/>
                <a:gd name="T91" fmla="*/ 139 h 179"/>
                <a:gd name="T92" fmla="*/ 293 w 370"/>
                <a:gd name="T93" fmla="*/ 156 h 179"/>
                <a:gd name="T94" fmla="*/ 304 w 370"/>
                <a:gd name="T95" fmla="*/ 161 h 179"/>
                <a:gd name="T96" fmla="*/ 310 w 370"/>
                <a:gd name="T97" fmla="*/ 156 h 179"/>
                <a:gd name="T98" fmla="*/ 336 w 370"/>
                <a:gd name="T99" fmla="*/ 145 h 179"/>
                <a:gd name="T100" fmla="*/ 342 w 370"/>
                <a:gd name="T101" fmla="*/ 107 h 179"/>
                <a:gd name="T102" fmla="*/ 293 w 370"/>
                <a:gd name="T103" fmla="*/ 112 h 179"/>
                <a:gd name="T104" fmla="*/ 260 w 370"/>
                <a:gd name="T105" fmla="*/ 0 h 17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0"/>
                <a:gd name="T160" fmla="*/ 0 h 179"/>
                <a:gd name="T161" fmla="*/ 370 w 370"/>
                <a:gd name="T162" fmla="*/ 179 h 17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0" h="179">
                  <a:moveTo>
                    <a:pt x="281" y="0"/>
                  </a:moveTo>
                  <a:lnTo>
                    <a:pt x="215" y="12"/>
                  </a:lnTo>
                  <a:lnTo>
                    <a:pt x="0" y="54"/>
                  </a:lnTo>
                  <a:lnTo>
                    <a:pt x="12" y="107"/>
                  </a:lnTo>
                  <a:lnTo>
                    <a:pt x="12" y="101"/>
                  </a:lnTo>
                  <a:lnTo>
                    <a:pt x="18" y="95"/>
                  </a:lnTo>
                  <a:lnTo>
                    <a:pt x="36" y="78"/>
                  </a:lnTo>
                  <a:lnTo>
                    <a:pt x="41" y="78"/>
                  </a:lnTo>
                  <a:lnTo>
                    <a:pt x="47" y="66"/>
                  </a:lnTo>
                  <a:lnTo>
                    <a:pt x="53" y="66"/>
                  </a:lnTo>
                  <a:lnTo>
                    <a:pt x="59" y="54"/>
                  </a:lnTo>
                  <a:lnTo>
                    <a:pt x="59" y="60"/>
                  </a:lnTo>
                  <a:lnTo>
                    <a:pt x="71" y="60"/>
                  </a:lnTo>
                  <a:lnTo>
                    <a:pt x="83" y="60"/>
                  </a:lnTo>
                  <a:lnTo>
                    <a:pt x="83" y="54"/>
                  </a:lnTo>
                  <a:lnTo>
                    <a:pt x="107" y="42"/>
                  </a:lnTo>
                  <a:lnTo>
                    <a:pt x="113" y="48"/>
                  </a:lnTo>
                  <a:lnTo>
                    <a:pt x="119" y="48"/>
                  </a:lnTo>
                  <a:lnTo>
                    <a:pt x="131" y="42"/>
                  </a:lnTo>
                  <a:lnTo>
                    <a:pt x="131" y="54"/>
                  </a:lnTo>
                  <a:lnTo>
                    <a:pt x="137" y="54"/>
                  </a:lnTo>
                  <a:lnTo>
                    <a:pt x="143" y="72"/>
                  </a:lnTo>
                  <a:lnTo>
                    <a:pt x="149" y="72"/>
                  </a:lnTo>
                  <a:lnTo>
                    <a:pt x="155" y="72"/>
                  </a:lnTo>
                  <a:lnTo>
                    <a:pt x="167" y="78"/>
                  </a:lnTo>
                  <a:lnTo>
                    <a:pt x="161" y="83"/>
                  </a:lnTo>
                  <a:lnTo>
                    <a:pt x="167" y="95"/>
                  </a:lnTo>
                  <a:lnTo>
                    <a:pt x="185" y="95"/>
                  </a:lnTo>
                  <a:lnTo>
                    <a:pt x="191" y="101"/>
                  </a:lnTo>
                  <a:lnTo>
                    <a:pt x="203" y="107"/>
                  </a:lnTo>
                  <a:lnTo>
                    <a:pt x="209" y="113"/>
                  </a:lnTo>
                  <a:lnTo>
                    <a:pt x="209" y="119"/>
                  </a:lnTo>
                  <a:lnTo>
                    <a:pt x="197" y="137"/>
                  </a:lnTo>
                  <a:lnTo>
                    <a:pt x="191" y="155"/>
                  </a:lnTo>
                  <a:lnTo>
                    <a:pt x="191" y="161"/>
                  </a:lnTo>
                  <a:lnTo>
                    <a:pt x="203" y="161"/>
                  </a:lnTo>
                  <a:lnTo>
                    <a:pt x="215" y="155"/>
                  </a:lnTo>
                  <a:lnTo>
                    <a:pt x="221" y="167"/>
                  </a:lnTo>
                  <a:lnTo>
                    <a:pt x="227" y="167"/>
                  </a:lnTo>
                  <a:lnTo>
                    <a:pt x="239" y="167"/>
                  </a:lnTo>
                  <a:lnTo>
                    <a:pt x="251" y="167"/>
                  </a:lnTo>
                  <a:lnTo>
                    <a:pt x="269" y="173"/>
                  </a:lnTo>
                  <a:lnTo>
                    <a:pt x="275" y="173"/>
                  </a:lnTo>
                  <a:lnTo>
                    <a:pt x="281" y="173"/>
                  </a:lnTo>
                  <a:lnTo>
                    <a:pt x="275" y="167"/>
                  </a:lnTo>
                  <a:lnTo>
                    <a:pt x="269" y="155"/>
                  </a:lnTo>
                  <a:lnTo>
                    <a:pt x="263" y="155"/>
                  </a:lnTo>
                  <a:lnTo>
                    <a:pt x="257" y="149"/>
                  </a:lnTo>
                  <a:lnTo>
                    <a:pt x="263" y="149"/>
                  </a:lnTo>
                  <a:lnTo>
                    <a:pt x="269" y="143"/>
                  </a:lnTo>
                  <a:lnTo>
                    <a:pt x="257" y="143"/>
                  </a:lnTo>
                  <a:lnTo>
                    <a:pt x="251" y="131"/>
                  </a:lnTo>
                  <a:lnTo>
                    <a:pt x="245" y="113"/>
                  </a:lnTo>
                  <a:lnTo>
                    <a:pt x="245" y="107"/>
                  </a:lnTo>
                  <a:lnTo>
                    <a:pt x="245" y="95"/>
                  </a:lnTo>
                  <a:lnTo>
                    <a:pt x="245" y="78"/>
                  </a:lnTo>
                  <a:lnTo>
                    <a:pt x="245" y="72"/>
                  </a:lnTo>
                  <a:lnTo>
                    <a:pt x="239" y="72"/>
                  </a:lnTo>
                  <a:lnTo>
                    <a:pt x="239" y="66"/>
                  </a:lnTo>
                  <a:lnTo>
                    <a:pt x="239" y="60"/>
                  </a:lnTo>
                  <a:lnTo>
                    <a:pt x="245" y="54"/>
                  </a:lnTo>
                  <a:lnTo>
                    <a:pt x="245" y="48"/>
                  </a:lnTo>
                  <a:lnTo>
                    <a:pt x="263" y="42"/>
                  </a:lnTo>
                  <a:lnTo>
                    <a:pt x="263" y="36"/>
                  </a:lnTo>
                  <a:lnTo>
                    <a:pt x="269" y="24"/>
                  </a:lnTo>
                  <a:lnTo>
                    <a:pt x="275" y="24"/>
                  </a:lnTo>
                  <a:lnTo>
                    <a:pt x="281" y="30"/>
                  </a:lnTo>
                  <a:lnTo>
                    <a:pt x="275" y="42"/>
                  </a:lnTo>
                  <a:lnTo>
                    <a:pt x="269" y="48"/>
                  </a:lnTo>
                  <a:lnTo>
                    <a:pt x="263" y="54"/>
                  </a:lnTo>
                  <a:lnTo>
                    <a:pt x="257" y="60"/>
                  </a:lnTo>
                  <a:lnTo>
                    <a:pt x="263" y="72"/>
                  </a:lnTo>
                  <a:lnTo>
                    <a:pt x="269" y="72"/>
                  </a:lnTo>
                  <a:lnTo>
                    <a:pt x="275" y="95"/>
                  </a:lnTo>
                  <a:lnTo>
                    <a:pt x="263" y="101"/>
                  </a:lnTo>
                  <a:lnTo>
                    <a:pt x="263" y="107"/>
                  </a:lnTo>
                  <a:lnTo>
                    <a:pt x="275" y="107"/>
                  </a:lnTo>
                  <a:lnTo>
                    <a:pt x="275" y="113"/>
                  </a:lnTo>
                  <a:lnTo>
                    <a:pt x="275" y="125"/>
                  </a:lnTo>
                  <a:lnTo>
                    <a:pt x="275" y="131"/>
                  </a:lnTo>
                  <a:lnTo>
                    <a:pt x="281" y="143"/>
                  </a:lnTo>
                  <a:lnTo>
                    <a:pt x="293" y="155"/>
                  </a:lnTo>
                  <a:lnTo>
                    <a:pt x="299" y="155"/>
                  </a:lnTo>
                  <a:lnTo>
                    <a:pt x="299" y="149"/>
                  </a:lnTo>
                  <a:lnTo>
                    <a:pt x="305" y="149"/>
                  </a:lnTo>
                  <a:lnTo>
                    <a:pt x="311" y="149"/>
                  </a:lnTo>
                  <a:lnTo>
                    <a:pt x="311" y="155"/>
                  </a:lnTo>
                  <a:lnTo>
                    <a:pt x="317" y="167"/>
                  </a:lnTo>
                  <a:lnTo>
                    <a:pt x="317" y="173"/>
                  </a:lnTo>
                  <a:lnTo>
                    <a:pt x="317" y="179"/>
                  </a:lnTo>
                  <a:lnTo>
                    <a:pt x="329" y="179"/>
                  </a:lnTo>
                  <a:lnTo>
                    <a:pt x="335" y="173"/>
                  </a:lnTo>
                  <a:lnTo>
                    <a:pt x="364" y="161"/>
                  </a:lnTo>
                  <a:lnTo>
                    <a:pt x="364" y="149"/>
                  </a:lnTo>
                  <a:lnTo>
                    <a:pt x="370" y="119"/>
                  </a:lnTo>
                  <a:lnTo>
                    <a:pt x="370" y="113"/>
                  </a:lnTo>
                  <a:lnTo>
                    <a:pt x="317" y="125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05"/>
            <p:cNvSpPr>
              <a:spLocks/>
            </p:cNvSpPr>
            <p:nvPr/>
          </p:nvSpPr>
          <p:spPr bwMode="auto">
            <a:xfrm>
              <a:off x="5422727" y="2995113"/>
              <a:ext cx="508592" cy="271240"/>
            </a:xfrm>
            <a:custGeom>
              <a:avLst/>
              <a:gdLst>
                <a:gd name="T0" fmla="*/ 199 w 370"/>
                <a:gd name="T1" fmla="*/ 11 h 179"/>
                <a:gd name="T2" fmla="*/ 11 w 370"/>
                <a:gd name="T3" fmla="*/ 96 h 179"/>
                <a:gd name="T4" fmla="*/ 17 w 370"/>
                <a:gd name="T5" fmla="*/ 85 h 179"/>
                <a:gd name="T6" fmla="*/ 38 w 370"/>
                <a:gd name="T7" fmla="*/ 70 h 179"/>
                <a:gd name="T8" fmla="*/ 49 w 370"/>
                <a:gd name="T9" fmla="*/ 59 h 179"/>
                <a:gd name="T10" fmla="*/ 55 w 370"/>
                <a:gd name="T11" fmla="*/ 54 h 179"/>
                <a:gd name="T12" fmla="*/ 77 w 370"/>
                <a:gd name="T13" fmla="*/ 54 h 179"/>
                <a:gd name="T14" fmla="*/ 99 w 370"/>
                <a:gd name="T15" fmla="*/ 38 h 179"/>
                <a:gd name="T16" fmla="*/ 110 w 370"/>
                <a:gd name="T17" fmla="*/ 43 h 179"/>
                <a:gd name="T18" fmla="*/ 121 w 370"/>
                <a:gd name="T19" fmla="*/ 49 h 179"/>
                <a:gd name="T20" fmla="*/ 132 w 370"/>
                <a:gd name="T21" fmla="*/ 65 h 179"/>
                <a:gd name="T22" fmla="*/ 143 w 370"/>
                <a:gd name="T23" fmla="*/ 65 h 179"/>
                <a:gd name="T24" fmla="*/ 149 w 370"/>
                <a:gd name="T25" fmla="*/ 75 h 179"/>
                <a:gd name="T26" fmla="*/ 171 w 370"/>
                <a:gd name="T27" fmla="*/ 85 h 179"/>
                <a:gd name="T28" fmla="*/ 188 w 370"/>
                <a:gd name="T29" fmla="*/ 96 h 179"/>
                <a:gd name="T30" fmla="*/ 193 w 370"/>
                <a:gd name="T31" fmla="*/ 107 h 179"/>
                <a:gd name="T32" fmla="*/ 177 w 370"/>
                <a:gd name="T33" fmla="*/ 139 h 179"/>
                <a:gd name="T34" fmla="*/ 188 w 370"/>
                <a:gd name="T35" fmla="*/ 145 h 179"/>
                <a:gd name="T36" fmla="*/ 204 w 370"/>
                <a:gd name="T37" fmla="*/ 150 h 179"/>
                <a:gd name="T38" fmla="*/ 210 w 370"/>
                <a:gd name="T39" fmla="*/ 150 h 179"/>
                <a:gd name="T40" fmla="*/ 232 w 370"/>
                <a:gd name="T41" fmla="*/ 150 h 179"/>
                <a:gd name="T42" fmla="*/ 254 w 370"/>
                <a:gd name="T43" fmla="*/ 156 h 179"/>
                <a:gd name="T44" fmla="*/ 260 w 370"/>
                <a:gd name="T45" fmla="*/ 156 h 179"/>
                <a:gd name="T46" fmla="*/ 249 w 370"/>
                <a:gd name="T47" fmla="*/ 139 h 179"/>
                <a:gd name="T48" fmla="*/ 238 w 370"/>
                <a:gd name="T49" fmla="*/ 134 h 179"/>
                <a:gd name="T50" fmla="*/ 243 w 370"/>
                <a:gd name="T51" fmla="*/ 134 h 179"/>
                <a:gd name="T52" fmla="*/ 238 w 370"/>
                <a:gd name="T53" fmla="*/ 129 h 179"/>
                <a:gd name="T54" fmla="*/ 226 w 370"/>
                <a:gd name="T55" fmla="*/ 102 h 179"/>
                <a:gd name="T56" fmla="*/ 226 w 370"/>
                <a:gd name="T57" fmla="*/ 85 h 179"/>
                <a:gd name="T58" fmla="*/ 226 w 370"/>
                <a:gd name="T59" fmla="*/ 65 h 179"/>
                <a:gd name="T60" fmla="*/ 221 w 370"/>
                <a:gd name="T61" fmla="*/ 59 h 179"/>
                <a:gd name="T62" fmla="*/ 226 w 370"/>
                <a:gd name="T63" fmla="*/ 49 h 179"/>
                <a:gd name="T64" fmla="*/ 243 w 370"/>
                <a:gd name="T65" fmla="*/ 38 h 179"/>
                <a:gd name="T66" fmla="*/ 249 w 370"/>
                <a:gd name="T67" fmla="*/ 22 h 179"/>
                <a:gd name="T68" fmla="*/ 260 w 370"/>
                <a:gd name="T69" fmla="*/ 27 h 179"/>
                <a:gd name="T70" fmla="*/ 249 w 370"/>
                <a:gd name="T71" fmla="*/ 43 h 179"/>
                <a:gd name="T72" fmla="*/ 238 w 370"/>
                <a:gd name="T73" fmla="*/ 54 h 179"/>
                <a:gd name="T74" fmla="*/ 249 w 370"/>
                <a:gd name="T75" fmla="*/ 65 h 179"/>
                <a:gd name="T76" fmla="*/ 254 w 370"/>
                <a:gd name="T77" fmla="*/ 85 h 179"/>
                <a:gd name="T78" fmla="*/ 243 w 370"/>
                <a:gd name="T79" fmla="*/ 96 h 179"/>
                <a:gd name="T80" fmla="*/ 254 w 370"/>
                <a:gd name="T81" fmla="*/ 102 h 179"/>
                <a:gd name="T82" fmla="*/ 254 w 370"/>
                <a:gd name="T83" fmla="*/ 112 h 179"/>
                <a:gd name="T84" fmla="*/ 260 w 370"/>
                <a:gd name="T85" fmla="*/ 129 h 179"/>
                <a:gd name="T86" fmla="*/ 276 w 370"/>
                <a:gd name="T87" fmla="*/ 139 h 179"/>
                <a:gd name="T88" fmla="*/ 282 w 370"/>
                <a:gd name="T89" fmla="*/ 134 h 179"/>
                <a:gd name="T90" fmla="*/ 287 w 370"/>
                <a:gd name="T91" fmla="*/ 139 h 179"/>
                <a:gd name="T92" fmla="*/ 293 w 370"/>
                <a:gd name="T93" fmla="*/ 156 h 179"/>
                <a:gd name="T94" fmla="*/ 304 w 370"/>
                <a:gd name="T95" fmla="*/ 161 h 179"/>
                <a:gd name="T96" fmla="*/ 310 w 370"/>
                <a:gd name="T97" fmla="*/ 156 h 179"/>
                <a:gd name="T98" fmla="*/ 336 w 370"/>
                <a:gd name="T99" fmla="*/ 145 h 179"/>
                <a:gd name="T100" fmla="*/ 342 w 370"/>
                <a:gd name="T101" fmla="*/ 107 h 179"/>
                <a:gd name="T102" fmla="*/ 293 w 370"/>
                <a:gd name="T103" fmla="*/ 112 h 17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0"/>
                <a:gd name="T157" fmla="*/ 0 h 179"/>
                <a:gd name="T158" fmla="*/ 370 w 370"/>
                <a:gd name="T159" fmla="*/ 179 h 17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0" h="179">
                  <a:moveTo>
                    <a:pt x="281" y="0"/>
                  </a:moveTo>
                  <a:lnTo>
                    <a:pt x="215" y="12"/>
                  </a:lnTo>
                  <a:lnTo>
                    <a:pt x="0" y="54"/>
                  </a:lnTo>
                  <a:lnTo>
                    <a:pt x="12" y="107"/>
                  </a:lnTo>
                  <a:lnTo>
                    <a:pt x="12" y="101"/>
                  </a:lnTo>
                  <a:lnTo>
                    <a:pt x="18" y="95"/>
                  </a:lnTo>
                  <a:lnTo>
                    <a:pt x="36" y="78"/>
                  </a:lnTo>
                  <a:lnTo>
                    <a:pt x="41" y="78"/>
                  </a:lnTo>
                  <a:lnTo>
                    <a:pt x="47" y="66"/>
                  </a:lnTo>
                  <a:lnTo>
                    <a:pt x="53" y="66"/>
                  </a:lnTo>
                  <a:lnTo>
                    <a:pt x="59" y="54"/>
                  </a:lnTo>
                  <a:lnTo>
                    <a:pt x="59" y="60"/>
                  </a:lnTo>
                  <a:lnTo>
                    <a:pt x="71" y="60"/>
                  </a:lnTo>
                  <a:lnTo>
                    <a:pt x="83" y="60"/>
                  </a:lnTo>
                  <a:lnTo>
                    <a:pt x="83" y="54"/>
                  </a:lnTo>
                  <a:lnTo>
                    <a:pt x="107" y="42"/>
                  </a:lnTo>
                  <a:lnTo>
                    <a:pt x="113" y="48"/>
                  </a:lnTo>
                  <a:lnTo>
                    <a:pt x="119" y="48"/>
                  </a:lnTo>
                  <a:lnTo>
                    <a:pt x="131" y="42"/>
                  </a:lnTo>
                  <a:lnTo>
                    <a:pt x="131" y="54"/>
                  </a:lnTo>
                  <a:lnTo>
                    <a:pt x="137" y="54"/>
                  </a:lnTo>
                  <a:lnTo>
                    <a:pt x="143" y="72"/>
                  </a:lnTo>
                  <a:lnTo>
                    <a:pt x="149" y="72"/>
                  </a:lnTo>
                  <a:lnTo>
                    <a:pt x="155" y="72"/>
                  </a:lnTo>
                  <a:lnTo>
                    <a:pt x="167" y="78"/>
                  </a:lnTo>
                  <a:lnTo>
                    <a:pt x="161" y="83"/>
                  </a:lnTo>
                  <a:lnTo>
                    <a:pt x="167" y="95"/>
                  </a:lnTo>
                  <a:lnTo>
                    <a:pt x="185" y="95"/>
                  </a:lnTo>
                  <a:lnTo>
                    <a:pt x="191" y="101"/>
                  </a:lnTo>
                  <a:lnTo>
                    <a:pt x="203" y="107"/>
                  </a:lnTo>
                  <a:lnTo>
                    <a:pt x="209" y="113"/>
                  </a:lnTo>
                  <a:lnTo>
                    <a:pt x="209" y="119"/>
                  </a:lnTo>
                  <a:lnTo>
                    <a:pt x="197" y="137"/>
                  </a:lnTo>
                  <a:lnTo>
                    <a:pt x="191" y="155"/>
                  </a:lnTo>
                  <a:lnTo>
                    <a:pt x="191" y="161"/>
                  </a:lnTo>
                  <a:lnTo>
                    <a:pt x="203" y="161"/>
                  </a:lnTo>
                  <a:lnTo>
                    <a:pt x="215" y="155"/>
                  </a:lnTo>
                  <a:lnTo>
                    <a:pt x="221" y="167"/>
                  </a:lnTo>
                  <a:lnTo>
                    <a:pt x="227" y="167"/>
                  </a:lnTo>
                  <a:lnTo>
                    <a:pt x="239" y="167"/>
                  </a:lnTo>
                  <a:lnTo>
                    <a:pt x="251" y="167"/>
                  </a:lnTo>
                  <a:lnTo>
                    <a:pt x="269" y="173"/>
                  </a:lnTo>
                  <a:lnTo>
                    <a:pt x="275" y="173"/>
                  </a:lnTo>
                  <a:lnTo>
                    <a:pt x="281" y="173"/>
                  </a:lnTo>
                  <a:lnTo>
                    <a:pt x="275" y="167"/>
                  </a:lnTo>
                  <a:lnTo>
                    <a:pt x="269" y="155"/>
                  </a:lnTo>
                  <a:lnTo>
                    <a:pt x="263" y="155"/>
                  </a:lnTo>
                  <a:lnTo>
                    <a:pt x="257" y="149"/>
                  </a:lnTo>
                  <a:lnTo>
                    <a:pt x="263" y="149"/>
                  </a:lnTo>
                  <a:lnTo>
                    <a:pt x="269" y="143"/>
                  </a:lnTo>
                  <a:lnTo>
                    <a:pt x="257" y="143"/>
                  </a:lnTo>
                  <a:lnTo>
                    <a:pt x="251" y="131"/>
                  </a:lnTo>
                  <a:lnTo>
                    <a:pt x="245" y="113"/>
                  </a:lnTo>
                  <a:lnTo>
                    <a:pt x="245" y="107"/>
                  </a:lnTo>
                  <a:lnTo>
                    <a:pt x="245" y="95"/>
                  </a:lnTo>
                  <a:lnTo>
                    <a:pt x="245" y="78"/>
                  </a:lnTo>
                  <a:lnTo>
                    <a:pt x="245" y="72"/>
                  </a:lnTo>
                  <a:lnTo>
                    <a:pt x="239" y="72"/>
                  </a:lnTo>
                  <a:lnTo>
                    <a:pt x="239" y="66"/>
                  </a:lnTo>
                  <a:lnTo>
                    <a:pt x="239" y="60"/>
                  </a:lnTo>
                  <a:lnTo>
                    <a:pt x="245" y="54"/>
                  </a:lnTo>
                  <a:lnTo>
                    <a:pt x="245" y="48"/>
                  </a:lnTo>
                  <a:lnTo>
                    <a:pt x="263" y="42"/>
                  </a:lnTo>
                  <a:lnTo>
                    <a:pt x="263" y="36"/>
                  </a:lnTo>
                  <a:lnTo>
                    <a:pt x="269" y="24"/>
                  </a:lnTo>
                  <a:lnTo>
                    <a:pt x="275" y="24"/>
                  </a:lnTo>
                  <a:lnTo>
                    <a:pt x="281" y="30"/>
                  </a:lnTo>
                  <a:lnTo>
                    <a:pt x="275" y="42"/>
                  </a:lnTo>
                  <a:lnTo>
                    <a:pt x="269" y="48"/>
                  </a:lnTo>
                  <a:lnTo>
                    <a:pt x="263" y="54"/>
                  </a:lnTo>
                  <a:lnTo>
                    <a:pt x="257" y="60"/>
                  </a:lnTo>
                  <a:lnTo>
                    <a:pt x="263" y="72"/>
                  </a:lnTo>
                  <a:lnTo>
                    <a:pt x="269" y="72"/>
                  </a:lnTo>
                  <a:lnTo>
                    <a:pt x="275" y="95"/>
                  </a:lnTo>
                  <a:lnTo>
                    <a:pt x="263" y="101"/>
                  </a:lnTo>
                  <a:lnTo>
                    <a:pt x="263" y="107"/>
                  </a:lnTo>
                  <a:lnTo>
                    <a:pt x="275" y="107"/>
                  </a:lnTo>
                  <a:lnTo>
                    <a:pt x="275" y="113"/>
                  </a:lnTo>
                  <a:lnTo>
                    <a:pt x="275" y="125"/>
                  </a:lnTo>
                  <a:lnTo>
                    <a:pt x="275" y="131"/>
                  </a:lnTo>
                  <a:lnTo>
                    <a:pt x="281" y="143"/>
                  </a:lnTo>
                  <a:lnTo>
                    <a:pt x="293" y="155"/>
                  </a:lnTo>
                  <a:lnTo>
                    <a:pt x="299" y="155"/>
                  </a:lnTo>
                  <a:lnTo>
                    <a:pt x="299" y="149"/>
                  </a:lnTo>
                  <a:lnTo>
                    <a:pt x="305" y="149"/>
                  </a:lnTo>
                  <a:lnTo>
                    <a:pt x="311" y="149"/>
                  </a:lnTo>
                  <a:lnTo>
                    <a:pt x="311" y="155"/>
                  </a:lnTo>
                  <a:lnTo>
                    <a:pt x="317" y="167"/>
                  </a:lnTo>
                  <a:lnTo>
                    <a:pt x="317" y="173"/>
                  </a:lnTo>
                  <a:lnTo>
                    <a:pt x="317" y="179"/>
                  </a:lnTo>
                  <a:lnTo>
                    <a:pt x="329" y="179"/>
                  </a:lnTo>
                  <a:lnTo>
                    <a:pt x="335" y="173"/>
                  </a:lnTo>
                  <a:lnTo>
                    <a:pt x="364" y="161"/>
                  </a:lnTo>
                  <a:lnTo>
                    <a:pt x="364" y="149"/>
                  </a:lnTo>
                  <a:lnTo>
                    <a:pt x="370" y="119"/>
                  </a:lnTo>
                  <a:lnTo>
                    <a:pt x="370" y="113"/>
                  </a:lnTo>
                  <a:lnTo>
                    <a:pt x="317" y="125"/>
                  </a:lnTo>
                  <a:lnTo>
                    <a:pt x="281" y="0"/>
                  </a:lnTo>
                </a:path>
              </a:pathLst>
            </a:custGeom>
            <a:solidFill>
              <a:sysClr val="window" lastClr="FFFFFF">
                <a:lumMod val="50000"/>
              </a:sysClr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06"/>
            <p:cNvSpPr>
              <a:spLocks/>
            </p:cNvSpPr>
            <p:nvPr/>
          </p:nvSpPr>
          <p:spPr bwMode="auto">
            <a:xfrm>
              <a:off x="4661327" y="4499575"/>
              <a:ext cx="1024620" cy="850786"/>
            </a:xfrm>
            <a:custGeom>
              <a:avLst/>
              <a:gdLst>
                <a:gd name="T0" fmla="*/ 0 w 742"/>
                <a:gd name="T1" fmla="*/ 43 h 561"/>
                <a:gd name="T2" fmla="*/ 0 w 742"/>
                <a:gd name="T3" fmla="*/ 54 h 561"/>
                <a:gd name="T4" fmla="*/ 11 w 742"/>
                <a:gd name="T5" fmla="*/ 65 h 561"/>
                <a:gd name="T6" fmla="*/ 17 w 742"/>
                <a:gd name="T7" fmla="*/ 81 h 561"/>
                <a:gd name="T8" fmla="*/ 22 w 742"/>
                <a:gd name="T9" fmla="*/ 92 h 561"/>
                <a:gd name="T10" fmla="*/ 17 w 742"/>
                <a:gd name="T11" fmla="*/ 102 h 561"/>
                <a:gd name="T12" fmla="*/ 33 w 742"/>
                <a:gd name="T13" fmla="*/ 96 h 561"/>
                <a:gd name="T14" fmla="*/ 45 w 742"/>
                <a:gd name="T15" fmla="*/ 81 h 561"/>
                <a:gd name="T16" fmla="*/ 56 w 742"/>
                <a:gd name="T17" fmla="*/ 81 h 561"/>
                <a:gd name="T18" fmla="*/ 50 w 742"/>
                <a:gd name="T19" fmla="*/ 92 h 561"/>
                <a:gd name="T20" fmla="*/ 100 w 742"/>
                <a:gd name="T21" fmla="*/ 81 h 561"/>
                <a:gd name="T22" fmla="*/ 100 w 742"/>
                <a:gd name="T23" fmla="*/ 86 h 561"/>
                <a:gd name="T24" fmla="*/ 139 w 742"/>
                <a:gd name="T25" fmla="*/ 96 h 561"/>
                <a:gd name="T26" fmla="*/ 156 w 742"/>
                <a:gd name="T27" fmla="*/ 96 h 561"/>
                <a:gd name="T28" fmla="*/ 173 w 742"/>
                <a:gd name="T29" fmla="*/ 102 h 561"/>
                <a:gd name="T30" fmla="*/ 173 w 742"/>
                <a:gd name="T31" fmla="*/ 107 h 561"/>
                <a:gd name="T32" fmla="*/ 201 w 742"/>
                <a:gd name="T33" fmla="*/ 134 h 561"/>
                <a:gd name="T34" fmla="*/ 195 w 742"/>
                <a:gd name="T35" fmla="*/ 140 h 561"/>
                <a:gd name="T36" fmla="*/ 189 w 742"/>
                <a:gd name="T37" fmla="*/ 140 h 561"/>
                <a:gd name="T38" fmla="*/ 228 w 742"/>
                <a:gd name="T39" fmla="*/ 134 h 561"/>
                <a:gd name="T40" fmla="*/ 278 w 742"/>
                <a:gd name="T41" fmla="*/ 113 h 561"/>
                <a:gd name="T42" fmla="*/ 278 w 742"/>
                <a:gd name="T43" fmla="*/ 96 h 561"/>
                <a:gd name="T44" fmla="*/ 345 w 742"/>
                <a:gd name="T45" fmla="*/ 118 h 561"/>
                <a:gd name="T46" fmla="*/ 383 w 742"/>
                <a:gd name="T47" fmla="*/ 150 h 561"/>
                <a:gd name="T48" fmla="*/ 411 w 742"/>
                <a:gd name="T49" fmla="*/ 167 h 561"/>
                <a:gd name="T50" fmla="*/ 428 w 742"/>
                <a:gd name="T51" fmla="*/ 194 h 561"/>
                <a:gd name="T52" fmla="*/ 428 w 742"/>
                <a:gd name="T53" fmla="*/ 258 h 561"/>
                <a:gd name="T54" fmla="*/ 445 w 742"/>
                <a:gd name="T55" fmla="*/ 295 h 561"/>
                <a:gd name="T56" fmla="*/ 439 w 742"/>
                <a:gd name="T57" fmla="*/ 269 h 561"/>
                <a:gd name="T58" fmla="*/ 456 w 742"/>
                <a:gd name="T59" fmla="*/ 279 h 561"/>
                <a:gd name="T60" fmla="*/ 461 w 742"/>
                <a:gd name="T61" fmla="*/ 275 h 561"/>
                <a:gd name="T62" fmla="*/ 461 w 742"/>
                <a:gd name="T63" fmla="*/ 284 h 561"/>
                <a:gd name="T64" fmla="*/ 450 w 742"/>
                <a:gd name="T65" fmla="*/ 311 h 561"/>
                <a:gd name="T66" fmla="*/ 461 w 742"/>
                <a:gd name="T67" fmla="*/ 328 h 561"/>
                <a:gd name="T68" fmla="*/ 495 w 742"/>
                <a:gd name="T69" fmla="*/ 371 h 561"/>
                <a:gd name="T70" fmla="*/ 506 w 742"/>
                <a:gd name="T71" fmla="*/ 376 h 561"/>
                <a:gd name="T72" fmla="*/ 523 w 742"/>
                <a:gd name="T73" fmla="*/ 403 h 561"/>
                <a:gd name="T74" fmla="*/ 550 w 742"/>
                <a:gd name="T75" fmla="*/ 446 h 561"/>
                <a:gd name="T76" fmla="*/ 600 w 742"/>
                <a:gd name="T77" fmla="*/ 478 h 561"/>
                <a:gd name="T78" fmla="*/ 622 w 742"/>
                <a:gd name="T79" fmla="*/ 489 h 561"/>
                <a:gd name="T80" fmla="*/ 611 w 742"/>
                <a:gd name="T81" fmla="*/ 494 h 561"/>
                <a:gd name="T82" fmla="*/ 605 w 742"/>
                <a:gd name="T83" fmla="*/ 500 h 561"/>
                <a:gd name="T84" fmla="*/ 628 w 742"/>
                <a:gd name="T85" fmla="*/ 505 h 561"/>
                <a:gd name="T86" fmla="*/ 678 w 742"/>
                <a:gd name="T87" fmla="*/ 478 h 561"/>
                <a:gd name="T88" fmla="*/ 672 w 742"/>
                <a:gd name="T89" fmla="*/ 446 h 561"/>
                <a:gd name="T90" fmla="*/ 678 w 742"/>
                <a:gd name="T91" fmla="*/ 403 h 561"/>
                <a:gd name="T92" fmla="*/ 672 w 742"/>
                <a:gd name="T93" fmla="*/ 333 h 561"/>
                <a:gd name="T94" fmla="*/ 633 w 742"/>
                <a:gd name="T95" fmla="*/ 264 h 561"/>
                <a:gd name="T96" fmla="*/ 611 w 742"/>
                <a:gd name="T97" fmla="*/ 231 h 561"/>
                <a:gd name="T98" fmla="*/ 611 w 742"/>
                <a:gd name="T99" fmla="*/ 204 h 561"/>
                <a:gd name="T100" fmla="*/ 578 w 742"/>
                <a:gd name="T101" fmla="*/ 156 h 561"/>
                <a:gd name="T102" fmla="*/ 550 w 742"/>
                <a:gd name="T103" fmla="*/ 129 h 561"/>
                <a:gd name="T104" fmla="*/ 512 w 742"/>
                <a:gd name="T105" fmla="*/ 43 h 561"/>
                <a:gd name="T106" fmla="*/ 506 w 742"/>
                <a:gd name="T107" fmla="*/ 32 h 561"/>
                <a:gd name="T108" fmla="*/ 495 w 742"/>
                <a:gd name="T109" fmla="*/ 11 h 561"/>
                <a:gd name="T110" fmla="*/ 456 w 742"/>
                <a:gd name="T111" fmla="*/ 5 h 561"/>
                <a:gd name="T112" fmla="*/ 461 w 742"/>
                <a:gd name="T113" fmla="*/ 38 h 561"/>
                <a:gd name="T114" fmla="*/ 445 w 742"/>
                <a:gd name="T115" fmla="*/ 43 h 561"/>
                <a:gd name="T116" fmla="*/ 217 w 742"/>
                <a:gd name="T117" fmla="*/ 38 h 561"/>
                <a:gd name="T118" fmla="*/ 212 w 742"/>
                <a:gd name="T119" fmla="*/ 22 h 5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42"/>
                <a:gd name="T181" fmla="*/ 0 h 561"/>
                <a:gd name="T182" fmla="*/ 742 w 742"/>
                <a:gd name="T183" fmla="*/ 561 h 5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42" h="561">
                  <a:moveTo>
                    <a:pt x="228" y="24"/>
                  </a:moveTo>
                  <a:lnTo>
                    <a:pt x="0" y="42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72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84"/>
                  </a:lnTo>
                  <a:lnTo>
                    <a:pt x="18" y="90"/>
                  </a:lnTo>
                  <a:lnTo>
                    <a:pt x="18" y="96"/>
                  </a:lnTo>
                  <a:lnTo>
                    <a:pt x="24" y="96"/>
                  </a:lnTo>
                  <a:lnTo>
                    <a:pt x="24" y="102"/>
                  </a:lnTo>
                  <a:lnTo>
                    <a:pt x="18" y="107"/>
                  </a:lnTo>
                  <a:lnTo>
                    <a:pt x="18" y="113"/>
                  </a:lnTo>
                  <a:lnTo>
                    <a:pt x="36" y="107"/>
                  </a:lnTo>
                  <a:lnTo>
                    <a:pt x="42" y="96"/>
                  </a:lnTo>
                  <a:lnTo>
                    <a:pt x="42" y="90"/>
                  </a:lnTo>
                  <a:lnTo>
                    <a:pt x="48" y="90"/>
                  </a:lnTo>
                  <a:lnTo>
                    <a:pt x="54" y="90"/>
                  </a:lnTo>
                  <a:lnTo>
                    <a:pt x="60" y="90"/>
                  </a:lnTo>
                  <a:lnTo>
                    <a:pt x="60" y="96"/>
                  </a:lnTo>
                  <a:lnTo>
                    <a:pt x="54" y="102"/>
                  </a:lnTo>
                  <a:lnTo>
                    <a:pt x="60" y="102"/>
                  </a:lnTo>
                  <a:lnTo>
                    <a:pt x="72" y="102"/>
                  </a:lnTo>
                  <a:lnTo>
                    <a:pt x="108" y="90"/>
                  </a:lnTo>
                  <a:lnTo>
                    <a:pt x="120" y="84"/>
                  </a:lnTo>
                  <a:lnTo>
                    <a:pt x="120" y="90"/>
                  </a:lnTo>
                  <a:lnTo>
                    <a:pt x="108" y="96"/>
                  </a:lnTo>
                  <a:lnTo>
                    <a:pt x="114" y="96"/>
                  </a:lnTo>
                  <a:lnTo>
                    <a:pt x="132" y="102"/>
                  </a:lnTo>
                  <a:lnTo>
                    <a:pt x="150" y="107"/>
                  </a:lnTo>
                  <a:lnTo>
                    <a:pt x="168" y="113"/>
                  </a:lnTo>
                  <a:lnTo>
                    <a:pt x="168" y="107"/>
                  </a:lnTo>
                  <a:lnTo>
                    <a:pt x="174" y="107"/>
                  </a:lnTo>
                  <a:lnTo>
                    <a:pt x="180" y="113"/>
                  </a:lnTo>
                  <a:lnTo>
                    <a:pt x="186" y="113"/>
                  </a:lnTo>
                  <a:lnTo>
                    <a:pt x="192" y="113"/>
                  </a:lnTo>
                  <a:lnTo>
                    <a:pt x="192" y="119"/>
                  </a:lnTo>
                  <a:lnTo>
                    <a:pt x="186" y="119"/>
                  </a:lnTo>
                  <a:lnTo>
                    <a:pt x="192" y="125"/>
                  </a:lnTo>
                  <a:lnTo>
                    <a:pt x="210" y="143"/>
                  </a:lnTo>
                  <a:lnTo>
                    <a:pt x="216" y="149"/>
                  </a:lnTo>
                  <a:lnTo>
                    <a:pt x="210" y="155"/>
                  </a:lnTo>
                  <a:lnTo>
                    <a:pt x="204" y="149"/>
                  </a:lnTo>
                  <a:lnTo>
                    <a:pt x="204" y="155"/>
                  </a:lnTo>
                  <a:lnTo>
                    <a:pt x="210" y="161"/>
                  </a:lnTo>
                  <a:lnTo>
                    <a:pt x="240" y="149"/>
                  </a:lnTo>
                  <a:lnTo>
                    <a:pt x="246" y="149"/>
                  </a:lnTo>
                  <a:lnTo>
                    <a:pt x="252" y="143"/>
                  </a:lnTo>
                  <a:lnTo>
                    <a:pt x="282" y="125"/>
                  </a:lnTo>
                  <a:lnTo>
                    <a:pt x="299" y="125"/>
                  </a:lnTo>
                  <a:lnTo>
                    <a:pt x="299" y="119"/>
                  </a:lnTo>
                  <a:lnTo>
                    <a:pt x="293" y="119"/>
                  </a:lnTo>
                  <a:lnTo>
                    <a:pt x="299" y="107"/>
                  </a:lnTo>
                  <a:lnTo>
                    <a:pt x="329" y="102"/>
                  </a:lnTo>
                  <a:lnTo>
                    <a:pt x="365" y="125"/>
                  </a:lnTo>
                  <a:lnTo>
                    <a:pt x="371" y="131"/>
                  </a:lnTo>
                  <a:lnTo>
                    <a:pt x="377" y="137"/>
                  </a:lnTo>
                  <a:lnTo>
                    <a:pt x="389" y="149"/>
                  </a:lnTo>
                  <a:lnTo>
                    <a:pt x="413" y="167"/>
                  </a:lnTo>
                  <a:lnTo>
                    <a:pt x="413" y="179"/>
                  </a:lnTo>
                  <a:lnTo>
                    <a:pt x="425" y="185"/>
                  </a:lnTo>
                  <a:lnTo>
                    <a:pt x="443" y="185"/>
                  </a:lnTo>
                  <a:lnTo>
                    <a:pt x="455" y="203"/>
                  </a:lnTo>
                  <a:lnTo>
                    <a:pt x="461" y="209"/>
                  </a:lnTo>
                  <a:lnTo>
                    <a:pt x="461" y="215"/>
                  </a:lnTo>
                  <a:lnTo>
                    <a:pt x="467" y="239"/>
                  </a:lnTo>
                  <a:lnTo>
                    <a:pt x="461" y="263"/>
                  </a:lnTo>
                  <a:lnTo>
                    <a:pt x="461" y="287"/>
                  </a:lnTo>
                  <a:lnTo>
                    <a:pt x="461" y="310"/>
                  </a:lnTo>
                  <a:lnTo>
                    <a:pt x="461" y="316"/>
                  </a:lnTo>
                  <a:lnTo>
                    <a:pt x="479" y="328"/>
                  </a:lnTo>
                  <a:lnTo>
                    <a:pt x="485" y="316"/>
                  </a:lnTo>
                  <a:lnTo>
                    <a:pt x="479" y="316"/>
                  </a:lnTo>
                  <a:lnTo>
                    <a:pt x="473" y="299"/>
                  </a:lnTo>
                  <a:lnTo>
                    <a:pt x="485" y="299"/>
                  </a:lnTo>
                  <a:lnTo>
                    <a:pt x="491" y="310"/>
                  </a:lnTo>
                  <a:lnTo>
                    <a:pt x="497" y="305"/>
                  </a:lnTo>
                  <a:lnTo>
                    <a:pt x="503" y="305"/>
                  </a:lnTo>
                  <a:lnTo>
                    <a:pt x="503" y="310"/>
                  </a:lnTo>
                  <a:lnTo>
                    <a:pt x="497" y="316"/>
                  </a:lnTo>
                  <a:lnTo>
                    <a:pt x="491" y="322"/>
                  </a:lnTo>
                  <a:lnTo>
                    <a:pt x="485" y="340"/>
                  </a:lnTo>
                  <a:lnTo>
                    <a:pt x="485" y="346"/>
                  </a:lnTo>
                  <a:lnTo>
                    <a:pt x="479" y="352"/>
                  </a:lnTo>
                  <a:lnTo>
                    <a:pt x="491" y="358"/>
                  </a:lnTo>
                  <a:lnTo>
                    <a:pt x="497" y="364"/>
                  </a:lnTo>
                  <a:lnTo>
                    <a:pt x="509" y="400"/>
                  </a:lnTo>
                  <a:lnTo>
                    <a:pt x="533" y="412"/>
                  </a:lnTo>
                  <a:lnTo>
                    <a:pt x="533" y="406"/>
                  </a:lnTo>
                  <a:lnTo>
                    <a:pt x="545" y="406"/>
                  </a:lnTo>
                  <a:lnTo>
                    <a:pt x="545" y="418"/>
                  </a:lnTo>
                  <a:lnTo>
                    <a:pt x="545" y="424"/>
                  </a:lnTo>
                  <a:lnTo>
                    <a:pt x="557" y="442"/>
                  </a:lnTo>
                  <a:lnTo>
                    <a:pt x="563" y="448"/>
                  </a:lnTo>
                  <a:lnTo>
                    <a:pt x="575" y="448"/>
                  </a:lnTo>
                  <a:lnTo>
                    <a:pt x="587" y="490"/>
                  </a:lnTo>
                  <a:lnTo>
                    <a:pt x="592" y="496"/>
                  </a:lnTo>
                  <a:lnTo>
                    <a:pt x="616" y="496"/>
                  </a:lnTo>
                  <a:lnTo>
                    <a:pt x="622" y="502"/>
                  </a:lnTo>
                  <a:lnTo>
                    <a:pt x="646" y="531"/>
                  </a:lnTo>
                  <a:lnTo>
                    <a:pt x="658" y="543"/>
                  </a:lnTo>
                  <a:lnTo>
                    <a:pt x="664" y="543"/>
                  </a:lnTo>
                  <a:lnTo>
                    <a:pt x="670" y="543"/>
                  </a:lnTo>
                  <a:lnTo>
                    <a:pt x="670" y="549"/>
                  </a:lnTo>
                  <a:lnTo>
                    <a:pt x="664" y="549"/>
                  </a:lnTo>
                  <a:lnTo>
                    <a:pt x="658" y="549"/>
                  </a:lnTo>
                  <a:lnTo>
                    <a:pt x="652" y="549"/>
                  </a:lnTo>
                  <a:lnTo>
                    <a:pt x="652" y="555"/>
                  </a:lnTo>
                  <a:lnTo>
                    <a:pt x="658" y="561"/>
                  </a:lnTo>
                  <a:lnTo>
                    <a:pt x="670" y="561"/>
                  </a:lnTo>
                  <a:lnTo>
                    <a:pt x="676" y="561"/>
                  </a:lnTo>
                  <a:lnTo>
                    <a:pt x="688" y="555"/>
                  </a:lnTo>
                  <a:lnTo>
                    <a:pt x="724" y="543"/>
                  </a:lnTo>
                  <a:lnTo>
                    <a:pt x="730" y="531"/>
                  </a:lnTo>
                  <a:lnTo>
                    <a:pt x="730" y="525"/>
                  </a:lnTo>
                  <a:lnTo>
                    <a:pt x="724" y="508"/>
                  </a:lnTo>
                  <a:lnTo>
                    <a:pt x="724" y="496"/>
                  </a:lnTo>
                  <a:lnTo>
                    <a:pt x="730" y="478"/>
                  </a:lnTo>
                  <a:lnTo>
                    <a:pt x="742" y="484"/>
                  </a:lnTo>
                  <a:lnTo>
                    <a:pt x="730" y="448"/>
                  </a:lnTo>
                  <a:lnTo>
                    <a:pt x="736" y="430"/>
                  </a:lnTo>
                  <a:lnTo>
                    <a:pt x="730" y="394"/>
                  </a:lnTo>
                  <a:lnTo>
                    <a:pt x="724" y="370"/>
                  </a:lnTo>
                  <a:lnTo>
                    <a:pt x="718" y="358"/>
                  </a:lnTo>
                  <a:lnTo>
                    <a:pt x="694" y="328"/>
                  </a:lnTo>
                  <a:lnTo>
                    <a:pt x="682" y="293"/>
                  </a:lnTo>
                  <a:lnTo>
                    <a:pt x="658" y="263"/>
                  </a:lnTo>
                  <a:lnTo>
                    <a:pt x="664" y="263"/>
                  </a:lnTo>
                  <a:lnTo>
                    <a:pt x="658" y="257"/>
                  </a:lnTo>
                  <a:lnTo>
                    <a:pt x="652" y="245"/>
                  </a:lnTo>
                  <a:lnTo>
                    <a:pt x="652" y="233"/>
                  </a:lnTo>
                  <a:lnTo>
                    <a:pt x="658" y="227"/>
                  </a:lnTo>
                  <a:lnTo>
                    <a:pt x="658" y="221"/>
                  </a:lnTo>
                  <a:lnTo>
                    <a:pt x="634" y="191"/>
                  </a:lnTo>
                  <a:lnTo>
                    <a:pt x="622" y="173"/>
                  </a:lnTo>
                  <a:lnTo>
                    <a:pt x="610" y="167"/>
                  </a:lnTo>
                  <a:lnTo>
                    <a:pt x="592" y="143"/>
                  </a:lnTo>
                  <a:lnTo>
                    <a:pt x="569" y="107"/>
                  </a:lnTo>
                  <a:lnTo>
                    <a:pt x="569" y="84"/>
                  </a:lnTo>
                  <a:lnTo>
                    <a:pt x="551" y="48"/>
                  </a:lnTo>
                  <a:lnTo>
                    <a:pt x="545" y="42"/>
                  </a:lnTo>
                  <a:lnTo>
                    <a:pt x="545" y="36"/>
                  </a:lnTo>
                  <a:lnTo>
                    <a:pt x="539" y="12"/>
                  </a:lnTo>
                  <a:lnTo>
                    <a:pt x="539" y="6"/>
                  </a:lnTo>
                  <a:lnTo>
                    <a:pt x="533" y="12"/>
                  </a:lnTo>
                  <a:lnTo>
                    <a:pt x="515" y="6"/>
                  </a:lnTo>
                  <a:lnTo>
                    <a:pt x="497" y="0"/>
                  </a:lnTo>
                  <a:lnTo>
                    <a:pt x="491" y="6"/>
                  </a:lnTo>
                  <a:lnTo>
                    <a:pt x="491" y="12"/>
                  </a:lnTo>
                  <a:lnTo>
                    <a:pt x="491" y="18"/>
                  </a:lnTo>
                  <a:lnTo>
                    <a:pt x="497" y="42"/>
                  </a:lnTo>
                  <a:lnTo>
                    <a:pt x="491" y="54"/>
                  </a:lnTo>
                  <a:lnTo>
                    <a:pt x="479" y="48"/>
                  </a:lnTo>
                  <a:lnTo>
                    <a:pt x="473" y="36"/>
                  </a:lnTo>
                  <a:lnTo>
                    <a:pt x="240" y="48"/>
                  </a:lnTo>
                  <a:lnTo>
                    <a:pt x="234" y="42"/>
                  </a:lnTo>
                  <a:lnTo>
                    <a:pt x="234" y="36"/>
                  </a:lnTo>
                  <a:lnTo>
                    <a:pt x="228" y="24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07"/>
            <p:cNvSpPr>
              <a:spLocks/>
            </p:cNvSpPr>
            <p:nvPr/>
          </p:nvSpPr>
          <p:spPr bwMode="auto">
            <a:xfrm>
              <a:off x="5810863" y="2966475"/>
              <a:ext cx="120456" cy="217329"/>
            </a:xfrm>
            <a:custGeom>
              <a:avLst/>
              <a:gdLst>
                <a:gd name="T0" fmla="*/ 81 w 89"/>
                <a:gd name="T1" fmla="*/ 118 h 143"/>
                <a:gd name="T2" fmla="*/ 81 w 89"/>
                <a:gd name="T3" fmla="*/ 113 h 143"/>
                <a:gd name="T4" fmla="*/ 76 w 89"/>
                <a:gd name="T5" fmla="*/ 97 h 143"/>
                <a:gd name="T6" fmla="*/ 65 w 89"/>
                <a:gd name="T7" fmla="*/ 91 h 143"/>
                <a:gd name="T8" fmla="*/ 54 w 89"/>
                <a:gd name="T9" fmla="*/ 81 h 143"/>
                <a:gd name="T10" fmla="*/ 49 w 89"/>
                <a:gd name="T11" fmla="*/ 76 h 143"/>
                <a:gd name="T12" fmla="*/ 44 w 89"/>
                <a:gd name="T13" fmla="*/ 70 h 143"/>
                <a:gd name="T14" fmla="*/ 33 w 89"/>
                <a:gd name="T15" fmla="*/ 54 h 143"/>
                <a:gd name="T16" fmla="*/ 33 w 89"/>
                <a:gd name="T17" fmla="*/ 43 h 143"/>
                <a:gd name="T18" fmla="*/ 22 w 89"/>
                <a:gd name="T19" fmla="*/ 32 h 143"/>
                <a:gd name="T20" fmla="*/ 22 w 89"/>
                <a:gd name="T21" fmla="*/ 27 h 143"/>
                <a:gd name="T22" fmla="*/ 16 w 89"/>
                <a:gd name="T23" fmla="*/ 22 h 143"/>
                <a:gd name="T24" fmla="*/ 22 w 89"/>
                <a:gd name="T25" fmla="*/ 22 h 143"/>
                <a:gd name="T26" fmla="*/ 22 w 89"/>
                <a:gd name="T27" fmla="*/ 16 h 143"/>
                <a:gd name="T28" fmla="*/ 22 w 89"/>
                <a:gd name="T29" fmla="*/ 0 h 143"/>
                <a:gd name="T30" fmla="*/ 16 w 89"/>
                <a:gd name="T31" fmla="*/ 0 h 143"/>
                <a:gd name="T32" fmla="*/ 11 w 89"/>
                <a:gd name="T33" fmla="*/ 0 h 143"/>
                <a:gd name="T34" fmla="*/ 5 w 89"/>
                <a:gd name="T35" fmla="*/ 11 h 143"/>
                <a:gd name="T36" fmla="*/ 0 w 89"/>
                <a:gd name="T37" fmla="*/ 16 h 143"/>
                <a:gd name="T38" fmla="*/ 0 w 89"/>
                <a:gd name="T39" fmla="*/ 16 h 143"/>
                <a:gd name="T40" fmla="*/ 0 w 89"/>
                <a:gd name="T41" fmla="*/ 16 h 143"/>
                <a:gd name="T42" fmla="*/ 33 w 89"/>
                <a:gd name="T43" fmla="*/ 129 h 143"/>
                <a:gd name="T44" fmla="*/ 81 w 89"/>
                <a:gd name="T45" fmla="*/ 118 h 143"/>
                <a:gd name="T46" fmla="*/ 81 w 89"/>
                <a:gd name="T47" fmla="*/ 118 h 1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9"/>
                <a:gd name="T73" fmla="*/ 0 h 143"/>
                <a:gd name="T74" fmla="*/ 89 w 89"/>
                <a:gd name="T75" fmla="*/ 143 h 14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9" h="143">
                  <a:moveTo>
                    <a:pt x="89" y="131"/>
                  </a:moveTo>
                  <a:lnTo>
                    <a:pt x="89" y="125"/>
                  </a:lnTo>
                  <a:lnTo>
                    <a:pt x="83" y="107"/>
                  </a:lnTo>
                  <a:lnTo>
                    <a:pt x="71" y="101"/>
                  </a:lnTo>
                  <a:lnTo>
                    <a:pt x="59" y="90"/>
                  </a:lnTo>
                  <a:lnTo>
                    <a:pt x="54" y="84"/>
                  </a:lnTo>
                  <a:lnTo>
                    <a:pt x="48" y="78"/>
                  </a:lnTo>
                  <a:lnTo>
                    <a:pt x="36" y="60"/>
                  </a:lnTo>
                  <a:lnTo>
                    <a:pt x="36" y="48"/>
                  </a:lnTo>
                  <a:lnTo>
                    <a:pt x="24" y="36"/>
                  </a:lnTo>
                  <a:lnTo>
                    <a:pt x="24" y="30"/>
                  </a:lnTo>
                  <a:lnTo>
                    <a:pt x="18" y="24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36" y="143"/>
                  </a:lnTo>
                  <a:lnTo>
                    <a:pt x="89" y="131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9"/>
            <p:cNvSpPr>
              <a:spLocks/>
            </p:cNvSpPr>
            <p:nvPr/>
          </p:nvSpPr>
          <p:spPr bwMode="auto">
            <a:xfrm>
              <a:off x="5842094" y="2713763"/>
              <a:ext cx="147224" cy="380748"/>
            </a:xfrm>
            <a:custGeom>
              <a:avLst/>
              <a:gdLst>
                <a:gd name="T0" fmla="*/ 0 w 107"/>
                <a:gd name="T1" fmla="*/ 167 h 251"/>
                <a:gd name="T2" fmla="*/ 0 w 107"/>
                <a:gd name="T3" fmla="*/ 172 h 251"/>
                <a:gd name="T4" fmla="*/ 11 w 107"/>
                <a:gd name="T5" fmla="*/ 188 h 251"/>
                <a:gd name="T6" fmla="*/ 32 w 107"/>
                <a:gd name="T7" fmla="*/ 199 h 251"/>
                <a:gd name="T8" fmla="*/ 49 w 107"/>
                <a:gd name="T9" fmla="*/ 204 h 251"/>
                <a:gd name="T10" fmla="*/ 55 w 107"/>
                <a:gd name="T11" fmla="*/ 215 h 251"/>
                <a:gd name="T12" fmla="*/ 60 w 107"/>
                <a:gd name="T13" fmla="*/ 226 h 251"/>
                <a:gd name="T14" fmla="*/ 71 w 107"/>
                <a:gd name="T15" fmla="*/ 210 h 251"/>
                <a:gd name="T16" fmla="*/ 77 w 107"/>
                <a:gd name="T17" fmla="*/ 188 h 251"/>
                <a:gd name="T18" fmla="*/ 93 w 107"/>
                <a:gd name="T19" fmla="*/ 161 h 251"/>
                <a:gd name="T20" fmla="*/ 99 w 107"/>
                <a:gd name="T21" fmla="*/ 140 h 251"/>
                <a:gd name="T22" fmla="*/ 99 w 107"/>
                <a:gd name="T23" fmla="*/ 102 h 251"/>
                <a:gd name="T24" fmla="*/ 88 w 107"/>
                <a:gd name="T25" fmla="*/ 69 h 251"/>
                <a:gd name="T26" fmla="*/ 77 w 107"/>
                <a:gd name="T27" fmla="*/ 75 h 251"/>
                <a:gd name="T28" fmla="*/ 71 w 107"/>
                <a:gd name="T29" fmla="*/ 75 h 251"/>
                <a:gd name="T30" fmla="*/ 66 w 107"/>
                <a:gd name="T31" fmla="*/ 75 h 251"/>
                <a:gd name="T32" fmla="*/ 71 w 107"/>
                <a:gd name="T33" fmla="*/ 59 h 251"/>
                <a:gd name="T34" fmla="*/ 77 w 107"/>
                <a:gd name="T35" fmla="*/ 59 h 251"/>
                <a:gd name="T36" fmla="*/ 77 w 107"/>
                <a:gd name="T37" fmla="*/ 43 h 251"/>
                <a:gd name="T38" fmla="*/ 88 w 107"/>
                <a:gd name="T39" fmla="*/ 32 h 251"/>
                <a:gd name="T40" fmla="*/ 22 w 107"/>
                <a:gd name="T41" fmla="*/ 0 h 251"/>
                <a:gd name="T42" fmla="*/ 11 w 107"/>
                <a:gd name="T43" fmla="*/ 11 h 251"/>
                <a:gd name="T44" fmla="*/ 11 w 107"/>
                <a:gd name="T45" fmla="*/ 27 h 251"/>
                <a:gd name="T46" fmla="*/ 0 w 107"/>
                <a:gd name="T47" fmla="*/ 38 h 251"/>
                <a:gd name="T48" fmla="*/ 6 w 107"/>
                <a:gd name="T49" fmla="*/ 49 h 251"/>
                <a:gd name="T50" fmla="*/ 0 w 107"/>
                <a:gd name="T51" fmla="*/ 59 h 251"/>
                <a:gd name="T52" fmla="*/ 6 w 107"/>
                <a:gd name="T53" fmla="*/ 80 h 251"/>
                <a:gd name="T54" fmla="*/ 17 w 107"/>
                <a:gd name="T55" fmla="*/ 91 h 251"/>
                <a:gd name="T56" fmla="*/ 28 w 107"/>
                <a:gd name="T57" fmla="*/ 96 h 251"/>
                <a:gd name="T58" fmla="*/ 38 w 107"/>
                <a:gd name="T59" fmla="*/ 102 h 251"/>
                <a:gd name="T60" fmla="*/ 43 w 107"/>
                <a:gd name="T61" fmla="*/ 113 h 251"/>
                <a:gd name="T62" fmla="*/ 22 w 107"/>
                <a:gd name="T63" fmla="*/ 129 h 251"/>
                <a:gd name="T64" fmla="*/ 0 w 107"/>
                <a:gd name="T65" fmla="*/ 150 h 2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251"/>
                <a:gd name="T101" fmla="*/ 107 w 107"/>
                <a:gd name="T102" fmla="*/ 251 h 2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251">
                  <a:moveTo>
                    <a:pt x="0" y="167"/>
                  </a:moveTo>
                  <a:lnTo>
                    <a:pt x="0" y="185"/>
                  </a:lnTo>
                  <a:lnTo>
                    <a:pt x="0" y="191"/>
                  </a:lnTo>
                  <a:lnTo>
                    <a:pt x="6" y="197"/>
                  </a:lnTo>
                  <a:lnTo>
                    <a:pt x="12" y="209"/>
                  </a:lnTo>
                  <a:lnTo>
                    <a:pt x="18" y="215"/>
                  </a:lnTo>
                  <a:lnTo>
                    <a:pt x="35" y="221"/>
                  </a:lnTo>
                  <a:lnTo>
                    <a:pt x="41" y="227"/>
                  </a:lnTo>
                  <a:lnTo>
                    <a:pt x="53" y="227"/>
                  </a:lnTo>
                  <a:lnTo>
                    <a:pt x="59" y="227"/>
                  </a:lnTo>
                  <a:lnTo>
                    <a:pt x="59" y="239"/>
                  </a:lnTo>
                  <a:lnTo>
                    <a:pt x="59" y="245"/>
                  </a:lnTo>
                  <a:lnTo>
                    <a:pt x="65" y="251"/>
                  </a:lnTo>
                  <a:lnTo>
                    <a:pt x="71" y="245"/>
                  </a:lnTo>
                  <a:lnTo>
                    <a:pt x="77" y="233"/>
                  </a:lnTo>
                  <a:lnTo>
                    <a:pt x="77" y="221"/>
                  </a:lnTo>
                  <a:lnTo>
                    <a:pt x="83" y="209"/>
                  </a:lnTo>
                  <a:lnTo>
                    <a:pt x="89" y="197"/>
                  </a:lnTo>
                  <a:lnTo>
                    <a:pt x="101" y="179"/>
                  </a:lnTo>
                  <a:lnTo>
                    <a:pt x="107" y="167"/>
                  </a:lnTo>
                  <a:lnTo>
                    <a:pt x="107" y="155"/>
                  </a:lnTo>
                  <a:lnTo>
                    <a:pt x="107" y="149"/>
                  </a:lnTo>
                  <a:lnTo>
                    <a:pt x="107" y="113"/>
                  </a:lnTo>
                  <a:lnTo>
                    <a:pt x="101" y="89"/>
                  </a:lnTo>
                  <a:lnTo>
                    <a:pt x="95" y="77"/>
                  </a:lnTo>
                  <a:lnTo>
                    <a:pt x="89" y="83"/>
                  </a:lnTo>
                  <a:lnTo>
                    <a:pt x="83" y="83"/>
                  </a:lnTo>
                  <a:lnTo>
                    <a:pt x="77" y="83"/>
                  </a:lnTo>
                  <a:lnTo>
                    <a:pt x="71" y="83"/>
                  </a:lnTo>
                  <a:lnTo>
                    <a:pt x="71" y="77"/>
                  </a:lnTo>
                  <a:lnTo>
                    <a:pt x="77" y="65"/>
                  </a:lnTo>
                  <a:lnTo>
                    <a:pt x="83" y="65"/>
                  </a:lnTo>
                  <a:lnTo>
                    <a:pt x="83" y="54"/>
                  </a:lnTo>
                  <a:lnTo>
                    <a:pt x="83" y="48"/>
                  </a:lnTo>
                  <a:lnTo>
                    <a:pt x="89" y="42"/>
                  </a:lnTo>
                  <a:lnTo>
                    <a:pt x="95" y="36"/>
                  </a:lnTo>
                  <a:lnTo>
                    <a:pt x="89" y="24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2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54"/>
                  </a:lnTo>
                  <a:lnTo>
                    <a:pt x="6" y="65"/>
                  </a:lnTo>
                  <a:lnTo>
                    <a:pt x="0" y="65"/>
                  </a:lnTo>
                  <a:lnTo>
                    <a:pt x="6" y="83"/>
                  </a:lnTo>
                  <a:lnTo>
                    <a:pt x="6" y="89"/>
                  </a:lnTo>
                  <a:lnTo>
                    <a:pt x="12" y="89"/>
                  </a:lnTo>
                  <a:lnTo>
                    <a:pt x="18" y="101"/>
                  </a:lnTo>
                  <a:lnTo>
                    <a:pt x="24" y="101"/>
                  </a:lnTo>
                  <a:lnTo>
                    <a:pt x="30" y="107"/>
                  </a:lnTo>
                  <a:lnTo>
                    <a:pt x="35" y="107"/>
                  </a:lnTo>
                  <a:lnTo>
                    <a:pt x="41" y="113"/>
                  </a:lnTo>
                  <a:lnTo>
                    <a:pt x="53" y="119"/>
                  </a:lnTo>
                  <a:lnTo>
                    <a:pt x="47" y="125"/>
                  </a:lnTo>
                  <a:lnTo>
                    <a:pt x="35" y="131"/>
                  </a:lnTo>
                  <a:lnTo>
                    <a:pt x="24" y="143"/>
                  </a:lnTo>
                  <a:lnTo>
                    <a:pt x="24" y="155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11"/>
            <p:cNvSpPr>
              <a:spLocks/>
            </p:cNvSpPr>
            <p:nvPr/>
          </p:nvSpPr>
          <p:spPr bwMode="auto">
            <a:xfrm>
              <a:off x="5981879" y="2531818"/>
              <a:ext cx="190351" cy="208905"/>
            </a:xfrm>
            <a:custGeom>
              <a:avLst/>
              <a:gdLst>
                <a:gd name="T0" fmla="*/ 0 w 138"/>
                <a:gd name="T1" fmla="*/ 27 h 138"/>
                <a:gd name="T2" fmla="*/ 39 w 138"/>
                <a:gd name="T3" fmla="*/ 16 h 138"/>
                <a:gd name="T4" fmla="*/ 45 w 138"/>
                <a:gd name="T5" fmla="*/ 22 h 138"/>
                <a:gd name="T6" fmla="*/ 45 w 138"/>
                <a:gd name="T7" fmla="*/ 22 h 138"/>
                <a:gd name="T8" fmla="*/ 50 w 138"/>
                <a:gd name="T9" fmla="*/ 16 h 138"/>
                <a:gd name="T10" fmla="*/ 111 w 138"/>
                <a:gd name="T11" fmla="*/ 0 h 138"/>
                <a:gd name="T12" fmla="*/ 128 w 138"/>
                <a:gd name="T13" fmla="*/ 54 h 138"/>
                <a:gd name="T14" fmla="*/ 128 w 138"/>
                <a:gd name="T15" fmla="*/ 59 h 138"/>
                <a:gd name="T16" fmla="*/ 122 w 138"/>
                <a:gd name="T17" fmla="*/ 59 h 138"/>
                <a:gd name="T18" fmla="*/ 128 w 138"/>
                <a:gd name="T19" fmla="*/ 65 h 138"/>
                <a:gd name="T20" fmla="*/ 128 w 138"/>
                <a:gd name="T21" fmla="*/ 65 h 138"/>
                <a:gd name="T22" fmla="*/ 117 w 138"/>
                <a:gd name="T23" fmla="*/ 65 h 138"/>
                <a:gd name="T24" fmla="*/ 95 w 138"/>
                <a:gd name="T25" fmla="*/ 75 h 138"/>
                <a:gd name="T26" fmla="*/ 89 w 138"/>
                <a:gd name="T27" fmla="*/ 75 h 138"/>
                <a:gd name="T28" fmla="*/ 89 w 138"/>
                <a:gd name="T29" fmla="*/ 75 h 138"/>
                <a:gd name="T30" fmla="*/ 89 w 138"/>
                <a:gd name="T31" fmla="*/ 81 h 138"/>
                <a:gd name="T32" fmla="*/ 83 w 138"/>
                <a:gd name="T33" fmla="*/ 81 h 138"/>
                <a:gd name="T34" fmla="*/ 72 w 138"/>
                <a:gd name="T35" fmla="*/ 86 h 138"/>
                <a:gd name="T36" fmla="*/ 56 w 138"/>
                <a:gd name="T37" fmla="*/ 92 h 138"/>
                <a:gd name="T38" fmla="*/ 50 w 138"/>
                <a:gd name="T39" fmla="*/ 92 h 138"/>
                <a:gd name="T40" fmla="*/ 45 w 138"/>
                <a:gd name="T41" fmla="*/ 102 h 138"/>
                <a:gd name="T42" fmla="*/ 17 w 138"/>
                <a:gd name="T43" fmla="*/ 119 h 138"/>
                <a:gd name="T44" fmla="*/ 6 w 138"/>
                <a:gd name="T45" fmla="*/ 124 h 138"/>
                <a:gd name="T46" fmla="*/ 0 w 138"/>
                <a:gd name="T47" fmla="*/ 119 h 138"/>
                <a:gd name="T48" fmla="*/ 11 w 138"/>
                <a:gd name="T49" fmla="*/ 108 h 138"/>
                <a:gd name="T50" fmla="*/ 11 w 138"/>
                <a:gd name="T51" fmla="*/ 102 h 138"/>
                <a:gd name="T52" fmla="*/ 6 w 138"/>
                <a:gd name="T53" fmla="*/ 97 h 138"/>
                <a:gd name="T54" fmla="*/ 0 w 138"/>
                <a:gd name="T55" fmla="*/ 27 h 138"/>
                <a:gd name="T56" fmla="*/ 0 w 138"/>
                <a:gd name="T57" fmla="*/ 27 h 13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8"/>
                <a:gd name="T88" fmla="*/ 0 h 138"/>
                <a:gd name="T89" fmla="*/ 138 w 138"/>
                <a:gd name="T90" fmla="*/ 138 h 13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8" h="138">
                  <a:moveTo>
                    <a:pt x="0" y="30"/>
                  </a:moveTo>
                  <a:lnTo>
                    <a:pt x="42" y="18"/>
                  </a:lnTo>
                  <a:lnTo>
                    <a:pt x="48" y="24"/>
                  </a:lnTo>
                  <a:lnTo>
                    <a:pt x="54" y="18"/>
                  </a:lnTo>
                  <a:lnTo>
                    <a:pt x="120" y="0"/>
                  </a:lnTo>
                  <a:lnTo>
                    <a:pt x="138" y="60"/>
                  </a:lnTo>
                  <a:lnTo>
                    <a:pt x="138" y="66"/>
                  </a:lnTo>
                  <a:lnTo>
                    <a:pt x="132" y="66"/>
                  </a:lnTo>
                  <a:lnTo>
                    <a:pt x="138" y="72"/>
                  </a:lnTo>
                  <a:lnTo>
                    <a:pt x="126" y="72"/>
                  </a:lnTo>
                  <a:lnTo>
                    <a:pt x="102" y="84"/>
                  </a:lnTo>
                  <a:lnTo>
                    <a:pt x="96" y="84"/>
                  </a:lnTo>
                  <a:lnTo>
                    <a:pt x="96" y="90"/>
                  </a:lnTo>
                  <a:lnTo>
                    <a:pt x="90" y="90"/>
                  </a:lnTo>
                  <a:lnTo>
                    <a:pt x="78" y="96"/>
                  </a:lnTo>
                  <a:lnTo>
                    <a:pt x="60" y="102"/>
                  </a:lnTo>
                  <a:lnTo>
                    <a:pt x="54" y="102"/>
                  </a:lnTo>
                  <a:lnTo>
                    <a:pt x="48" y="114"/>
                  </a:lnTo>
                  <a:lnTo>
                    <a:pt x="18" y="132"/>
                  </a:lnTo>
                  <a:lnTo>
                    <a:pt x="6" y="138"/>
                  </a:lnTo>
                  <a:lnTo>
                    <a:pt x="0" y="132"/>
                  </a:lnTo>
                  <a:lnTo>
                    <a:pt x="12" y="120"/>
                  </a:lnTo>
                  <a:lnTo>
                    <a:pt x="12" y="114"/>
                  </a:lnTo>
                  <a:lnTo>
                    <a:pt x="6" y="10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12"/>
            <p:cNvSpPr>
              <a:spLocks/>
            </p:cNvSpPr>
            <p:nvPr/>
          </p:nvSpPr>
          <p:spPr bwMode="auto">
            <a:xfrm>
              <a:off x="5974445" y="2376823"/>
              <a:ext cx="371778" cy="217329"/>
            </a:xfrm>
            <a:custGeom>
              <a:avLst/>
              <a:gdLst>
                <a:gd name="T0" fmla="*/ 50 w 269"/>
                <a:gd name="T1" fmla="*/ 43 h 143"/>
                <a:gd name="T2" fmla="*/ 134 w 269"/>
                <a:gd name="T3" fmla="*/ 22 h 143"/>
                <a:gd name="T4" fmla="*/ 139 w 269"/>
                <a:gd name="T5" fmla="*/ 22 h 143"/>
                <a:gd name="T6" fmla="*/ 139 w 269"/>
                <a:gd name="T7" fmla="*/ 16 h 143"/>
                <a:gd name="T8" fmla="*/ 151 w 269"/>
                <a:gd name="T9" fmla="*/ 0 h 143"/>
                <a:gd name="T10" fmla="*/ 162 w 269"/>
                <a:gd name="T11" fmla="*/ 0 h 143"/>
                <a:gd name="T12" fmla="*/ 173 w 269"/>
                <a:gd name="T13" fmla="*/ 22 h 143"/>
                <a:gd name="T14" fmla="*/ 178 w 269"/>
                <a:gd name="T15" fmla="*/ 27 h 143"/>
                <a:gd name="T16" fmla="*/ 167 w 269"/>
                <a:gd name="T17" fmla="*/ 38 h 143"/>
                <a:gd name="T18" fmla="*/ 162 w 269"/>
                <a:gd name="T19" fmla="*/ 54 h 143"/>
                <a:gd name="T20" fmla="*/ 184 w 269"/>
                <a:gd name="T21" fmla="*/ 60 h 143"/>
                <a:gd name="T22" fmla="*/ 201 w 269"/>
                <a:gd name="T23" fmla="*/ 80 h 143"/>
                <a:gd name="T24" fmla="*/ 228 w 269"/>
                <a:gd name="T25" fmla="*/ 91 h 143"/>
                <a:gd name="T26" fmla="*/ 244 w 269"/>
                <a:gd name="T27" fmla="*/ 75 h 143"/>
                <a:gd name="T28" fmla="*/ 233 w 269"/>
                <a:gd name="T29" fmla="*/ 70 h 143"/>
                <a:gd name="T30" fmla="*/ 223 w 269"/>
                <a:gd name="T31" fmla="*/ 60 h 143"/>
                <a:gd name="T32" fmla="*/ 233 w 269"/>
                <a:gd name="T33" fmla="*/ 60 h 143"/>
                <a:gd name="T34" fmla="*/ 250 w 269"/>
                <a:gd name="T35" fmla="*/ 91 h 143"/>
                <a:gd name="T36" fmla="*/ 244 w 269"/>
                <a:gd name="T37" fmla="*/ 91 h 143"/>
                <a:gd name="T38" fmla="*/ 223 w 269"/>
                <a:gd name="T39" fmla="*/ 107 h 143"/>
                <a:gd name="T40" fmla="*/ 206 w 269"/>
                <a:gd name="T41" fmla="*/ 113 h 143"/>
                <a:gd name="T42" fmla="*/ 206 w 269"/>
                <a:gd name="T43" fmla="*/ 107 h 143"/>
                <a:gd name="T44" fmla="*/ 201 w 269"/>
                <a:gd name="T45" fmla="*/ 102 h 143"/>
                <a:gd name="T46" fmla="*/ 190 w 269"/>
                <a:gd name="T47" fmla="*/ 124 h 143"/>
                <a:gd name="T48" fmla="*/ 178 w 269"/>
                <a:gd name="T49" fmla="*/ 118 h 143"/>
                <a:gd name="T50" fmla="*/ 178 w 269"/>
                <a:gd name="T51" fmla="*/ 118 h 143"/>
                <a:gd name="T52" fmla="*/ 167 w 269"/>
                <a:gd name="T53" fmla="*/ 113 h 143"/>
                <a:gd name="T54" fmla="*/ 156 w 269"/>
                <a:gd name="T55" fmla="*/ 107 h 143"/>
                <a:gd name="T56" fmla="*/ 151 w 269"/>
                <a:gd name="T57" fmla="*/ 97 h 143"/>
                <a:gd name="T58" fmla="*/ 117 w 269"/>
                <a:gd name="T59" fmla="*/ 91 h 143"/>
                <a:gd name="T60" fmla="*/ 50 w 269"/>
                <a:gd name="T61" fmla="*/ 113 h 143"/>
                <a:gd name="T62" fmla="*/ 45 w 269"/>
                <a:gd name="T63" fmla="*/ 107 h 143"/>
                <a:gd name="T64" fmla="*/ 0 w 269"/>
                <a:gd name="T65" fmla="*/ 118 h 143"/>
                <a:gd name="T66" fmla="*/ 0 w 269"/>
                <a:gd name="T67" fmla="*/ 54 h 1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9"/>
                <a:gd name="T103" fmla="*/ 0 h 143"/>
                <a:gd name="T104" fmla="*/ 269 w 269"/>
                <a:gd name="T105" fmla="*/ 143 h 14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9" h="143">
                  <a:moveTo>
                    <a:pt x="0" y="60"/>
                  </a:moveTo>
                  <a:lnTo>
                    <a:pt x="54" y="48"/>
                  </a:lnTo>
                  <a:lnTo>
                    <a:pt x="144" y="24"/>
                  </a:lnTo>
                  <a:lnTo>
                    <a:pt x="150" y="24"/>
                  </a:lnTo>
                  <a:lnTo>
                    <a:pt x="150" y="18"/>
                  </a:lnTo>
                  <a:lnTo>
                    <a:pt x="156" y="12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0" y="18"/>
                  </a:lnTo>
                  <a:lnTo>
                    <a:pt x="186" y="24"/>
                  </a:lnTo>
                  <a:lnTo>
                    <a:pt x="192" y="30"/>
                  </a:lnTo>
                  <a:lnTo>
                    <a:pt x="186" y="36"/>
                  </a:lnTo>
                  <a:lnTo>
                    <a:pt x="180" y="42"/>
                  </a:lnTo>
                  <a:lnTo>
                    <a:pt x="174" y="54"/>
                  </a:lnTo>
                  <a:lnTo>
                    <a:pt x="174" y="60"/>
                  </a:lnTo>
                  <a:lnTo>
                    <a:pt x="186" y="60"/>
                  </a:lnTo>
                  <a:lnTo>
                    <a:pt x="198" y="66"/>
                  </a:lnTo>
                  <a:lnTo>
                    <a:pt x="216" y="83"/>
                  </a:lnTo>
                  <a:lnTo>
                    <a:pt x="216" y="89"/>
                  </a:lnTo>
                  <a:lnTo>
                    <a:pt x="228" y="101"/>
                  </a:lnTo>
                  <a:lnTo>
                    <a:pt x="245" y="101"/>
                  </a:lnTo>
                  <a:lnTo>
                    <a:pt x="257" y="95"/>
                  </a:lnTo>
                  <a:lnTo>
                    <a:pt x="263" y="83"/>
                  </a:lnTo>
                  <a:lnTo>
                    <a:pt x="257" y="83"/>
                  </a:lnTo>
                  <a:lnTo>
                    <a:pt x="251" y="78"/>
                  </a:lnTo>
                  <a:lnTo>
                    <a:pt x="240" y="72"/>
                  </a:lnTo>
                  <a:lnTo>
                    <a:pt x="240" y="66"/>
                  </a:lnTo>
                  <a:lnTo>
                    <a:pt x="251" y="66"/>
                  </a:lnTo>
                  <a:lnTo>
                    <a:pt x="263" y="83"/>
                  </a:lnTo>
                  <a:lnTo>
                    <a:pt x="269" y="101"/>
                  </a:lnTo>
                  <a:lnTo>
                    <a:pt x="269" y="107"/>
                  </a:lnTo>
                  <a:lnTo>
                    <a:pt x="263" y="101"/>
                  </a:lnTo>
                  <a:lnTo>
                    <a:pt x="257" y="113"/>
                  </a:lnTo>
                  <a:lnTo>
                    <a:pt x="240" y="119"/>
                  </a:lnTo>
                  <a:lnTo>
                    <a:pt x="228" y="125"/>
                  </a:lnTo>
                  <a:lnTo>
                    <a:pt x="222" y="125"/>
                  </a:lnTo>
                  <a:lnTo>
                    <a:pt x="222" y="119"/>
                  </a:lnTo>
                  <a:lnTo>
                    <a:pt x="222" y="113"/>
                  </a:lnTo>
                  <a:lnTo>
                    <a:pt x="216" y="113"/>
                  </a:lnTo>
                  <a:lnTo>
                    <a:pt x="210" y="125"/>
                  </a:lnTo>
                  <a:lnTo>
                    <a:pt x="204" y="137"/>
                  </a:lnTo>
                  <a:lnTo>
                    <a:pt x="198" y="143"/>
                  </a:lnTo>
                  <a:lnTo>
                    <a:pt x="192" y="131"/>
                  </a:lnTo>
                  <a:lnTo>
                    <a:pt x="186" y="125"/>
                  </a:lnTo>
                  <a:lnTo>
                    <a:pt x="180" y="125"/>
                  </a:lnTo>
                  <a:lnTo>
                    <a:pt x="180" y="119"/>
                  </a:lnTo>
                  <a:lnTo>
                    <a:pt x="168" y="119"/>
                  </a:lnTo>
                  <a:lnTo>
                    <a:pt x="162" y="107"/>
                  </a:lnTo>
                  <a:lnTo>
                    <a:pt x="156" y="95"/>
                  </a:lnTo>
                  <a:lnTo>
                    <a:pt x="126" y="101"/>
                  </a:lnTo>
                  <a:lnTo>
                    <a:pt x="60" y="119"/>
                  </a:lnTo>
                  <a:lnTo>
                    <a:pt x="54" y="125"/>
                  </a:lnTo>
                  <a:lnTo>
                    <a:pt x="48" y="119"/>
                  </a:lnTo>
                  <a:lnTo>
                    <a:pt x="6" y="131"/>
                  </a:lnTo>
                  <a:lnTo>
                    <a:pt x="0" y="131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13"/>
            <p:cNvSpPr>
              <a:spLocks/>
            </p:cNvSpPr>
            <p:nvPr/>
          </p:nvSpPr>
          <p:spPr bwMode="auto">
            <a:xfrm>
              <a:off x="6148437" y="2521703"/>
              <a:ext cx="99637" cy="119616"/>
            </a:xfrm>
            <a:custGeom>
              <a:avLst/>
              <a:gdLst>
                <a:gd name="T0" fmla="*/ 0 w 72"/>
                <a:gd name="T1" fmla="*/ 5 h 78"/>
                <a:gd name="T2" fmla="*/ 17 w 72"/>
                <a:gd name="T3" fmla="*/ 60 h 78"/>
                <a:gd name="T4" fmla="*/ 17 w 72"/>
                <a:gd name="T5" fmla="*/ 66 h 78"/>
                <a:gd name="T6" fmla="*/ 11 w 72"/>
                <a:gd name="T7" fmla="*/ 66 h 78"/>
                <a:gd name="T8" fmla="*/ 17 w 72"/>
                <a:gd name="T9" fmla="*/ 71 h 78"/>
                <a:gd name="T10" fmla="*/ 17 w 72"/>
                <a:gd name="T11" fmla="*/ 71 h 78"/>
                <a:gd name="T12" fmla="*/ 17 w 72"/>
                <a:gd name="T13" fmla="*/ 71 h 78"/>
                <a:gd name="T14" fmla="*/ 34 w 72"/>
                <a:gd name="T15" fmla="*/ 66 h 78"/>
                <a:gd name="T16" fmla="*/ 39 w 72"/>
                <a:gd name="T17" fmla="*/ 55 h 78"/>
                <a:gd name="T18" fmla="*/ 39 w 72"/>
                <a:gd name="T19" fmla="*/ 49 h 78"/>
                <a:gd name="T20" fmla="*/ 39 w 72"/>
                <a:gd name="T21" fmla="*/ 44 h 78"/>
                <a:gd name="T22" fmla="*/ 39 w 72"/>
                <a:gd name="T23" fmla="*/ 38 h 78"/>
                <a:gd name="T24" fmla="*/ 45 w 72"/>
                <a:gd name="T25" fmla="*/ 33 h 78"/>
                <a:gd name="T26" fmla="*/ 45 w 72"/>
                <a:gd name="T27" fmla="*/ 33 h 78"/>
                <a:gd name="T28" fmla="*/ 45 w 72"/>
                <a:gd name="T29" fmla="*/ 38 h 78"/>
                <a:gd name="T30" fmla="*/ 45 w 72"/>
                <a:gd name="T31" fmla="*/ 49 h 78"/>
                <a:gd name="T32" fmla="*/ 50 w 72"/>
                <a:gd name="T33" fmla="*/ 55 h 78"/>
                <a:gd name="T34" fmla="*/ 50 w 72"/>
                <a:gd name="T35" fmla="*/ 55 h 78"/>
                <a:gd name="T36" fmla="*/ 50 w 72"/>
                <a:gd name="T37" fmla="*/ 49 h 78"/>
                <a:gd name="T38" fmla="*/ 56 w 72"/>
                <a:gd name="T39" fmla="*/ 49 h 78"/>
                <a:gd name="T40" fmla="*/ 61 w 72"/>
                <a:gd name="T41" fmla="*/ 44 h 78"/>
                <a:gd name="T42" fmla="*/ 67 w 72"/>
                <a:gd name="T43" fmla="*/ 44 h 78"/>
                <a:gd name="T44" fmla="*/ 67 w 72"/>
                <a:gd name="T45" fmla="*/ 44 h 78"/>
                <a:gd name="T46" fmla="*/ 61 w 72"/>
                <a:gd name="T47" fmla="*/ 33 h 78"/>
                <a:gd name="T48" fmla="*/ 61 w 72"/>
                <a:gd name="T49" fmla="*/ 33 h 78"/>
                <a:gd name="T50" fmla="*/ 61 w 72"/>
                <a:gd name="T51" fmla="*/ 33 h 78"/>
                <a:gd name="T52" fmla="*/ 56 w 72"/>
                <a:gd name="T53" fmla="*/ 27 h 78"/>
                <a:gd name="T54" fmla="*/ 50 w 72"/>
                <a:gd name="T55" fmla="*/ 27 h 78"/>
                <a:gd name="T56" fmla="*/ 50 w 72"/>
                <a:gd name="T57" fmla="*/ 22 h 78"/>
                <a:gd name="T58" fmla="*/ 39 w 72"/>
                <a:gd name="T59" fmla="*/ 22 h 78"/>
                <a:gd name="T60" fmla="*/ 34 w 72"/>
                <a:gd name="T61" fmla="*/ 11 h 78"/>
                <a:gd name="T62" fmla="*/ 34 w 72"/>
                <a:gd name="T63" fmla="*/ 11 h 78"/>
                <a:gd name="T64" fmla="*/ 28 w 72"/>
                <a:gd name="T65" fmla="*/ 0 h 78"/>
                <a:gd name="T66" fmla="*/ 0 w 72"/>
                <a:gd name="T67" fmla="*/ 5 h 78"/>
                <a:gd name="T68" fmla="*/ 0 w 72"/>
                <a:gd name="T69" fmla="*/ 5 h 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"/>
                <a:gd name="T106" fmla="*/ 0 h 78"/>
                <a:gd name="T107" fmla="*/ 72 w 72"/>
                <a:gd name="T108" fmla="*/ 78 h 7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" h="78">
                  <a:moveTo>
                    <a:pt x="0" y="6"/>
                  </a:moveTo>
                  <a:lnTo>
                    <a:pt x="18" y="66"/>
                  </a:lnTo>
                  <a:lnTo>
                    <a:pt x="18" y="72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36" y="72"/>
                  </a:lnTo>
                  <a:lnTo>
                    <a:pt x="42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48" y="36"/>
                  </a:lnTo>
                  <a:lnTo>
                    <a:pt x="48" y="42"/>
                  </a:lnTo>
                  <a:lnTo>
                    <a:pt x="48" y="54"/>
                  </a:lnTo>
                  <a:lnTo>
                    <a:pt x="54" y="60"/>
                  </a:lnTo>
                  <a:lnTo>
                    <a:pt x="54" y="54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72" y="48"/>
                  </a:lnTo>
                  <a:lnTo>
                    <a:pt x="66" y="36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42" y="24"/>
                  </a:lnTo>
                  <a:lnTo>
                    <a:pt x="36" y="12"/>
                  </a:lnTo>
                  <a:lnTo>
                    <a:pt x="3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14"/>
            <p:cNvSpPr>
              <a:spLocks/>
            </p:cNvSpPr>
            <p:nvPr/>
          </p:nvSpPr>
          <p:spPr bwMode="auto">
            <a:xfrm>
              <a:off x="5891167" y="2080310"/>
              <a:ext cx="190351" cy="387487"/>
            </a:xfrm>
            <a:custGeom>
              <a:avLst/>
              <a:gdLst>
                <a:gd name="T0" fmla="*/ 0 w 138"/>
                <a:gd name="T1" fmla="*/ 27 h 257"/>
                <a:gd name="T2" fmla="*/ 0 w 138"/>
                <a:gd name="T3" fmla="*/ 38 h 257"/>
                <a:gd name="T4" fmla="*/ 0 w 138"/>
                <a:gd name="T5" fmla="*/ 43 h 257"/>
                <a:gd name="T6" fmla="*/ 6 w 138"/>
                <a:gd name="T7" fmla="*/ 48 h 257"/>
                <a:gd name="T8" fmla="*/ 6 w 138"/>
                <a:gd name="T9" fmla="*/ 48 h 257"/>
                <a:gd name="T10" fmla="*/ 17 w 138"/>
                <a:gd name="T11" fmla="*/ 74 h 257"/>
                <a:gd name="T12" fmla="*/ 17 w 138"/>
                <a:gd name="T13" fmla="*/ 96 h 257"/>
                <a:gd name="T14" fmla="*/ 11 w 138"/>
                <a:gd name="T15" fmla="*/ 106 h 257"/>
                <a:gd name="T16" fmla="*/ 17 w 138"/>
                <a:gd name="T17" fmla="*/ 112 h 257"/>
                <a:gd name="T18" fmla="*/ 28 w 138"/>
                <a:gd name="T19" fmla="*/ 139 h 257"/>
                <a:gd name="T20" fmla="*/ 22 w 138"/>
                <a:gd name="T21" fmla="*/ 149 h 257"/>
                <a:gd name="T22" fmla="*/ 28 w 138"/>
                <a:gd name="T23" fmla="*/ 155 h 257"/>
                <a:gd name="T24" fmla="*/ 28 w 138"/>
                <a:gd name="T25" fmla="*/ 155 h 257"/>
                <a:gd name="T26" fmla="*/ 28 w 138"/>
                <a:gd name="T27" fmla="*/ 155 h 257"/>
                <a:gd name="T28" fmla="*/ 33 w 138"/>
                <a:gd name="T29" fmla="*/ 149 h 257"/>
                <a:gd name="T30" fmla="*/ 39 w 138"/>
                <a:gd name="T31" fmla="*/ 160 h 257"/>
                <a:gd name="T32" fmla="*/ 45 w 138"/>
                <a:gd name="T33" fmla="*/ 187 h 257"/>
                <a:gd name="T34" fmla="*/ 45 w 138"/>
                <a:gd name="T35" fmla="*/ 198 h 257"/>
                <a:gd name="T36" fmla="*/ 50 w 138"/>
                <a:gd name="T37" fmla="*/ 214 h 257"/>
                <a:gd name="T38" fmla="*/ 56 w 138"/>
                <a:gd name="T39" fmla="*/ 230 h 257"/>
                <a:gd name="T40" fmla="*/ 106 w 138"/>
                <a:gd name="T41" fmla="*/ 219 h 257"/>
                <a:gd name="T42" fmla="*/ 106 w 138"/>
                <a:gd name="T43" fmla="*/ 214 h 257"/>
                <a:gd name="T44" fmla="*/ 100 w 138"/>
                <a:gd name="T45" fmla="*/ 209 h 257"/>
                <a:gd name="T46" fmla="*/ 100 w 138"/>
                <a:gd name="T47" fmla="*/ 198 h 257"/>
                <a:gd name="T48" fmla="*/ 106 w 138"/>
                <a:gd name="T49" fmla="*/ 192 h 257"/>
                <a:gd name="T50" fmla="*/ 100 w 138"/>
                <a:gd name="T51" fmla="*/ 187 h 257"/>
                <a:gd name="T52" fmla="*/ 95 w 138"/>
                <a:gd name="T53" fmla="*/ 149 h 257"/>
                <a:gd name="T54" fmla="*/ 95 w 138"/>
                <a:gd name="T55" fmla="*/ 139 h 257"/>
                <a:gd name="T56" fmla="*/ 100 w 138"/>
                <a:gd name="T57" fmla="*/ 117 h 257"/>
                <a:gd name="T58" fmla="*/ 106 w 138"/>
                <a:gd name="T59" fmla="*/ 101 h 257"/>
                <a:gd name="T60" fmla="*/ 106 w 138"/>
                <a:gd name="T61" fmla="*/ 90 h 257"/>
                <a:gd name="T62" fmla="*/ 100 w 138"/>
                <a:gd name="T63" fmla="*/ 85 h 257"/>
                <a:gd name="T64" fmla="*/ 100 w 138"/>
                <a:gd name="T65" fmla="*/ 74 h 257"/>
                <a:gd name="T66" fmla="*/ 106 w 138"/>
                <a:gd name="T67" fmla="*/ 69 h 257"/>
                <a:gd name="T68" fmla="*/ 122 w 138"/>
                <a:gd name="T69" fmla="*/ 59 h 257"/>
                <a:gd name="T70" fmla="*/ 128 w 138"/>
                <a:gd name="T71" fmla="*/ 38 h 257"/>
                <a:gd name="T72" fmla="*/ 122 w 138"/>
                <a:gd name="T73" fmla="*/ 27 h 257"/>
                <a:gd name="T74" fmla="*/ 117 w 138"/>
                <a:gd name="T75" fmla="*/ 21 h 257"/>
                <a:gd name="T76" fmla="*/ 122 w 138"/>
                <a:gd name="T77" fmla="*/ 16 h 257"/>
                <a:gd name="T78" fmla="*/ 122 w 138"/>
                <a:gd name="T79" fmla="*/ 11 h 257"/>
                <a:gd name="T80" fmla="*/ 117 w 138"/>
                <a:gd name="T81" fmla="*/ 0 h 257"/>
                <a:gd name="T82" fmla="*/ 0 w 138"/>
                <a:gd name="T83" fmla="*/ 27 h 257"/>
                <a:gd name="T84" fmla="*/ 0 w 138"/>
                <a:gd name="T85" fmla="*/ 27 h 2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8"/>
                <a:gd name="T130" fmla="*/ 0 h 257"/>
                <a:gd name="T131" fmla="*/ 138 w 138"/>
                <a:gd name="T132" fmla="*/ 257 h 25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8" h="257">
                  <a:moveTo>
                    <a:pt x="0" y="30"/>
                  </a:moveTo>
                  <a:lnTo>
                    <a:pt x="0" y="42"/>
                  </a:lnTo>
                  <a:lnTo>
                    <a:pt x="0" y="48"/>
                  </a:lnTo>
                  <a:lnTo>
                    <a:pt x="6" y="54"/>
                  </a:lnTo>
                  <a:lnTo>
                    <a:pt x="18" y="83"/>
                  </a:lnTo>
                  <a:lnTo>
                    <a:pt x="18" y="107"/>
                  </a:lnTo>
                  <a:lnTo>
                    <a:pt x="12" y="119"/>
                  </a:lnTo>
                  <a:lnTo>
                    <a:pt x="18" y="125"/>
                  </a:lnTo>
                  <a:lnTo>
                    <a:pt x="30" y="155"/>
                  </a:lnTo>
                  <a:lnTo>
                    <a:pt x="24" y="167"/>
                  </a:lnTo>
                  <a:lnTo>
                    <a:pt x="30" y="173"/>
                  </a:lnTo>
                  <a:lnTo>
                    <a:pt x="36" y="167"/>
                  </a:lnTo>
                  <a:lnTo>
                    <a:pt x="42" y="179"/>
                  </a:lnTo>
                  <a:lnTo>
                    <a:pt x="48" y="209"/>
                  </a:lnTo>
                  <a:lnTo>
                    <a:pt x="48" y="221"/>
                  </a:lnTo>
                  <a:lnTo>
                    <a:pt x="54" y="239"/>
                  </a:lnTo>
                  <a:lnTo>
                    <a:pt x="60" y="257"/>
                  </a:lnTo>
                  <a:lnTo>
                    <a:pt x="114" y="245"/>
                  </a:lnTo>
                  <a:lnTo>
                    <a:pt x="114" y="239"/>
                  </a:lnTo>
                  <a:lnTo>
                    <a:pt x="108" y="233"/>
                  </a:lnTo>
                  <a:lnTo>
                    <a:pt x="108" y="221"/>
                  </a:lnTo>
                  <a:lnTo>
                    <a:pt x="114" y="215"/>
                  </a:lnTo>
                  <a:lnTo>
                    <a:pt x="108" y="209"/>
                  </a:lnTo>
                  <a:lnTo>
                    <a:pt x="102" y="167"/>
                  </a:lnTo>
                  <a:lnTo>
                    <a:pt x="102" y="155"/>
                  </a:lnTo>
                  <a:lnTo>
                    <a:pt x="108" y="131"/>
                  </a:lnTo>
                  <a:lnTo>
                    <a:pt x="114" y="113"/>
                  </a:lnTo>
                  <a:lnTo>
                    <a:pt x="114" y="101"/>
                  </a:lnTo>
                  <a:lnTo>
                    <a:pt x="108" y="95"/>
                  </a:lnTo>
                  <a:lnTo>
                    <a:pt x="108" y="83"/>
                  </a:lnTo>
                  <a:lnTo>
                    <a:pt x="114" y="77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32" y="30"/>
                  </a:lnTo>
                  <a:lnTo>
                    <a:pt x="126" y="24"/>
                  </a:lnTo>
                  <a:lnTo>
                    <a:pt x="132" y="18"/>
                  </a:lnTo>
                  <a:lnTo>
                    <a:pt x="132" y="12"/>
                  </a:lnTo>
                  <a:lnTo>
                    <a:pt x="126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15"/>
            <p:cNvSpPr>
              <a:spLocks/>
            </p:cNvSpPr>
            <p:nvPr/>
          </p:nvSpPr>
          <p:spPr bwMode="auto">
            <a:xfrm>
              <a:off x="6030956" y="2016290"/>
              <a:ext cx="182915" cy="436344"/>
            </a:xfrm>
            <a:custGeom>
              <a:avLst/>
              <a:gdLst>
                <a:gd name="T0" fmla="*/ 123 w 132"/>
                <a:gd name="T1" fmla="*/ 216 h 287"/>
                <a:gd name="T2" fmla="*/ 117 w 132"/>
                <a:gd name="T3" fmla="*/ 216 h 287"/>
                <a:gd name="T4" fmla="*/ 112 w 132"/>
                <a:gd name="T5" fmla="*/ 216 h 287"/>
                <a:gd name="T6" fmla="*/ 106 w 132"/>
                <a:gd name="T7" fmla="*/ 227 h 287"/>
                <a:gd name="T8" fmla="*/ 101 w 132"/>
                <a:gd name="T9" fmla="*/ 232 h 287"/>
                <a:gd name="T10" fmla="*/ 101 w 132"/>
                <a:gd name="T11" fmla="*/ 237 h 287"/>
                <a:gd name="T12" fmla="*/ 101 w 132"/>
                <a:gd name="T13" fmla="*/ 237 h 287"/>
                <a:gd name="T14" fmla="*/ 101 w 132"/>
                <a:gd name="T15" fmla="*/ 237 h 287"/>
                <a:gd name="T16" fmla="*/ 95 w 132"/>
                <a:gd name="T17" fmla="*/ 237 h 287"/>
                <a:gd name="T18" fmla="*/ 95 w 132"/>
                <a:gd name="T19" fmla="*/ 237 h 287"/>
                <a:gd name="T20" fmla="*/ 11 w 132"/>
                <a:gd name="T21" fmla="*/ 259 h 287"/>
                <a:gd name="T22" fmla="*/ 11 w 132"/>
                <a:gd name="T23" fmla="*/ 254 h 287"/>
                <a:gd name="T24" fmla="*/ 6 w 132"/>
                <a:gd name="T25" fmla="*/ 248 h 287"/>
                <a:gd name="T26" fmla="*/ 6 w 132"/>
                <a:gd name="T27" fmla="*/ 237 h 287"/>
                <a:gd name="T28" fmla="*/ 11 w 132"/>
                <a:gd name="T29" fmla="*/ 232 h 287"/>
                <a:gd name="T30" fmla="*/ 6 w 132"/>
                <a:gd name="T31" fmla="*/ 227 h 287"/>
                <a:gd name="T32" fmla="*/ 0 w 132"/>
                <a:gd name="T33" fmla="*/ 189 h 287"/>
                <a:gd name="T34" fmla="*/ 0 w 132"/>
                <a:gd name="T35" fmla="*/ 178 h 287"/>
                <a:gd name="T36" fmla="*/ 6 w 132"/>
                <a:gd name="T37" fmla="*/ 156 h 287"/>
                <a:gd name="T38" fmla="*/ 11 w 132"/>
                <a:gd name="T39" fmla="*/ 140 h 287"/>
                <a:gd name="T40" fmla="*/ 11 w 132"/>
                <a:gd name="T41" fmla="*/ 129 h 287"/>
                <a:gd name="T42" fmla="*/ 6 w 132"/>
                <a:gd name="T43" fmla="*/ 124 h 287"/>
                <a:gd name="T44" fmla="*/ 6 w 132"/>
                <a:gd name="T45" fmla="*/ 113 h 287"/>
                <a:gd name="T46" fmla="*/ 11 w 132"/>
                <a:gd name="T47" fmla="*/ 107 h 287"/>
                <a:gd name="T48" fmla="*/ 28 w 132"/>
                <a:gd name="T49" fmla="*/ 97 h 287"/>
                <a:gd name="T50" fmla="*/ 34 w 132"/>
                <a:gd name="T51" fmla="*/ 76 h 287"/>
                <a:gd name="T52" fmla="*/ 28 w 132"/>
                <a:gd name="T53" fmla="*/ 65 h 287"/>
                <a:gd name="T54" fmla="*/ 22 w 132"/>
                <a:gd name="T55" fmla="*/ 60 h 287"/>
                <a:gd name="T56" fmla="*/ 28 w 132"/>
                <a:gd name="T57" fmla="*/ 54 h 287"/>
                <a:gd name="T58" fmla="*/ 28 w 132"/>
                <a:gd name="T59" fmla="*/ 49 h 287"/>
                <a:gd name="T60" fmla="*/ 22 w 132"/>
                <a:gd name="T61" fmla="*/ 38 h 287"/>
                <a:gd name="T62" fmla="*/ 28 w 132"/>
                <a:gd name="T63" fmla="*/ 22 h 287"/>
                <a:gd name="T64" fmla="*/ 22 w 132"/>
                <a:gd name="T65" fmla="*/ 16 h 287"/>
                <a:gd name="T66" fmla="*/ 22 w 132"/>
                <a:gd name="T67" fmla="*/ 11 h 287"/>
                <a:gd name="T68" fmla="*/ 28 w 132"/>
                <a:gd name="T69" fmla="*/ 11 h 287"/>
                <a:gd name="T70" fmla="*/ 34 w 132"/>
                <a:gd name="T71" fmla="*/ 5 h 287"/>
                <a:gd name="T72" fmla="*/ 34 w 132"/>
                <a:gd name="T73" fmla="*/ 5 h 287"/>
                <a:gd name="T74" fmla="*/ 39 w 132"/>
                <a:gd name="T75" fmla="*/ 5 h 287"/>
                <a:gd name="T76" fmla="*/ 45 w 132"/>
                <a:gd name="T77" fmla="*/ 0 h 287"/>
                <a:gd name="T78" fmla="*/ 101 w 132"/>
                <a:gd name="T79" fmla="*/ 162 h 287"/>
                <a:gd name="T80" fmla="*/ 101 w 132"/>
                <a:gd name="T81" fmla="*/ 162 h 287"/>
                <a:gd name="T82" fmla="*/ 101 w 132"/>
                <a:gd name="T83" fmla="*/ 167 h 287"/>
                <a:gd name="T84" fmla="*/ 101 w 132"/>
                <a:gd name="T85" fmla="*/ 172 h 287"/>
                <a:gd name="T86" fmla="*/ 112 w 132"/>
                <a:gd name="T87" fmla="*/ 183 h 287"/>
                <a:gd name="T88" fmla="*/ 117 w 132"/>
                <a:gd name="T89" fmla="*/ 183 h 287"/>
                <a:gd name="T90" fmla="*/ 117 w 132"/>
                <a:gd name="T91" fmla="*/ 189 h 287"/>
                <a:gd name="T92" fmla="*/ 117 w 132"/>
                <a:gd name="T93" fmla="*/ 189 h 287"/>
                <a:gd name="T94" fmla="*/ 123 w 132"/>
                <a:gd name="T95" fmla="*/ 205 h 287"/>
                <a:gd name="T96" fmla="*/ 123 w 132"/>
                <a:gd name="T97" fmla="*/ 205 h 287"/>
                <a:gd name="T98" fmla="*/ 123 w 132"/>
                <a:gd name="T99" fmla="*/ 216 h 287"/>
                <a:gd name="T100" fmla="*/ 123 w 132"/>
                <a:gd name="T101" fmla="*/ 216 h 287"/>
                <a:gd name="T102" fmla="*/ 123 w 132"/>
                <a:gd name="T103" fmla="*/ 216 h 2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2"/>
                <a:gd name="T157" fmla="*/ 0 h 287"/>
                <a:gd name="T158" fmla="*/ 132 w 132"/>
                <a:gd name="T159" fmla="*/ 287 h 28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2" h="287">
                  <a:moveTo>
                    <a:pt x="132" y="239"/>
                  </a:moveTo>
                  <a:lnTo>
                    <a:pt x="126" y="239"/>
                  </a:lnTo>
                  <a:lnTo>
                    <a:pt x="120" y="239"/>
                  </a:lnTo>
                  <a:lnTo>
                    <a:pt x="114" y="251"/>
                  </a:lnTo>
                  <a:lnTo>
                    <a:pt x="108" y="257"/>
                  </a:lnTo>
                  <a:lnTo>
                    <a:pt x="108" y="263"/>
                  </a:lnTo>
                  <a:lnTo>
                    <a:pt x="102" y="263"/>
                  </a:lnTo>
                  <a:lnTo>
                    <a:pt x="12" y="287"/>
                  </a:lnTo>
                  <a:lnTo>
                    <a:pt x="12" y="281"/>
                  </a:lnTo>
                  <a:lnTo>
                    <a:pt x="6" y="275"/>
                  </a:lnTo>
                  <a:lnTo>
                    <a:pt x="6" y="263"/>
                  </a:lnTo>
                  <a:lnTo>
                    <a:pt x="12" y="257"/>
                  </a:lnTo>
                  <a:lnTo>
                    <a:pt x="6" y="251"/>
                  </a:lnTo>
                  <a:lnTo>
                    <a:pt x="0" y="209"/>
                  </a:lnTo>
                  <a:lnTo>
                    <a:pt x="0" y="197"/>
                  </a:lnTo>
                  <a:lnTo>
                    <a:pt x="6" y="173"/>
                  </a:lnTo>
                  <a:lnTo>
                    <a:pt x="12" y="155"/>
                  </a:lnTo>
                  <a:lnTo>
                    <a:pt x="12" y="143"/>
                  </a:lnTo>
                  <a:lnTo>
                    <a:pt x="6" y="137"/>
                  </a:lnTo>
                  <a:lnTo>
                    <a:pt x="6" y="125"/>
                  </a:lnTo>
                  <a:lnTo>
                    <a:pt x="12" y="119"/>
                  </a:lnTo>
                  <a:lnTo>
                    <a:pt x="30" y="108"/>
                  </a:lnTo>
                  <a:lnTo>
                    <a:pt x="36" y="84"/>
                  </a:lnTo>
                  <a:lnTo>
                    <a:pt x="30" y="72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54"/>
                  </a:lnTo>
                  <a:lnTo>
                    <a:pt x="24" y="42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8" y="0"/>
                  </a:lnTo>
                  <a:lnTo>
                    <a:pt x="108" y="179"/>
                  </a:lnTo>
                  <a:lnTo>
                    <a:pt x="108" y="185"/>
                  </a:lnTo>
                  <a:lnTo>
                    <a:pt x="108" y="191"/>
                  </a:lnTo>
                  <a:lnTo>
                    <a:pt x="120" y="203"/>
                  </a:lnTo>
                  <a:lnTo>
                    <a:pt x="126" y="203"/>
                  </a:lnTo>
                  <a:lnTo>
                    <a:pt x="126" y="209"/>
                  </a:lnTo>
                  <a:lnTo>
                    <a:pt x="132" y="227"/>
                  </a:lnTo>
                  <a:lnTo>
                    <a:pt x="132" y="239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16"/>
            <p:cNvSpPr>
              <a:spLocks/>
            </p:cNvSpPr>
            <p:nvPr/>
          </p:nvSpPr>
          <p:spPr bwMode="auto">
            <a:xfrm>
              <a:off x="6030956" y="2016290"/>
              <a:ext cx="182915" cy="436344"/>
            </a:xfrm>
            <a:custGeom>
              <a:avLst/>
              <a:gdLst>
                <a:gd name="T0" fmla="*/ 123 w 132"/>
                <a:gd name="T1" fmla="*/ 216 h 287"/>
                <a:gd name="T2" fmla="*/ 117 w 132"/>
                <a:gd name="T3" fmla="*/ 216 h 287"/>
                <a:gd name="T4" fmla="*/ 112 w 132"/>
                <a:gd name="T5" fmla="*/ 216 h 287"/>
                <a:gd name="T6" fmla="*/ 106 w 132"/>
                <a:gd name="T7" fmla="*/ 227 h 287"/>
                <a:gd name="T8" fmla="*/ 101 w 132"/>
                <a:gd name="T9" fmla="*/ 232 h 287"/>
                <a:gd name="T10" fmla="*/ 101 w 132"/>
                <a:gd name="T11" fmla="*/ 237 h 287"/>
                <a:gd name="T12" fmla="*/ 101 w 132"/>
                <a:gd name="T13" fmla="*/ 237 h 287"/>
                <a:gd name="T14" fmla="*/ 101 w 132"/>
                <a:gd name="T15" fmla="*/ 237 h 287"/>
                <a:gd name="T16" fmla="*/ 95 w 132"/>
                <a:gd name="T17" fmla="*/ 237 h 287"/>
                <a:gd name="T18" fmla="*/ 95 w 132"/>
                <a:gd name="T19" fmla="*/ 237 h 287"/>
                <a:gd name="T20" fmla="*/ 11 w 132"/>
                <a:gd name="T21" fmla="*/ 259 h 287"/>
                <a:gd name="T22" fmla="*/ 11 w 132"/>
                <a:gd name="T23" fmla="*/ 254 h 287"/>
                <a:gd name="T24" fmla="*/ 6 w 132"/>
                <a:gd name="T25" fmla="*/ 248 h 287"/>
                <a:gd name="T26" fmla="*/ 6 w 132"/>
                <a:gd name="T27" fmla="*/ 237 h 287"/>
                <a:gd name="T28" fmla="*/ 11 w 132"/>
                <a:gd name="T29" fmla="*/ 232 h 287"/>
                <a:gd name="T30" fmla="*/ 6 w 132"/>
                <a:gd name="T31" fmla="*/ 227 h 287"/>
                <a:gd name="T32" fmla="*/ 0 w 132"/>
                <a:gd name="T33" fmla="*/ 189 h 287"/>
                <a:gd name="T34" fmla="*/ 0 w 132"/>
                <a:gd name="T35" fmla="*/ 178 h 287"/>
                <a:gd name="T36" fmla="*/ 6 w 132"/>
                <a:gd name="T37" fmla="*/ 156 h 287"/>
                <a:gd name="T38" fmla="*/ 11 w 132"/>
                <a:gd name="T39" fmla="*/ 140 h 287"/>
                <a:gd name="T40" fmla="*/ 11 w 132"/>
                <a:gd name="T41" fmla="*/ 129 h 287"/>
                <a:gd name="T42" fmla="*/ 6 w 132"/>
                <a:gd name="T43" fmla="*/ 124 h 287"/>
                <a:gd name="T44" fmla="*/ 6 w 132"/>
                <a:gd name="T45" fmla="*/ 113 h 287"/>
                <a:gd name="T46" fmla="*/ 11 w 132"/>
                <a:gd name="T47" fmla="*/ 107 h 287"/>
                <a:gd name="T48" fmla="*/ 28 w 132"/>
                <a:gd name="T49" fmla="*/ 97 h 287"/>
                <a:gd name="T50" fmla="*/ 34 w 132"/>
                <a:gd name="T51" fmla="*/ 76 h 287"/>
                <a:gd name="T52" fmla="*/ 28 w 132"/>
                <a:gd name="T53" fmla="*/ 65 h 287"/>
                <a:gd name="T54" fmla="*/ 22 w 132"/>
                <a:gd name="T55" fmla="*/ 60 h 287"/>
                <a:gd name="T56" fmla="*/ 28 w 132"/>
                <a:gd name="T57" fmla="*/ 54 h 287"/>
                <a:gd name="T58" fmla="*/ 28 w 132"/>
                <a:gd name="T59" fmla="*/ 49 h 287"/>
                <a:gd name="T60" fmla="*/ 22 w 132"/>
                <a:gd name="T61" fmla="*/ 38 h 287"/>
                <a:gd name="T62" fmla="*/ 28 w 132"/>
                <a:gd name="T63" fmla="*/ 22 h 287"/>
                <a:gd name="T64" fmla="*/ 22 w 132"/>
                <a:gd name="T65" fmla="*/ 16 h 287"/>
                <a:gd name="T66" fmla="*/ 22 w 132"/>
                <a:gd name="T67" fmla="*/ 11 h 287"/>
                <a:gd name="T68" fmla="*/ 28 w 132"/>
                <a:gd name="T69" fmla="*/ 11 h 287"/>
                <a:gd name="T70" fmla="*/ 34 w 132"/>
                <a:gd name="T71" fmla="*/ 5 h 287"/>
                <a:gd name="T72" fmla="*/ 34 w 132"/>
                <a:gd name="T73" fmla="*/ 5 h 287"/>
                <a:gd name="T74" fmla="*/ 39 w 132"/>
                <a:gd name="T75" fmla="*/ 5 h 287"/>
                <a:gd name="T76" fmla="*/ 45 w 132"/>
                <a:gd name="T77" fmla="*/ 0 h 287"/>
                <a:gd name="T78" fmla="*/ 101 w 132"/>
                <a:gd name="T79" fmla="*/ 162 h 287"/>
                <a:gd name="T80" fmla="*/ 101 w 132"/>
                <a:gd name="T81" fmla="*/ 162 h 287"/>
                <a:gd name="T82" fmla="*/ 101 w 132"/>
                <a:gd name="T83" fmla="*/ 167 h 287"/>
                <a:gd name="T84" fmla="*/ 101 w 132"/>
                <a:gd name="T85" fmla="*/ 172 h 287"/>
                <a:gd name="T86" fmla="*/ 112 w 132"/>
                <a:gd name="T87" fmla="*/ 183 h 287"/>
                <a:gd name="T88" fmla="*/ 117 w 132"/>
                <a:gd name="T89" fmla="*/ 183 h 287"/>
                <a:gd name="T90" fmla="*/ 117 w 132"/>
                <a:gd name="T91" fmla="*/ 189 h 287"/>
                <a:gd name="T92" fmla="*/ 117 w 132"/>
                <a:gd name="T93" fmla="*/ 189 h 287"/>
                <a:gd name="T94" fmla="*/ 123 w 132"/>
                <a:gd name="T95" fmla="*/ 205 h 287"/>
                <a:gd name="T96" fmla="*/ 123 w 132"/>
                <a:gd name="T97" fmla="*/ 205 h 287"/>
                <a:gd name="T98" fmla="*/ 123 w 132"/>
                <a:gd name="T99" fmla="*/ 216 h 287"/>
                <a:gd name="T100" fmla="*/ 123 w 132"/>
                <a:gd name="T101" fmla="*/ 216 h 28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2"/>
                <a:gd name="T154" fmla="*/ 0 h 287"/>
                <a:gd name="T155" fmla="*/ 132 w 132"/>
                <a:gd name="T156" fmla="*/ 287 h 28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2" h="287">
                  <a:moveTo>
                    <a:pt x="132" y="239"/>
                  </a:moveTo>
                  <a:lnTo>
                    <a:pt x="126" y="239"/>
                  </a:lnTo>
                  <a:lnTo>
                    <a:pt x="120" y="239"/>
                  </a:lnTo>
                  <a:lnTo>
                    <a:pt x="114" y="251"/>
                  </a:lnTo>
                  <a:lnTo>
                    <a:pt x="108" y="257"/>
                  </a:lnTo>
                  <a:lnTo>
                    <a:pt x="108" y="263"/>
                  </a:lnTo>
                  <a:lnTo>
                    <a:pt x="102" y="263"/>
                  </a:lnTo>
                  <a:lnTo>
                    <a:pt x="12" y="287"/>
                  </a:lnTo>
                  <a:lnTo>
                    <a:pt x="12" y="281"/>
                  </a:lnTo>
                  <a:lnTo>
                    <a:pt x="6" y="275"/>
                  </a:lnTo>
                  <a:lnTo>
                    <a:pt x="6" y="263"/>
                  </a:lnTo>
                  <a:lnTo>
                    <a:pt x="12" y="257"/>
                  </a:lnTo>
                  <a:lnTo>
                    <a:pt x="6" y="251"/>
                  </a:lnTo>
                  <a:lnTo>
                    <a:pt x="0" y="209"/>
                  </a:lnTo>
                  <a:lnTo>
                    <a:pt x="0" y="197"/>
                  </a:lnTo>
                  <a:lnTo>
                    <a:pt x="6" y="173"/>
                  </a:lnTo>
                  <a:lnTo>
                    <a:pt x="12" y="155"/>
                  </a:lnTo>
                  <a:lnTo>
                    <a:pt x="12" y="143"/>
                  </a:lnTo>
                  <a:lnTo>
                    <a:pt x="6" y="137"/>
                  </a:lnTo>
                  <a:lnTo>
                    <a:pt x="6" y="125"/>
                  </a:lnTo>
                  <a:lnTo>
                    <a:pt x="12" y="119"/>
                  </a:lnTo>
                  <a:lnTo>
                    <a:pt x="30" y="108"/>
                  </a:lnTo>
                  <a:lnTo>
                    <a:pt x="36" y="84"/>
                  </a:lnTo>
                  <a:lnTo>
                    <a:pt x="30" y="72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54"/>
                  </a:lnTo>
                  <a:lnTo>
                    <a:pt x="24" y="42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8" y="0"/>
                  </a:lnTo>
                  <a:lnTo>
                    <a:pt x="108" y="179"/>
                  </a:lnTo>
                  <a:lnTo>
                    <a:pt x="108" y="185"/>
                  </a:lnTo>
                  <a:lnTo>
                    <a:pt x="108" y="191"/>
                  </a:lnTo>
                  <a:lnTo>
                    <a:pt x="120" y="203"/>
                  </a:lnTo>
                  <a:lnTo>
                    <a:pt x="126" y="203"/>
                  </a:lnTo>
                  <a:lnTo>
                    <a:pt x="126" y="209"/>
                  </a:lnTo>
                  <a:lnTo>
                    <a:pt x="132" y="227"/>
                  </a:lnTo>
                  <a:lnTo>
                    <a:pt x="132" y="239"/>
                  </a:lnTo>
                </a:path>
              </a:pathLst>
            </a:custGeom>
            <a:solidFill>
              <a:sysClr val="window" lastClr="FFFFFF">
                <a:lumMod val="50000"/>
              </a:sysClr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17"/>
            <p:cNvSpPr>
              <a:spLocks/>
            </p:cNvSpPr>
            <p:nvPr/>
          </p:nvSpPr>
          <p:spPr bwMode="auto">
            <a:xfrm>
              <a:off x="6090641" y="1615555"/>
              <a:ext cx="410443" cy="732856"/>
            </a:xfrm>
            <a:custGeom>
              <a:avLst/>
              <a:gdLst>
                <a:gd name="T0" fmla="*/ 55 w 299"/>
                <a:gd name="T1" fmla="*/ 392 h 484"/>
                <a:gd name="T2" fmla="*/ 55 w 299"/>
                <a:gd name="T3" fmla="*/ 397 h 484"/>
                <a:gd name="T4" fmla="*/ 66 w 299"/>
                <a:gd name="T5" fmla="*/ 413 h 484"/>
                <a:gd name="T6" fmla="*/ 72 w 299"/>
                <a:gd name="T7" fmla="*/ 419 h 484"/>
                <a:gd name="T8" fmla="*/ 78 w 299"/>
                <a:gd name="T9" fmla="*/ 435 h 484"/>
                <a:gd name="T10" fmla="*/ 83 w 299"/>
                <a:gd name="T11" fmla="*/ 419 h 484"/>
                <a:gd name="T12" fmla="*/ 89 w 299"/>
                <a:gd name="T13" fmla="*/ 397 h 484"/>
                <a:gd name="T14" fmla="*/ 100 w 299"/>
                <a:gd name="T15" fmla="*/ 376 h 484"/>
                <a:gd name="T16" fmla="*/ 100 w 299"/>
                <a:gd name="T17" fmla="*/ 370 h 484"/>
                <a:gd name="T18" fmla="*/ 111 w 299"/>
                <a:gd name="T19" fmla="*/ 343 h 484"/>
                <a:gd name="T20" fmla="*/ 116 w 299"/>
                <a:gd name="T21" fmla="*/ 354 h 484"/>
                <a:gd name="T22" fmla="*/ 122 w 299"/>
                <a:gd name="T23" fmla="*/ 349 h 484"/>
                <a:gd name="T24" fmla="*/ 122 w 299"/>
                <a:gd name="T25" fmla="*/ 338 h 484"/>
                <a:gd name="T26" fmla="*/ 143 w 299"/>
                <a:gd name="T27" fmla="*/ 333 h 484"/>
                <a:gd name="T28" fmla="*/ 143 w 299"/>
                <a:gd name="T29" fmla="*/ 323 h 484"/>
                <a:gd name="T30" fmla="*/ 154 w 299"/>
                <a:gd name="T31" fmla="*/ 323 h 484"/>
                <a:gd name="T32" fmla="*/ 160 w 299"/>
                <a:gd name="T33" fmla="*/ 306 h 484"/>
                <a:gd name="T34" fmla="*/ 171 w 299"/>
                <a:gd name="T35" fmla="*/ 290 h 484"/>
                <a:gd name="T36" fmla="*/ 171 w 299"/>
                <a:gd name="T37" fmla="*/ 285 h 484"/>
                <a:gd name="T38" fmla="*/ 187 w 299"/>
                <a:gd name="T39" fmla="*/ 280 h 484"/>
                <a:gd name="T40" fmla="*/ 193 w 299"/>
                <a:gd name="T41" fmla="*/ 269 h 484"/>
                <a:gd name="T42" fmla="*/ 204 w 299"/>
                <a:gd name="T43" fmla="*/ 258 h 484"/>
                <a:gd name="T44" fmla="*/ 221 w 299"/>
                <a:gd name="T45" fmla="*/ 263 h 484"/>
                <a:gd name="T46" fmla="*/ 237 w 299"/>
                <a:gd name="T47" fmla="*/ 242 h 484"/>
                <a:gd name="T48" fmla="*/ 259 w 299"/>
                <a:gd name="T49" fmla="*/ 226 h 484"/>
                <a:gd name="T50" fmla="*/ 265 w 299"/>
                <a:gd name="T51" fmla="*/ 220 h 484"/>
                <a:gd name="T52" fmla="*/ 276 w 299"/>
                <a:gd name="T53" fmla="*/ 209 h 484"/>
                <a:gd name="T54" fmla="*/ 265 w 299"/>
                <a:gd name="T55" fmla="*/ 204 h 484"/>
                <a:gd name="T56" fmla="*/ 265 w 299"/>
                <a:gd name="T57" fmla="*/ 199 h 484"/>
                <a:gd name="T58" fmla="*/ 265 w 299"/>
                <a:gd name="T59" fmla="*/ 193 h 484"/>
                <a:gd name="T60" fmla="*/ 259 w 299"/>
                <a:gd name="T61" fmla="*/ 177 h 484"/>
                <a:gd name="T62" fmla="*/ 248 w 299"/>
                <a:gd name="T63" fmla="*/ 172 h 484"/>
                <a:gd name="T64" fmla="*/ 243 w 299"/>
                <a:gd name="T65" fmla="*/ 177 h 484"/>
                <a:gd name="T66" fmla="*/ 226 w 299"/>
                <a:gd name="T67" fmla="*/ 151 h 484"/>
                <a:gd name="T68" fmla="*/ 232 w 299"/>
                <a:gd name="T69" fmla="*/ 146 h 484"/>
                <a:gd name="T70" fmla="*/ 221 w 299"/>
                <a:gd name="T71" fmla="*/ 146 h 484"/>
                <a:gd name="T72" fmla="*/ 210 w 299"/>
                <a:gd name="T73" fmla="*/ 140 h 484"/>
                <a:gd name="T74" fmla="*/ 204 w 299"/>
                <a:gd name="T75" fmla="*/ 140 h 484"/>
                <a:gd name="T76" fmla="*/ 198 w 299"/>
                <a:gd name="T77" fmla="*/ 124 h 484"/>
                <a:gd name="T78" fmla="*/ 133 w 299"/>
                <a:gd name="T79" fmla="*/ 5 h 484"/>
                <a:gd name="T80" fmla="*/ 122 w 299"/>
                <a:gd name="T81" fmla="*/ 5 h 484"/>
                <a:gd name="T82" fmla="*/ 116 w 299"/>
                <a:gd name="T83" fmla="*/ 11 h 484"/>
                <a:gd name="T84" fmla="*/ 100 w 299"/>
                <a:gd name="T85" fmla="*/ 16 h 484"/>
                <a:gd name="T86" fmla="*/ 83 w 299"/>
                <a:gd name="T87" fmla="*/ 32 h 484"/>
                <a:gd name="T88" fmla="*/ 78 w 299"/>
                <a:gd name="T89" fmla="*/ 11 h 484"/>
                <a:gd name="T90" fmla="*/ 72 w 299"/>
                <a:gd name="T91" fmla="*/ 11 h 484"/>
                <a:gd name="T92" fmla="*/ 33 w 299"/>
                <a:gd name="T93" fmla="*/ 92 h 484"/>
                <a:gd name="T94" fmla="*/ 39 w 299"/>
                <a:gd name="T95" fmla="*/ 108 h 484"/>
                <a:gd name="T96" fmla="*/ 39 w 299"/>
                <a:gd name="T97" fmla="*/ 124 h 484"/>
                <a:gd name="T98" fmla="*/ 28 w 299"/>
                <a:gd name="T99" fmla="*/ 135 h 484"/>
                <a:gd name="T100" fmla="*/ 33 w 299"/>
                <a:gd name="T101" fmla="*/ 177 h 484"/>
                <a:gd name="T102" fmla="*/ 22 w 299"/>
                <a:gd name="T103" fmla="*/ 199 h 484"/>
                <a:gd name="T104" fmla="*/ 22 w 299"/>
                <a:gd name="T105" fmla="*/ 215 h 484"/>
                <a:gd name="T106" fmla="*/ 17 w 299"/>
                <a:gd name="T107" fmla="*/ 220 h 484"/>
                <a:gd name="T108" fmla="*/ 17 w 299"/>
                <a:gd name="T109" fmla="*/ 231 h 484"/>
                <a:gd name="T110" fmla="*/ 6 w 299"/>
                <a:gd name="T111" fmla="*/ 231 h 484"/>
                <a:gd name="T112" fmla="*/ 0 w 299"/>
                <a:gd name="T113" fmla="*/ 231 h 4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"/>
                <a:gd name="T172" fmla="*/ 0 h 484"/>
                <a:gd name="T173" fmla="*/ 299 w 299"/>
                <a:gd name="T174" fmla="*/ 484 h 4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" h="484">
                  <a:moveTo>
                    <a:pt x="0" y="257"/>
                  </a:moveTo>
                  <a:lnTo>
                    <a:pt x="60" y="436"/>
                  </a:lnTo>
                  <a:lnTo>
                    <a:pt x="60" y="442"/>
                  </a:lnTo>
                  <a:lnTo>
                    <a:pt x="60" y="448"/>
                  </a:lnTo>
                  <a:lnTo>
                    <a:pt x="72" y="460"/>
                  </a:lnTo>
                  <a:lnTo>
                    <a:pt x="78" y="460"/>
                  </a:lnTo>
                  <a:lnTo>
                    <a:pt x="78" y="466"/>
                  </a:lnTo>
                  <a:lnTo>
                    <a:pt x="84" y="484"/>
                  </a:lnTo>
                  <a:lnTo>
                    <a:pt x="90" y="478"/>
                  </a:lnTo>
                  <a:lnTo>
                    <a:pt x="90" y="466"/>
                  </a:lnTo>
                  <a:lnTo>
                    <a:pt x="90" y="454"/>
                  </a:lnTo>
                  <a:lnTo>
                    <a:pt x="96" y="442"/>
                  </a:lnTo>
                  <a:lnTo>
                    <a:pt x="102" y="424"/>
                  </a:lnTo>
                  <a:lnTo>
                    <a:pt x="108" y="418"/>
                  </a:lnTo>
                  <a:lnTo>
                    <a:pt x="108" y="412"/>
                  </a:lnTo>
                  <a:lnTo>
                    <a:pt x="102" y="400"/>
                  </a:lnTo>
                  <a:lnTo>
                    <a:pt x="120" y="382"/>
                  </a:lnTo>
                  <a:lnTo>
                    <a:pt x="126" y="382"/>
                  </a:lnTo>
                  <a:lnTo>
                    <a:pt x="126" y="394"/>
                  </a:lnTo>
                  <a:lnTo>
                    <a:pt x="132" y="394"/>
                  </a:lnTo>
                  <a:lnTo>
                    <a:pt x="132" y="388"/>
                  </a:lnTo>
                  <a:lnTo>
                    <a:pt x="132" y="382"/>
                  </a:lnTo>
                  <a:lnTo>
                    <a:pt x="132" y="376"/>
                  </a:lnTo>
                  <a:lnTo>
                    <a:pt x="150" y="376"/>
                  </a:lnTo>
                  <a:lnTo>
                    <a:pt x="155" y="371"/>
                  </a:lnTo>
                  <a:lnTo>
                    <a:pt x="155" y="365"/>
                  </a:lnTo>
                  <a:lnTo>
                    <a:pt x="155" y="359"/>
                  </a:lnTo>
                  <a:lnTo>
                    <a:pt x="161" y="359"/>
                  </a:lnTo>
                  <a:lnTo>
                    <a:pt x="167" y="359"/>
                  </a:lnTo>
                  <a:lnTo>
                    <a:pt x="173" y="353"/>
                  </a:lnTo>
                  <a:lnTo>
                    <a:pt x="173" y="341"/>
                  </a:lnTo>
                  <a:lnTo>
                    <a:pt x="173" y="329"/>
                  </a:lnTo>
                  <a:lnTo>
                    <a:pt x="185" y="323"/>
                  </a:lnTo>
                  <a:lnTo>
                    <a:pt x="185" y="317"/>
                  </a:lnTo>
                  <a:lnTo>
                    <a:pt x="197" y="317"/>
                  </a:lnTo>
                  <a:lnTo>
                    <a:pt x="203" y="311"/>
                  </a:lnTo>
                  <a:lnTo>
                    <a:pt x="203" y="305"/>
                  </a:lnTo>
                  <a:lnTo>
                    <a:pt x="209" y="299"/>
                  </a:lnTo>
                  <a:lnTo>
                    <a:pt x="215" y="299"/>
                  </a:lnTo>
                  <a:lnTo>
                    <a:pt x="221" y="287"/>
                  </a:lnTo>
                  <a:lnTo>
                    <a:pt x="233" y="287"/>
                  </a:lnTo>
                  <a:lnTo>
                    <a:pt x="239" y="293"/>
                  </a:lnTo>
                  <a:lnTo>
                    <a:pt x="251" y="275"/>
                  </a:lnTo>
                  <a:lnTo>
                    <a:pt x="257" y="269"/>
                  </a:lnTo>
                  <a:lnTo>
                    <a:pt x="275" y="257"/>
                  </a:lnTo>
                  <a:lnTo>
                    <a:pt x="281" y="251"/>
                  </a:lnTo>
                  <a:lnTo>
                    <a:pt x="281" y="245"/>
                  </a:lnTo>
                  <a:lnTo>
                    <a:pt x="287" y="245"/>
                  </a:lnTo>
                  <a:lnTo>
                    <a:pt x="293" y="245"/>
                  </a:lnTo>
                  <a:lnTo>
                    <a:pt x="299" y="233"/>
                  </a:lnTo>
                  <a:lnTo>
                    <a:pt x="293" y="227"/>
                  </a:lnTo>
                  <a:lnTo>
                    <a:pt x="287" y="227"/>
                  </a:lnTo>
                  <a:lnTo>
                    <a:pt x="287" y="221"/>
                  </a:lnTo>
                  <a:lnTo>
                    <a:pt x="287" y="215"/>
                  </a:lnTo>
                  <a:lnTo>
                    <a:pt x="287" y="209"/>
                  </a:lnTo>
                  <a:lnTo>
                    <a:pt x="281" y="197"/>
                  </a:lnTo>
                  <a:lnTo>
                    <a:pt x="275" y="191"/>
                  </a:lnTo>
                  <a:lnTo>
                    <a:pt x="269" y="191"/>
                  </a:lnTo>
                  <a:lnTo>
                    <a:pt x="269" y="197"/>
                  </a:lnTo>
                  <a:lnTo>
                    <a:pt x="263" y="197"/>
                  </a:lnTo>
                  <a:lnTo>
                    <a:pt x="257" y="197"/>
                  </a:lnTo>
                  <a:lnTo>
                    <a:pt x="245" y="168"/>
                  </a:lnTo>
                  <a:lnTo>
                    <a:pt x="251" y="168"/>
                  </a:lnTo>
                  <a:lnTo>
                    <a:pt x="251" y="162"/>
                  </a:lnTo>
                  <a:lnTo>
                    <a:pt x="245" y="162"/>
                  </a:lnTo>
                  <a:lnTo>
                    <a:pt x="239" y="162"/>
                  </a:lnTo>
                  <a:lnTo>
                    <a:pt x="227" y="156"/>
                  </a:lnTo>
                  <a:lnTo>
                    <a:pt x="221" y="156"/>
                  </a:lnTo>
                  <a:lnTo>
                    <a:pt x="215" y="138"/>
                  </a:lnTo>
                  <a:lnTo>
                    <a:pt x="179" y="24"/>
                  </a:lnTo>
                  <a:lnTo>
                    <a:pt x="144" y="6"/>
                  </a:lnTo>
                  <a:lnTo>
                    <a:pt x="138" y="0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6" y="12"/>
                  </a:lnTo>
                  <a:lnTo>
                    <a:pt x="120" y="12"/>
                  </a:lnTo>
                  <a:lnTo>
                    <a:pt x="108" y="18"/>
                  </a:lnTo>
                  <a:lnTo>
                    <a:pt x="96" y="30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66" y="12"/>
                  </a:lnTo>
                  <a:lnTo>
                    <a:pt x="36" y="102"/>
                  </a:lnTo>
                  <a:lnTo>
                    <a:pt x="36" y="114"/>
                  </a:lnTo>
                  <a:lnTo>
                    <a:pt x="42" y="120"/>
                  </a:lnTo>
                  <a:lnTo>
                    <a:pt x="42" y="132"/>
                  </a:lnTo>
                  <a:lnTo>
                    <a:pt x="42" y="138"/>
                  </a:lnTo>
                  <a:lnTo>
                    <a:pt x="36" y="144"/>
                  </a:lnTo>
                  <a:lnTo>
                    <a:pt x="30" y="150"/>
                  </a:lnTo>
                  <a:lnTo>
                    <a:pt x="42" y="185"/>
                  </a:lnTo>
                  <a:lnTo>
                    <a:pt x="36" y="197"/>
                  </a:lnTo>
                  <a:lnTo>
                    <a:pt x="36" y="203"/>
                  </a:lnTo>
                  <a:lnTo>
                    <a:pt x="24" y="221"/>
                  </a:lnTo>
                  <a:lnTo>
                    <a:pt x="24" y="227"/>
                  </a:lnTo>
                  <a:lnTo>
                    <a:pt x="24" y="239"/>
                  </a:lnTo>
                  <a:lnTo>
                    <a:pt x="24" y="245"/>
                  </a:lnTo>
                  <a:lnTo>
                    <a:pt x="18" y="245"/>
                  </a:lnTo>
                  <a:lnTo>
                    <a:pt x="18" y="251"/>
                  </a:lnTo>
                  <a:lnTo>
                    <a:pt x="18" y="257"/>
                  </a:lnTo>
                  <a:lnTo>
                    <a:pt x="12" y="257"/>
                  </a:lnTo>
                  <a:lnTo>
                    <a:pt x="6" y="257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18"/>
            <p:cNvSpPr>
              <a:spLocks/>
            </p:cNvSpPr>
            <p:nvPr/>
          </p:nvSpPr>
          <p:spPr bwMode="auto">
            <a:xfrm>
              <a:off x="5116383" y="2956366"/>
              <a:ext cx="502644" cy="554275"/>
            </a:xfrm>
            <a:custGeom>
              <a:avLst/>
              <a:gdLst>
                <a:gd name="T0" fmla="*/ 111 w 365"/>
                <a:gd name="T1" fmla="*/ 0 h 364"/>
                <a:gd name="T2" fmla="*/ 111 w 365"/>
                <a:gd name="T3" fmla="*/ 16 h 364"/>
                <a:gd name="T4" fmla="*/ 117 w 365"/>
                <a:gd name="T5" fmla="*/ 33 h 364"/>
                <a:gd name="T6" fmla="*/ 106 w 365"/>
                <a:gd name="T7" fmla="*/ 71 h 364"/>
                <a:gd name="T8" fmla="*/ 111 w 365"/>
                <a:gd name="T9" fmla="*/ 87 h 364"/>
                <a:gd name="T10" fmla="*/ 100 w 365"/>
                <a:gd name="T11" fmla="*/ 102 h 364"/>
                <a:gd name="T12" fmla="*/ 83 w 365"/>
                <a:gd name="T13" fmla="*/ 118 h 364"/>
                <a:gd name="T14" fmla="*/ 72 w 365"/>
                <a:gd name="T15" fmla="*/ 124 h 364"/>
                <a:gd name="T16" fmla="*/ 61 w 365"/>
                <a:gd name="T17" fmla="*/ 129 h 364"/>
                <a:gd name="T18" fmla="*/ 56 w 365"/>
                <a:gd name="T19" fmla="*/ 140 h 364"/>
                <a:gd name="T20" fmla="*/ 50 w 365"/>
                <a:gd name="T21" fmla="*/ 167 h 364"/>
                <a:gd name="T22" fmla="*/ 33 w 365"/>
                <a:gd name="T23" fmla="*/ 167 h 364"/>
                <a:gd name="T24" fmla="*/ 22 w 365"/>
                <a:gd name="T25" fmla="*/ 189 h 364"/>
                <a:gd name="T26" fmla="*/ 22 w 365"/>
                <a:gd name="T27" fmla="*/ 211 h 364"/>
                <a:gd name="T28" fmla="*/ 11 w 365"/>
                <a:gd name="T29" fmla="*/ 227 h 364"/>
                <a:gd name="T30" fmla="*/ 0 w 365"/>
                <a:gd name="T31" fmla="*/ 238 h 364"/>
                <a:gd name="T32" fmla="*/ 0 w 365"/>
                <a:gd name="T33" fmla="*/ 254 h 364"/>
                <a:gd name="T34" fmla="*/ 22 w 365"/>
                <a:gd name="T35" fmla="*/ 276 h 364"/>
                <a:gd name="T36" fmla="*/ 33 w 365"/>
                <a:gd name="T37" fmla="*/ 291 h 364"/>
                <a:gd name="T38" fmla="*/ 44 w 365"/>
                <a:gd name="T39" fmla="*/ 296 h 364"/>
                <a:gd name="T40" fmla="*/ 44 w 365"/>
                <a:gd name="T41" fmla="*/ 296 h 364"/>
                <a:gd name="T42" fmla="*/ 56 w 365"/>
                <a:gd name="T43" fmla="*/ 302 h 364"/>
                <a:gd name="T44" fmla="*/ 56 w 365"/>
                <a:gd name="T45" fmla="*/ 313 h 364"/>
                <a:gd name="T46" fmla="*/ 83 w 365"/>
                <a:gd name="T47" fmla="*/ 329 h 364"/>
                <a:gd name="T48" fmla="*/ 100 w 365"/>
                <a:gd name="T49" fmla="*/ 324 h 364"/>
                <a:gd name="T50" fmla="*/ 111 w 365"/>
                <a:gd name="T51" fmla="*/ 313 h 364"/>
                <a:gd name="T52" fmla="*/ 117 w 365"/>
                <a:gd name="T53" fmla="*/ 318 h 364"/>
                <a:gd name="T54" fmla="*/ 144 w 365"/>
                <a:gd name="T55" fmla="*/ 313 h 364"/>
                <a:gd name="T56" fmla="*/ 150 w 365"/>
                <a:gd name="T57" fmla="*/ 302 h 364"/>
                <a:gd name="T58" fmla="*/ 167 w 365"/>
                <a:gd name="T59" fmla="*/ 291 h 364"/>
                <a:gd name="T60" fmla="*/ 183 w 365"/>
                <a:gd name="T61" fmla="*/ 276 h 364"/>
                <a:gd name="T62" fmla="*/ 183 w 365"/>
                <a:gd name="T63" fmla="*/ 259 h 364"/>
                <a:gd name="T64" fmla="*/ 211 w 365"/>
                <a:gd name="T65" fmla="*/ 178 h 364"/>
                <a:gd name="T66" fmla="*/ 222 w 365"/>
                <a:gd name="T67" fmla="*/ 183 h 364"/>
                <a:gd name="T68" fmla="*/ 228 w 365"/>
                <a:gd name="T69" fmla="*/ 189 h 364"/>
                <a:gd name="T70" fmla="*/ 244 w 365"/>
                <a:gd name="T71" fmla="*/ 178 h 364"/>
                <a:gd name="T72" fmla="*/ 255 w 365"/>
                <a:gd name="T73" fmla="*/ 146 h 364"/>
                <a:gd name="T74" fmla="*/ 271 w 365"/>
                <a:gd name="T75" fmla="*/ 135 h 364"/>
                <a:gd name="T76" fmla="*/ 282 w 365"/>
                <a:gd name="T77" fmla="*/ 129 h 364"/>
                <a:gd name="T78" fmla="*/ 288 w 365"/>
                <a:gd name="T79" fmla="*/ 113 h 364"/>
                <a:gd name="T80" fmla="*/ 288 w 365"/>
                <a:gd name="T81" fmla="*/ 108 h 364"/>
                <a:gd name="T82" fmla="*/ 294 w 365"/>
                <a:gd name="T83" fmla="*/ 87 h 364"/>
                <a:gd name="T84" fmla="*/ 327 w 365"/>
                <a:gd name="T85" fmla="*/ 102 h 364"/>
                <a:gd name="T86" fmla="*/ 338 w 365"/>
                <a:gd name="T87" fmla="*/ 102 h 364"/>
                <a:gd name="T88" fmla="*/ 332 w 365"/>
                <a:gd name="T89" fmla="*/ 71 h 364"/>
                <a:gd name="T90" fmla="*/ 327 w 365"/>
                <a:gd name="T91" fmla="*/ 60 h 364"/>
                <a:gd name="T92" fmla="*/ 310 w 365"/>
                <a:gd name="T93" fmla="*/ 65 h 364"/>
                <a:gd name="T94" fmla="*/ 282 w 365"/>
                <a:gd name="T95" fmla="*/ 71 h 364"/>
                <a:gd name="T96" fmla="*/ 271 w 365"/>
                <a:gd name="T97" fmla="*/ 76 h 364"/>
                <a:gd name="T98" fmla="*/ 260 w 365"/>
                <a:gd name="T99" fmla="*/ 71 h 364"/>
                <a:gd name="T100" fmla="*/ 249 w 365"/>
                <a:gd name="T101" fmla="*/ 81 h 364"/>
                <a:gd name="T102" fmla="*/ 239 w 365"/>
                <a:gd name="T103" fmla="*/ 92 h 364"/>
                <a:gd name="T104" fmla="*/ 217 w 365"/>
                <a:gd name="T105" fmla="*/ 113 h 364"/>
                <a:gd name="T106" fmla="*/ 206 w 365"/>
                <a:gd name="T107" fmla="*/ 71 h 364"/>
                <a:gd name="T108" fmla="*/ 117 w 365"/>
                <a:gd name="T109" fmla="*/ 0 h 3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65"/>
                <a:gd name="T166" fmla="*/ 0 h 364"/>
                <a:gd name="T167" fmla="*/ 365 w 365"/>
                <a:gd name="T168" fmla="*/ 364 h 3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65" h="364">
                  <a:moveTo>
                    <a:pt x="126" y="0"/>
                  </a:moveTo>
                  <a:lnTo>
                    <a:pt x="120" y="0"/>
                  </a:lnTo>
                  <a:lnTo>
                    <a:pt x="120" y="6"/>
                  </a:lnTo>
                  <a:lnTo>
                    <a:pt x="120" y="18"/>
                  </a:lnTo>
                  <a:lnTo>
                    <a:pt x="108" y="24"/>
                  </a:lnTo>
                  <a:lnTo>
                    <a:pt x="126" y="36"/>
                  </a:lnTo>
                  <a:lnTo>
                    <a:pt x="120" y="72"/>
                  </a:lnTo>
                  <a:lnTo>
                    <a:pt x="114" y="78"/>
                  </a:lnTo>
                  <a:lnTo>
                    <a:pt x="114" y="90"/>
                  </a:lnTo>
                  <a:lnTo>
                    <a:pt x="120" y="96"/>
                  </a:lnTo>
                  <a:lnTo>
                    <a:pt x="120" y="107"/>
                  </a:lnTo>
                  <a:lnTo>
                    <a:pt x="108" y="113"/>
                  </a:lnTo>
                  <a:lnTo>
                    <a:pt x="90" y="131"/>
                  </a:lnTo>
                  <a:lnTo>
                    <a:pt x="90" y="137"/>
                  </a:lnTo>
                  <a:lnTo>
                    <a:pt x="78" y="137"/>
                  </a:lnTo>
                  <a:lnTo>
                    <a:pt x="72" y="137"/>
                  </a:lnTo>
                  <a:lnTo>
                    <a:pt x="66" y="143"/>
                  </a:lnTo>
                  <a:lnTo>
                    <a:pt x="66" y="149"/>
                  </a:lnTo>
                  <a:lnTo>
                    <a:pt x="60" y="155"/>
                  </a:lnTo>
                  <a:lnTo>
                    <a:pt x="54" y="173"/>
                  </a:lnTo>
                  <a:lnTo>
                    <a:pt x="54" y="185"/>
                  </a:lnTo>
                  <a:lnTo>
                    <a:pt x="48" y="197"/>
                  </a:lnTo>
                  <a:lnTo>
                    <a:pt x="36" y="185"/>
                  </a:lnTo>
                  <a:lnTo>
                    <a:pt x="30" y="185"/>
                  </a:lnTo>
                  <a:lnTo>
                    <a:pt x="24" y="209"/>
                  </a:lnTo>
                  <a:lnTo>
                    <a:pt x="24" y="221"/>
                  </a:lnTo>
                  <a:lnTo>
                    <a:pt x="24" y="233"/>
                  </a:lnTo>
                  <a:lnTo>
                    <a:pt x="18" y="233"/>
                  </a:lnTo>
                  <a:lnTo>
                    <a:pt x="12" y="251"/>
                  </a:lnTo>
                  <a:lnTo>
                    <a:pt x="0" y="251"/>
                  </a:lnTo>
                  <a:lnTo>
                    <a:pt x="0" y="263"/>
                  </a:lnTo>
                  <a:lnTo>
                    <a:pt x="0" y="269"/>
                  </a:lnTo>
                  <a:lnTo>
                    <a:pt x="0" y="281"/>
                  </a:lnTo>
                  <a:lnTo>
                    <a:pt x="6" y="287"/>
                  </a:lnTo>
                  <a:lnTo>
                    <a:pt x="24" y="305"/>
                  </a:lnTo>
                  <a:lnTo>
                    <a:pt x="30" y="322"/>
                  </a:lnTo>
                  <a:lnTo>
                    <a:pt x="36" y="322"/>
                  </a:lnTo>
                  <a:lnTo>
                    <a:pt x="48" y="328"/>
                  </a:lnTo>
                  <a:lnTo>
                    <a:pt x="54" y="334"/>
                  </a:lnTo>
                  <a:lnTo>
                    <a:pt x="60" y="334"/>
                  </a:lnTo>
                  <a:lnTo>
                    <a:pt x="66" y="334"/>
                  </a:lnTo>
                  <a:lnTo>
                    <a:pt x="60" y="346"/>
                  </a:lnTo>
                  <a:lnTo>
                    <a:pt x="72" y="358"/>
                  </a:lnTo>
                  <a:lnTo>
                    <a:pt x="90" y="364"/>
                  </a:lnTo>
                  <a:lnTo>
                    <a:pt x="102" y="364"/>
                  </a:lnTo>
                  <a:lnTo>
                    <a:pt x="108" y="358"/>
                  </a:lnTo>
                  <a:lnTo>
                    <a:pt x="108" y="352"/>
                  </a:lnTo>
                  <a:lnTo>
                    <a:pt x="120" y="346"/>
                  </a:lnTo>
                  <a:lnTo>
                    <a:pt x="126" y="352"/>
                  </a:lnTo>
                  <a:lnTo>
                    <a:pt x="132" y="352"/>
                  </a:lnTo>
                  <a:lnTo>
                    <a:pt x="156" y="346"/>
                  </a:lnTo>
                  <a:lnTo>
                    <a:pt x="156" y="334"/>
                  </a:lnTo>
                  <a:lnTo>
                    <a:pt x="162" y="334"/>
                  </a:lnTo>
                  <a:lnTo>
                    <a:pt x="180" y="322"/>
                  </a:lnTo>
                  <a:lnTo>
                    <a:pt x="186" y="322"/>
                  </a:lnTo>
                  <a:lnTo>
                    <a:pt x="198" y="305"/>
                  </a:lnTo>
                  <a:lnTo>
                    <a:pt x="198" y="299"/>
                  </a:lnTo>
                  <a:lnTo>
                    <a:pt x="198" y="287"/>
                  </a:lnTo>
                  <a:lnTo>
                    <a:pt x="210" y="263"/>
                  </a:lnTo>
                  <a:lnTo>
                    <a:pt x="228" y="197"/>
                  </a:lnTo>
                  <a:lnTo>
                    <a:pt x="234" y="197"/>
                  </a:lnTo>
                  <a:lnTo>
                    <a:pt x="240" y="203"/>
                  </a:lnTo>
                  <a:lnTo>
                    <a:pt x="246" y="209"/>
                  </a:lnTo>
                  <a:lnTo>
                    <a:pt x="258" y="209"/>
                  </a:lnTo>
                  <a:lnTo>
                    <a:pt x="263" y="197"/>
                  </a:lnTo>
                  <a:lnTo>
                    <a:pt x="269" y="173"/>
                  </a:lnTo>
                  <a:lnTo>
                    <a:pt x="275" y="161"/>
                  </a:lnTo>
                  <a:lnTo>
                    <a:pt x="287" y="167"/>
                  </a:lnTo>
                  <a:lnTo>
                    <a:pt x="293" y="149"/>
                  </a:lnTo>
                  <a:lnTo>
                    <a:pt x="299" y="149"/>
                  </a:lnTo>
                  <a:lnTo>
                    <a:pt x="305" y="143"/>
                  </a:lnTo>
                  <a:lnTo>
                    <a:pt x="311" y="125"/>
                  </a:lnTo>
                  <a:lnTo>
                    <a:pt x="317" y="119"/>
                  </a:lnTo>
                  <a:lnTo>
                    <a:pt x="311" y="119"/>
                  </a:lnTo>
                  <a:lnTo>
                    <a:pt x="311" y="96"/>
                  </a:lnTo>
                  <a:lnTo>
                    <a:pt x="317" y="96"/>
                  </a:lnTo>
                  <a:lnTo>
                    <a:pt x="317" y="90"/>
                  </a:lnTo>
                  <a:lnTo>
                    <a:pt x="353" y="113"/>
                  </a:lnTo>
                  <a:lnTo>
                    <a:pt x="359" y="119"/>
                  </a:lnTo>
                  <a:lnTo>
                    <a:pt x="365" y="113"/>
                  </a:lnTo>
                  <a:lnTo>
                    <a:pt x="365" y="96"/>
                  </a:lnTo>
                  <a:lnTo>
                    <a:pt x="359" y="78"/>
                  </a:lnTo>
                  <a:lnTo>
                    <a:pt x="353" y="78"/>
                  </a:lnTo>
                  <a:lnTo>
                    <a:pt x="353" y="66"/>
                  </a:lnTo>
                  <a:lnTo>
                    <a:pt x="341" y="72"/>
                  </a:lnTo>
                  <a:lnTo>
                    <a:pt x="335" y="72"/>
                  </a:lnTo>
                  <a:lnTo>
                    <a:pt x="329" y="66"/>
                  </a:lnTo>
                  <a:lnTo>
                    <a:pt x="305" y="78"/>
                  </a:lnTo>
                  <a:lnTo>
                    <a:pt x="305" y="84"/>
                  </a:lnTo>
                  <a:lnTo>
                    <a:pt x="293" y="84"/>
                  </a:lnTo>
                  <a:lnTo>
                    <a:pt x="281" y="84"/>
                  </a:lnTo>
                  <a:lnTo>
                    <a:pt x="281" y="78"/>
                  </a:lnTo>
                  <a:lnTo>
                    <a:pt x="275" y="90"/>
                  </a:lnTo>
                  <a:lnTo>
                    <a:pt x="269" y="90"/>
                  </a:lnTo>
                  <a:lnTo>
                    <a:pt x="263" y="102"/>
                  </a:lnTo>
                  <a:lnTo>
                    <a:pt x="258" y="102"/>
                  </a:lnTo>
                  <a:lnTo>
                    <a:pt x="240" y="119"/>
                  </a:lnTo>
                  <a:lnTo>
                    <a:pt x="234" y="125"/>
                  </a:lnTo>
                  <a:lnTo>
                    <a:pt x="234" y="131"/>
                  </a:lnTo>
                  <a:lnTo>
                    <a:pt x="222" y="78"/>
                  </a:lnTo>
                  <a:lnTo>
                    <a:pt x="138" y="9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Freeform 120"/>
            <p:cNvSpPr>
              <a:spLocks/>
            </p:cNvSpPr>
            <p:nvPr/>
          </p:nvSpPr>
          <p:spPr bwMode="auto">
            <a:xfrm>
              <a:off x="3794343" y="3727968"/>
              <a:ext cx="562128" cy="574491"/>
            </a:xfrm>
            <a:custGeom>
              <a:avLst/>
              <a:gdLst>
                <a:gd name="T0" fmla="*/ 0 w 407"/>
                <a:gd name="T1" fmla="*/ 15 h 376"/>
                <a:gd name="T2" fmla="*/ 339 w 407"/>
                <a:gd name="T3" fmla="*/ 0 h 376"/>
                <a:gd name="T4" fmla="*/ 339 w 407"/>
                <a:gd name="T5" fmla="*/ 5 h 376"/>
                <a:gd name="T6" fmla="*/ 345 w 407"/>
                <a:gd name="T7" fmla="*/ 10 h 376"/>
                <a:gd name="T8" fmla="*/ 350 w 407"/>
                <a:gd name="T9" fmla="*/ 15 h 376"/>
                <a:gd name="T10" fmla="*/ 350 w 407"/>
                <a:gd name="T11" fmla="*/ 26 h 376"/>
                <a:gd name="T12" fmla="*/ 339 w 407"/>
                <a:gd name="T13" fmla="*/ 32 h 376"/>
                <a:gd name="T14" fmla="*/ 328 w 407"/>
                <a:gd name="T15" fmla="*/ 43 h 376"/>
                <a:gd name="T16" fmla="*/ 328 w 407"/>
                <a:gd name="T17" fmla="*/ 48 h 376"/>
                <a:gd name="T18" fmla="*/ 378 w 407"/>
                <a:gd name="T19" fmla="*/ 48 h 376"/>
                <a:gd name="T20" fmla="*/ 378 w 407"/>
                <a:gd name="T21" fmla="*/ 54 h 376"/>
                <a:gd name="T22" fmla="*/ 378 w 407"/>
                <a:gd name="T23" fmla="*/ 54 h 376"/>
                <a:gd name="T24" fmla="*/ 372 w 407"/>
                <a:gd name="T25" fmla="*/ 64 h 376"/>
                <a:gd name="T26" fmla="*/ 367 w 407"/>
                <a:gd name="T27" fmla="*/ 75 h 376"/>
                <a:gd name="T28" fmla="*/ 361 w 407"/>
                <a:gd name="T29" fmla="*/ 92 h 376"/>
                <a:gd name="T30" fmla="*/ 350 w 407"/>
                <a:gd name="T31" fmla="*/ 108 h 376"/>
                <a:gd name="T32" fmla="*/ 356 w 407"/>
                <a:gd name="T33" fmla="*/ 119 h 376"/>
                <a:gd name="T34" fmla="*/ 350 w 407"/>
                <a:gd name="T35" fmla="*/ 135 h 376"/>
                <a:gd name="T36" fmla="*/ 350 w 407"/>
                <a:gd name="T37" fmla="*/ 135 h 376"/>
                <a:gd name="T38" fmla="*/ 345 w 407"/>
                <a:gd name="T39" fmla="*/ 141 h 376"/>
                <a:gd name="T40" fmla="*/ 339 w 407"/>
                <a:gd name="T41" fmla="*/ 146 h 376"/>
                <a:gd name="T42" fmla="*/ 328 w 407"/>
                <a:gd name="T43" fmla="*/ 162 h 376"/>
                <a:gd name="T44" fmla="*/ 322 w 407"/>
                <a:gd name="T45" fmla="*/ 179 h 376"/>
                <a:gd name="T46" fmla="*/ 322 w 407"/>
                <a:gd name="T47" fmla="*/ 189 h 376"/>
                <a:gd name="T48" fmla="*/ 322 w 407"/>
                <a:gd name="T49" fmla="*/ 200 h 376"/>
                <a:gd name="T50" fmla="*/ 306 w 407"/>
                <a:gd name="T51" fmla="*/ 205 h 376"/>
                <a:gd name="T52" fmla="*/ 294 w 407"/>
                <a:gd name="T53" fmla="*/ 221 h 376"/>
                <a:gd name="T54" fmla="*/ 294 w 407"/>
                <a:gd name="T55" fmla="*/ 227 h 376"/>
                <a:gd name="T56" fmla="*/ 294 w 407"/>
                <a:gd name="T57" fmla="*/ 238 h 376"/>
                <a:gd name="T58" fmla="*/ 283 w 407"/>
                <a:gd name="T59" fmla="*/ 243 h 376"/>
                <a:gd name="T60" fmla="*/ 283 w 407"/>
                <a:gd name="T61" fmla="*/ 254 h 376"/>
                <a:gd name="T62" fmla="*/ 283 w 407"/>
                <a:gd name="T63" fmla="*/ 265 h 376"/>
                <a:gd name="T64" fmla="*/ 273 w 407"/>
                <a:gd name="T65" fmla="*/ 281 h 376"/>
                <a:gd name="T66" fmla="*/ 279 w 407"/>
                <a:gd name="T67" fmla="*/ 292 h 376"/>
                <a:gd name="T68" fmla="*/ 283 w 407"/>
                <a:gd name="T69" fmla="*/ 303 h 376"/>
                <a:gd name="T70" fmla="*/ 283 w 407"/>
                <a:gd name="T71" fmla="*/ 308 h 376"/>
                <a:gd name="T72" fmla="*/ 289 w 407"/>
                <a:gd name="T73" fmla="*/ 314 h 376"/>
                <a:gd name="T74" fmla="*/ 289 w 407"/>
                <a:gd name="T75" fmla="*/ 319 h 376"/>
                <a:gd name="T76" fmla="*/ 283 w 407"/>
                <a:gd name="T77" fmla="*/ 319 h 376"/>
                <a:gd name="T78" fmla="*/ 283 w 407"/>
                <a:gd name="T79" fmla="*/ 330 h 376"/>
                <a:gd name="T80" fmla="*/ 283 w 407"/>
                <a:gd name="T81" fmla="*/ 336 h 376"/>
                <a:gd name="T82" fmla="*/ 50 w 407"/>
                <a:gd name="T83" fmla="*/ 341 h 376"/>
                <a:gd name="T84" fmla="*/ 50 w 407"/>
                <a:gd name="T85" fmla="*/ 292 h 376"/>
                <a:gd name="T86" fmla="*/ 39 w 407"/>
                <a:gd name="T87" fmla="*/ 287 h 376"/>
                <a:gd name="T88" fmla="*/ 28 w 407"/>
                <a:gd name="T89" fmla="*/ 292 h 376"/>
                <a:gd name="T90" fmla="*/ 28 w 407"/>
                <a:gd name="T91" fmla="*/ 292 h 376"/>
                <a:gd name="T92" fmla="*/ 17 w 407"/>
                <a:gd name="T93" fmla="*/ 281 h 376"/>
                <a:gd name="T94" fmla="*/ 17 w 407"/>
                <a:gd name="T95" fmla="*/ 119 h 376"/>
                <a:gd name="T96" fmla="*/ 0 w 407"/>
                <a:gd name="T97" fmla="*/ 15 h 376"/>
                <a:gd name="T98" fmla="*/ 0 w 407"/>
                <a:gd name="T99" fmla="*/ 15 h 37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07"/>
                <a:gd name="T151" fmla="*/ 0 h 376"/>
                <a:gd name="T152" fmla="*/ 407 w 407"/>
                <a:gd name="T153" fmla="*/ 376 h 37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07" h="376">
                  <a:moveTo>
                    <a:pt x="0" y="17"/>
                  </a:moveTo>
                  <a:lnTo>
                    <a:pt x="365" y="0"/>
                  </a:lnTo>
                  <a:lnTo>
                    <a:pt x="365" y="5"/>
                  </a:lnTo>
                  <a:lnTo>
                    <a:pt x="371" y="11"/>
                  </a:lnTo>
                  <a:lnTo>
                    <a:pt x="377" y="17"/>
                  </a:lnTo>
                  <a:lnTo>
                    <a:pt x="377" y="29"/>
                  </a:lnTo>
                  <a:lnTo>
                    <a:pt x="365" y="35"/>
                  </a:lnTo>
                  <a:lnTo>
                    <a:pt x="353" y="47"/>
                  </a:lnTo>
                  <a:lnTo>
                    <a:pt x="353" y="53"/>
                  </a:lnTo>
                  <a:lnTo>
                    <a:pt x="407" y="53"/>
                  </a:lnTo>
                  <a:lnTo>
                    <a:pt x="407" y="59"/>
                  </a:lnTo>
                  <a:lnTo>
                    <a:pt x="401" y="71"/>
                  </a:lnTo>
                  <a:lnTo>
                    <a:pt x="395" y="83"/>
                  </a:lnTo>
                  <a:lnTo>
                    <a:pt x="389" y="101"/>
                  </a:lnTo>
                  <a:lnTo>
                    <a:pt x="377" y="119"/>
                  </a:lnTo>
                  <a:lnTo>
                    <a:pt x="383" y="131"/>
                  </a:lnTo>
                  <a:lnTo>
                    <a:pt x="377" y="149"/>
                  </a:lnTo>
                  <a:lnTo>
                    <a:pt x="371" y="155"/>
                  </a:lnTo>
                  <a:lnTo>
                    <a:pt x="365" y="161"/>
                  </a:lnTo>
                  <a:lnTo>
                    <a:pt x="353" y="179"/>
                  </a:lnTo>
                  <a:lnTo>
                    <a:pt x="347" y="197"/>
                  </a:lnTo>
                  <a:lnTo>
                    <a:pt x="347" y="208"/>
                  </a:lnTo>
                  <a:lnTo>
                    <a:pt x="347" y="220"/>
                  </a:lnTo>
                  <a:lnTo>
                    <a:pt x="329" y="226"/>
                  </a:lnTo>
                  <a:lnTo>
                    <a:pt x="317" y="244"/>
                  </a:lnTo>
                  <a:lnTo>
                    <a:pt x="317" y="250"/>
                  </a:lnTo>
                  <a:lnTo>
                    <a:pt x="317" y="262"/>
                  </a:lnTo>
                  <a:lnTo>
                    <a:pt x="305" y="268"/>
                  </a:lnTo>
                  <a:lnTo>
                    <a:pt x="305" y="280"/>
                  </a:lnTo>
                  <a:lnTo>
                    <a:pt x="305" y="292"/>
                  </a:lnTo>
                  <a:lnTo>
                    <a:pt x="294" y="310"/>
                  </a:lnTo>
                  <a:lnTo>
                    <a:pt x="300" y="322"/>
                  </a:lnTo>
                  <a:lnTo>
                    <a:pt x="305" y="334"/>
                  </a:lnTo>
                  <a:lnTo>
                    <a:pt x="305" y="340"/>
                  </a:lnTo>
                  <a:lnTo>
                    <a:pt x="311" y="346"/>
                  </a:lnTo>
                  <a:lnTo>
                    <a:pt x="311" y="352"/>
                  </a:lnTo>
                  <a:lnTo>
                    <a:pt x="305" y="352"/>
                  </a:lnTo>
                  <a:lnTo>
                    <a:pt x="305" y="364"/>
                  </a:lnTo>
                  <a:lnTo>
                    <a:pt x="305" y="370"/>
                  </a:lnTo>
                  <a:lnTo>
                    <a:pt x="54" y="376"/>
                  </a:lnTo>
                  <a:lnTo>
                    <a:pt x="54" y="322"/>
                  </a:lnTo>
                  <a:lnTo>
                    <a:pt x="42" y="316"/>
                  </a:lnTo>
                  <a:lnTo>
                    <a:pt x="30" y="322"/>
                  </a:lnTo>
                  <a:lnTo>
                    <a:pt x="18" y="310"/>
                  </a:lnTo>
                  <a:lnTo>
                    <a:pt x="18" y="13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Freeform 121"/>
            <p:cNvSpPr>
              <a:spLocks/>
            </p:cNvSpPr>
            <p:nvPr/>
          </p:nvSpPr>
          <p:spPr bwMode="auto">
            <a:xfrm>
              <a:off x="1635058" y="2703658"/>
              <a:ext cx="626074" cy="860895"/>
            </a:xfrm>
            <a:custGeom>
              <a:avLst/>
              <a:gdLst>
                <a:gd name="T0" fmla="*/ 371 w 454"/>
                <a:gd name="T1" fmla="*/ 511 h 567"/>
                <a:gd name="T2" fmla="*/ 421 w 454"/>
                <a:gd name="T3" fmla="*/ 145 h 567"/>
                <a:gd name="T4" fmla="*/ 283 w 454"/>
                <a:gd name="T5" fmla="*/ 123 h 567"/>
                <a:gd name="T6" fmla="*/ 300 w 454"/>
                <a:gd name="T7" fmla="*/ 32 h 567"/>
                <a:gd name="T8" fmla="*/ 88 w 454"/>
                <a:gd name="T9" fmla="*/ 0 h 567"/>
                <a:gd name="T10" fmla="*/ 0 w 454"/>
                <a:gd name="T11" fmla="*/ 457 h 567"/>
                <a:gd name="T12" fmla="*/ 371 w 454"/>
                <a:gd name="T13" fmla="*/ 511 h 567"/>
                <a:gd name="T14" fmla="*/ 371 w 454"/>
                <a:gd name="T15" fmla="*/ 511 h 5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567"/>
                <a:gd name="T26" fmla="*/ 454 w 454"/>
                <a:gd name="T27" fmla="*/ 567 h 5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567">
                  <a:moveTo>
                    <a:pt x="400" y="567"/>
                  </a:moveTo>
                  <a:lnTo>
                    <a:pt x="454" y="161"/>
                  </a:lnTo>
                  <a:lnTo>
                    <a:pt x="305" y="137"/>
                  </a:lnTo>
                  <a:lnTo>
                    <a:pt x="323" y="36"/>
                  </a:lnTo>
                  <a:lnTo>
                    <a:pt x="95" y="0"/>
                  </a:lnTo>
                  <a:lnTo>
                    <a:pt x="0" y="507"/>
                  </a:lnTo>
                  <a:lnTo>
                    <a:pt x="400" y="56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2" name="Group 167"/>
            <p:cNvGrpSpPr>
              <a:grpSpLocks/>
            </p:cNvGrpSpPr>
            <p:nvPr/>
          </p:nvGrpSpPr>
          <p:grpSpPr bwMode="auto">
            <a:xfrm>
              <a:off x="1657307" y="4577079"/>
              <a:ext cx="797091" cy="582914"/>
              <a:chOff x="325" y="2191"/>
              <a:chExt cx="683" cy="443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858" y="2457"/>
                <a:ext cx="150" cy="177"/>
              </a:xfrm>
              <a:custGeom>
                <a:avLst/>
                <a:gdLst>
                  <a:gd name="T0" fmla="*/ 0 w 194"/>
                  <a:gd name="T1" fmla="*/ 59 h 229"/>
                  <a:gd name="T2" fmla="*/ 15 w 194"/>
                  <a:gd name="T3" fmla="*/ 118 h 229"/>
                  <a:gd name="T4" fmla="*/ 15 w 194"/>
                  <a:gd name="T5" fmla="*/ 148 h 229"/>
                  <a:gd name="T6" fmla="*/ 60 w 194"/>
                  <a:gd name="T7" fmla="*/ 177 h 229"/>
                  <a:gd name="T8" fmla="*/ 74 w 194"/>
                  <a:gd name="T9" fmla="*/ 148 h 229"/>
                  <a:gd name="T10" fmla="*/ 150 w 194"/>
                  <a:gd name="T11" fmla="*/ 104 h 229"/>
                  <a:gd name="T12" fmla="*/ 120 w 194"/>
                  <a:gd name="T13" fmla="*/ 45 h 229"/>
                  <a:gd name="T14" fmla="*/ 29 w 194"/>
                  <a:gd name="T15" fmla="*/ 0 h 229"/>
                  <a:gd name="T16" fmla="*/ 29 w 194"/>
                  <a:gd name="T17" fmla="*/ 45 h 229"/>
                  <a:gd name="T18" fmla="*/ 0 w 194"/>
                  <a:gd name="T19" fmla="*/ 59 h 2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4"/>
                  <a:gd name="T31" fmla="*/ 0 h 229"/>
                  <a:gd name="T32" fmla="*/ 194 w 194"/>
                  <a:gd name="T33" fmla="*/ 229 h 2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4" h="229">
                    <a:moveTo>
                      <a:pt x="0" y="76"/>
                    </a:moveTo>
                    <a:lnTo>
                      <a:pt x="20" y="153"/>
                    </a:lnTo>
                    <a:lnTo>
                      <a:pt x="20" y="191"/>
                    </a:lnTo>
                    <a:lnTo>
                      <a:pt x="78" y="229"/>
                    </a:lnTo>
                    <a:lnTo>
                      <a:pt x="96" y="191"/>
                    </a:lnTo>
                    <a:lnTo>
                      <a:pt x="194" y="134"/>
                    </a:lnTo>
                    <a:lnTo>
                      <a:pt x="155" y="58"/>
                    </a:lnTo>
                    <a:lnTo>
                      <a:pt x="38" y="0"/>
                    </a:lnTo>
                    <a:lnTo>
                      <a:pt x="38" y="58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858" y="2457"/>
                <a:ext cx="150" cy="177"/>
              </a:xfrm>
              <a:custGeom>
                <a:avLst/>
                <a:gdLst>
                  <a:gd name="T0" fmla="*/ 0 w 194"/>
                  <a:gd name="T1" fmla="*/ 59 h 229"/>
                  <a:gd name="T2" fmla="*/ 15 w 194"/>
                  <a:gd name="T3" fmla="*/ 118 h 229"/>
                  <a:gd name="T4" fmla="*/ 15 w 194"/>
                  <a:gd name="T5" fmla="*/ 148 h 229"/>
                  <a:gd name="T6" fmla="*/ 60 w 194"/>
                  <a:gd name="T7" fmla="*/ 177 h 229"/>
                  <a:gd name="T8" fmla="*/ 74 w 194"/>
                  <a:gd name="T9" fmla="*/ 148 h 229"/>
                  <a:gd name="T10" fmla="*/ 150 w 194"/>
                  <a:gd name="T11" fmla="*/ 104 h 229"/>
                  <a:gd name="T12" fmla="*/ 120 w 194"/>
                  <a:gd name="T13" fmla="*/ 45 h 229"/>
                  <a:gd name="T14" fmla="*/ 29 w 194"/>
                  <a:gd name="T15" fmla="*/ 0 h 229"/>
                  <a:gd name="T16" fmla="*/ 29 w 194"/>
                  <a:gd name="T17" fmla="*/ 45 h 229"/>
                  <a:gd name="T18" fmla="*/ 0 w 194"/>
                  <a:gd name="T19" fmla="*/ 59 h 2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4"/>
                  <a:gd name="T31" fmla="*/ 0 h 229"/>
                  <a:gd name="T32" fmla="*/ 194 w 194"/>
                  <a:gd name="T33" fmla="*/ 229 h 2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4" h="229">
                    <a:moveTo>
                      <a:pt x="0" y="76"/>
                    </a:moveTo>
                    <a:lnTo>
                      <a:pt x="20" y="153"/>
                    </a:lnTo>
                    <a:lnTo>
                      <a:pt x="20" y="191"/>
                    </a:lnTo>
                    <a:lnTo>
                      <a:pt x="78" y="229"/>
                    </a:lnTo>
                    <a:lnTo>
                      <a:pt x="96" y="191"/>
                    </a:lnTo>
                    <a:lnTo>
                      <a:pt x="194" y="134"/>
                    </a:lnTo>
                    <a:lnTo>
                      <a:pt x="155" y="58"/>
                    </a:lnTo>
                    <a:lnTo>
                      <a:pt x="38" y="0"/>
                    </a:lnTo>
                    <a:lnTo>
                      <a:pt x="38" y="58"/>
                    </a:lnTo>
                    <a:lnTo>
                      <a:pt x="0" y="76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784" y="2354"/>
                <a:ext cx="90" cy="59"/>
              </a:xfrm>
              <a:custGeom>
                <a:avLst/>
                <a:gdLst>
                  <a:gd name="T0" fmla="*/ 31 w 115"/>
                  <a:gd name="T1" fmla="*/ 59 h 77"/>
                  <a:gd name="T2" fmla="*/ 74 w 115"/>
                  <a:gd name="T3" fmla="*/ 59 h 77"/>
                  <a:gd name="T4" fmla="*/ 90 w 115"/>
                  <a:gd name="T5" fmla="*/ 30 h 77"/>
                  <a:gd name="T6" fmla="*/ 45 w 115"/>
                  <a:gd name="T7" fmla="*/ 15 h 77"/>
                  <a:gd name="T8" fmla="*/ 31 w 115"/>
                  <a:gd name="T9" fmla="*/ 15 h 77"/>
                  <a:gd name="T10" fmla="*/ 14 w 115"/>
                  <a:gd name="T11" fmla="*/ 0 h 77"/>
                  <a:gd name="T12" fmla="*/ 0 w 115"/>
                  <a:gd name="T13" fmla="*/ 15 h 77"/>
                  <a:gd name="T14" fmla="*/ 14 w 115"/>
                  <a:gd name="T15" fmla="*/ 44 h 77"/>
                  <a:gd name="T16" fmla="*/ 31 w 115"/>
                  <a:gd name="T17" fmla="*/ 59 h 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5"/>
                  <a:gd name="T28" fmla="*/ 0 h 77"/>
                  <a:gd name="T29" fmla="*/ 115 w 115"/>
                  <a:gd name="T30" fmla="*/ 77 h 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5" h="77">
                    <a:moveTo>
                      <a:pt x="39" y="77"/>
                    </a:moveTo>
                    <a:lnTo>
                      <a:pt x="95" y="77"/>
                    </a:lnTo>
                    <a:lnTo>
                      <a:pt x="115" y="39"/>
                    </a:lnTo>
                    <a:lnTo>
                      <a:pt x="57" y="19"/>
                    </a:lnTo>
                    <a:lnTo>
                      <a:pt x="39" y="19"/>
                    </a:lnTo>
                    <a:lnTo>
                      <a:pt x="18" y="0"/>
                    </a:lnTo>
                    <a:lnTo>
                      <a:pt x="0" y="19"/>
                    </a:lnTo>
                    <a:lnTo>
                      <a:pt x="18" y="58"/>
                    </a:lnTo>
                    <a:lnTo>
                      <a:pt x="39" y="77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Freeform 85"/>
              <p:cNvSpPr>
                <a:spLocks/>
              </p:cNvSpPr>
              <p:nvPr/>
            </p:nvSpPr>
            <p:spPr bwMode="auto">
              <a:xfrm>
                <a:off x="784" y="2354"/>
                <a:ext cx="90" cy="59"/>
              </a:xfrm>
              <a:custGeom>
                <a:avLst/>
                <a:gdLst>
                  <a:gd name="T0" fmla="*/ 31 w 115"/>
                  <a:gd name="T1" fmla="*/ 59 h 77"/>
                  <a:gd name="T2" fmla="*/ 74 w 115"/>
                  <a:gd name="T3" fmla="*/ 59 h 77"/>
                  <a:gd name="T4" fmla="*/ 90 w 115"/>
                  <a:gd name="T5" fmla="*/ 30 h 77"/>
                  <a:gd name="T6" fmla="*/ 45 w 115"/>
                  <a:gd name="T7" fmla="*/ 15 h 77"/>
                  <a:gd name="T8" fmla="*/ 31 w 115"/>
                  <a:gd name="T9" fmla="*/ 15 h 77"/>
                  <a:gd name="T10" fmla="*/ 14 w 115"/>
                  <a:gd name="T11" fmla="*/ 0 h 77"/>
                  <a:gd name="T12" fmla="*/ 0 w 115"/>
                  <a:gd name="T13" fmla="*/ 15 h 77"/>
                  <a:gd name="T14" fmla="*/ 14 w 115"/>
                  <a:gd name="T15" fmla="*/ 44 h 77"/>
                  <a:gd name="T16" fmla="*/ 31 w 115"/>
                  <a:gd name="T17" fmla="*/ 59 h 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5"/>
                  <a:gd name="T28" fmla="*/ 0 h 77"/>
                  <a:gd name="T29" fmla="*/ 115 w 115"/>
                  <a:gd name="T30" fmla="*/ 77 h 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5" h="77">
                    <a:moveTo>
                      <a:pt x="39" y="77"/>
                    </a:moveTo>
                    <a:lnTo>
                      <a:pt x="95" y="77"/>
                    </a:lnTo>
                    <a:lnTo>
                      <a:pt x="115" y="39"/>
                    </a:lnTo>
                    <a:lnTo>
                      <a:pt x="57" y="19"/>
                    </a:lnTo>
                    <a:lnTo>
                      <a:pt x="39" y="19"/>
                    </a:lnTo>
                    <a:lnTo>
                      <a:pt x="18" y="0"/>
                    </a:lnTo>
                    <a:lnTo>
                      <a:pt x="0" y="19"/>
                    </a:lnTo>
                    <a:lnTo>
                      <a:pt x="18" y="58"/>
                    </a:lnTo>
                    <a:lnTo>
                      <a:pt x="39" y="77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>
                <a:off x="770" y="2413"/>
                <a:ext cx="29" cy="13"/>
              </a:xfrm>
              <a:custGeom>
                <a:avLst/>
                <a:gdLst>
                  <a:gd name="T0" fmla="*/ 0 w 38"/>
                  <a:gd name="T1" fmla="*/ 13 h 19"/>
                  <a:gd name="T2" fmla="*/ 29 w 38"/>
                  <a:gd name="T3" fmla="*/ 0 h 19"/>
                  <a:gd name="T4" fmla="*/ 29 w 38"/>
                  <a:gd name="T5" fmla="*/ 13 h 19"/>
                  <a:gd name="T6" fmla="*/ 0 w 38"/>
                  <a:gd name="T7" fmla="*/ 13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19"/>
                  <a:gd name="T14" fmla="*/ 38 w 38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19">
                    <a:moveTo>
                      <a:pt x="0" y="19"/>
                    </a:moveTo>
                    <a:lnTo>
                      <a:pt x="38" y="0"/>
                    </a:lnTo>
                    <a:lnTo>
                      <a:pt x="38" y="19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770" y="2413"/>
                <a:ext cx="29" cy="13"/>
              </a:xfrm>
              <a:custGeom>
                <a:avLst/>
                <a:gdLst>
                  <a:gd name="T0" fmla="*/ 0 w 38"/>
                  <a:gd name="T1" fmla="*/ 13 h 19"/>
                  <a:gd name="T2" fmla="*/ 29 w 38"/>
                  <a:gd name="T3" fmla="*/ 0 h 19"/>
                  <a:gd name="T4" fmla="*/ 29 w 38"/>
                  <a:gd name="T5" fmla="*/ 13 h 19"/>
                  <a:gd name="T6" fmla="*/ 0 w 38"/>
                  <a:gd name="T7" fmla="*/ 13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19"/>
                  <a:gd name="T14" fmla="*/ 38 w 38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19">
                    <a:moveTo>
                      <a:pt x="0" y="19"/>
                    </a:moveTo>
                    <a:lnTo>
                      <a:pt x="38" y="0"/>
                    </a:lnTo>
                    <a:lnTo>
                      <a:pt x="38" y="19"/>
                    </a:lnTo>
                    <a:lnTo>
                      <a:pt x="0" y="19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742" y="2371"/>
                <a:ext cx="30" cy="29"/>
              </a:xfrm>
              <a:custGeom>
                <a:avLst/>
                <a:gdLst>
                  <a:gd name="T0" fmla="*/ 15 w 38"/>
                  <a:gd name="T1" fmla="*/ 0 h 37"/>
                  <a:gd name="T2" fmla="*/ 21 w 38"/>
                  <a:gd name="T3" fmla="*/ 1 h 37"/>
                  <a:gd name="T4" fmla="*/ 25 w 38"/>
                  <a:gd name="T5" fmla="*/ 5 h 37"/>
                  <a:gd name="T6" fmla="*/ 28 w 38"/>
                  <a:gd name="T7" fmla="*/ 9 h 37"/>
                  <a:gd name="T8" fmla="*/ 30 w 38"/>
                  <a:gd name="T9" fmla="*/ 15 h 37"/>
                  <a:gd name="T10" fmla="*/ 28 w 38"/>
                  <a:gd name="T11" fmla="*/ 21 h 37"/>
                  <a:gd name="T12" fmla="*/ 25 w 38"/>
                  <a:gd name="T13" fmla="*/ 26 h 37"/>
                  <a:gd name="T14" fmla="*/ 21 w 38"/>
                  <a:gd name="T15" fmla="*/ 28 h 37"/>
                  <a:gd name="T16" fmla="*/ 15 w 38"/>
                  <a:gd name="T17" fmla="*/ 29 h 37"/>
                  <a:gd name="T18" fmla="*/ 9 w 38"/>
                  <a:gd name="T19" fmla="*/ 28 h 37"/>
                  <a:gd name="T20" fmla="*/ 4 w 38"/>
                  <a:gd name="T21" fmla="*/ 26 h 37"/>
                  <a:gd name="T22" fmla="*/ 1 w 38"/>
                  <a:gd name="T23" fmla="*/ 21 h 37"/>
                  <a:gd name="T24" fmla="*/ 0 w 38"/>
                  <a:gd name="T25" fmla="*/ 15 h 37"/>
                  <a:gd name="T26" fmla="*/ 1 w 38"/>
                  <a:gd name="T27" fmla="*/ 9 h 37"/>
                  <a:gd name="T28" fmla="*/ 4 w 38"/>
                  <a:gd name="T29" fmla="*/ 5 h 37"/>
                  <a:gd name="T30" fmla="*/ 9 w 38"/>
                  <a:gd name="T31" fmla="*/ 1 h 37"/>
                  <a:gd name="T32" fmla="*/ 15 w 38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37"/>
                  <a:gd name="T53" fmla="*/ 38 w 38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37">
                    <a:moveTo>
                      <a:pt x="19" y="0"/>
                    </a:moveTo>
                    <a:lnTo>
                      <a:pt x="26" y="1"/>
                    </a:lnTo>
                    <a:lnTo>
                      <a:pt x="32" y="6"/>
                    </a:lnTo>
                    <a:lnTo>
                      <a:pt x="36" y="12"/>
                    </a:lnTo>
                    <a:lnTo>
                      <a:pt x="38" y="19"/>
                    </a:lnTo>
                    <a:lnTo>
                      <a:pt x="36" y="27"/>
                    </a:lnTo>
                    <a:lnTo>
                      <a:pt x="32" y="33"/>
                    </a:lnTo>
                    <a:lnTo>
                      <a:pt x="26" y="36"/>
                    </a:lnTo>
                    <a:lnTo>
                      <a:pt x="19" y="37"/>
                    </a:lnTo>
                    <a:lnTo>
                      <a:pt x="11" y="36"/>
                    </a:lnTo>
                    <a:lnTo>
                      <a:pt x="5" y="33"/>
                    </a:lnTo>
                    <a:lnTo>
                      <a:pt x="1" y="27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742" y="2371"/>
                <a:ext cx="30" cy="29"/>
              </a:xfrm>
              <a:custGeom>
                <a:avLst/>
                <a:gdLst>
                  <a:gd name="T0" fmla="*/ 15 w 38"/>
                  <a:gd name="T1" fmla="*/ 0 h 37"/>
                  <a:gd name="T2" fmla="*/ 15 w 38"/>
                  <a:gd name="T3" fmla="*/ 0 h 37"/>
                  <a:gd name="T4" fmla="*/ 21 w 38"/>
                  <a:gd name="T5" fmla="*/ 1 h 37"/>
                  <a:gd name="T6" fmla="*/ 25 w 38"/>
                  <a:gd name="T7" fmla="*/ 5 h 37"/>
                  <a:gd name="T8" fmla="*/ 28 w 38"/>
                  <a:gd name="T9" fmla="*/ 9 h 37"/>
                  <a:gd name="T10" fmla="*/ 30 w 38"/>
                  <a:gd name="T11" fmla="*/ 15 h 37"/>
                  <a:gd name="T12" fmla="*/ 30 w 38"/>
                  <a:gd name="T13" fmla="*/ 15 h 37"/>
                  <a:gd name="T14" fmla="*/ 28 w 38"/>
                  <a:gd name="T15" fmla="*/ 21 h 37"/>
                  <a:gd name="T16" fmla="*/ 25 w 38"/>
                  <a:gd name="T17" fmla="*/ 26 h 37"/>
                  <a:gd name="T18" fmla="*/ 21 w 38"/>
                  <a:gd name="T19" fmla="*/ 28 h 37"/>
                  <a:gd name="T20" fmla="*/ 15 w 38"/>
                  <a:gd name="T21" fmla="*/ 29 h 37"/>
                  <a:gd name="T22" fmla="*/ 15 w 38"/>
                  <a:gd name="T23" fmla="*/ 29 h 37"/>
                  <a:gd name="T24" fmla="*/ 9 w 38"/>
                  <a:gd name="T25" fmla="*/ 28 h 37"/>
                  <a:gd name="T26" fmla="*/ 4 w 38"/>
                  <a:gd name="T27" fmla="*/ 26 h 37"/>
                  <a:gd name="T28" fmla="*/ 1 w 38"/>
                  <a:gd name="T29" fmla="*/ 21 h 37"/>
                  <a:gd name="T30" fmla="*/ 0 w 38"/>
                  <a:gd name="T31" fmla="*/ 15 h 37"/>
                  <a:gd name="T32" fmla="*/ 0 w 38"/>
                  <a:gd name="T33" fmla="*/ 15 h 37"/>
                  <a:gd name="T34" fmla="*/ 1 w 38"/>
                  <a:gd name="T35" fmla="*/ 9 h 37"/>
                  <a:gd name="T36" fmla="*/ 4 w 38"/>
                  <a:gd name="T37" fmla="*/ 5 h 37"/>
                  <a:gd name="T38" fmla="*/ 9 w 38"/>
                  <a:gd name="T39" fmla="*/ 1 h 37"/>
                  <a:gd name="T40" fmla="*/ 15 w 38"/>
                  <a:gd name="T41" fmla="*/ 0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"/>
                  <a:gd name="T64" fmla="*/ 0 h 37"/>
                  <a:gd name="T65" fmla="*/ 38 w 38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" h="37">
                    <a:moveTo>
                      <a:pt x="19" y="0"/>
                    </a:moveTo>
                    <a:lnTo>
                      <a:pt x="19" y="0"/>
                    </a:lnTo>
                    <a:lnTo>
                      <a:pt x="26" y="1"/>
                    </a:lnTo>
                    <a:lnTo>
                      <a:pt x="32" y="6"/>
                    </a:lnTo>
                    <a:lnTo>
                      <a:pt x="36" y="12"/>
                    </a:lnTo>
                    <a:lnTo>
                      <a:pt x="38" y="19"/>
                    </a:lnTo>
                    <a:lnTo>
                      <a:pt x="36" y="27"/>
                    </a:lnTo>
                    <a:lnTo>
                      <a:pt x="32" y="33"/>
                    </a:lnTo>
                    <a:lnTo>
                      <a:pt x="26" y="36"/>
                    </a:lnTo>
                    <a:lnTo>
                      <a:pt x="19" y="37"/>
                    </a:lnTo>
                    <a:lnTo>
                      <a:pt x="11" y="36"/>
                    </a:lnTo>
                    <a:lnTo>
                      <a:pt x="5" y="33"/>
                    </a:lnTo>
                    <a:lnTo>
                      <a:pt x="1" y="27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9" y="0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696" y="2325"/>
                <a:ext cx="74" cy="29"/>
              </a:xfrm>
              <a:custGeom>
                <a:avLst/>
                <a:gdLst>
                  <a:gd name="T0" fmla="*/ 0 w 95"/>
                  <a:gd name="T1" fmla="*/ 29 h 38"/>
                  <a:gd name="T2" fmla="*/ 60 w 95"/>
                  <a:gd name="T3" fmla="*/ 29 h 38"/>
                  <a:gd name="T4" fmla="*/ 74 w 95"/>
                  <a:gd name="T5" fmla="*/ 0 h 38"/>
                  <a:gd name="T6" fmla="*/ 15 w 95"/>
                  <a:gd name="T7" fmla="*/ 0 h 38"/>
                  <a:gd name="T8" fmla="*/ 0 w 95"/>
                  <a:gd name="T9" fmla="*/ 29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38"/>
                  <a:gd name="T17" fmla="*/ 95 w 95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38">
                    <a:moveTo>
                      <a:pt x="0" y="38"/>
                    </a:moveTo>
                    <a:lnTo>
                      <a:pt x="77" y="38"/>
                    </a:lnTo>
                    <a:lnTo>
                      <a:pt x="95" y="0"/>
                    </a:lnTo>
                    <a:lnTo>
                      <a:pt x="19" y="0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696" y="2325"/>
                <a:ext cx="74" cy="29"/>
              </a:xfrm>
              <a:custGeom>
                <a:avLst/>
                <a:gdLst>
                  <a:gd name="T0" fmla="*/ 0 w 95"/>
                  <a:gd name="T1" fmla="*/ 29 h 38"/>
                  <a:gd name="T2" fmla="*/ 60 w 95"/>
                  <a:gd name="T3" fmla="*/ 29 h 38"/>
                  <a:gd name="T4" fmla="*/ 74 w 95"/>
                  <a:gd name="T5" fmla="*/ 0 h 38"/>
                  <a:gd name="T6" fmla="*/ 15 w 95"/>
                  <a:gd name="T7" fmla="*/ 0 h 38"/>
                  <a:gd name="T8" fmla="*/ 0 w 95"/>
                  <a:gd name="T9" fmla="*/ 29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38"/>
                  <a:gd name="T17" fmla="*/ 95 w 95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38">
                    <a:moveTo>
                      <a:pt x="0" y="38"/>
                    </a:moveTo>
                    <a:lnTo>
                      <a:pt x="77" y="38"/>
                    </a:lnTo>
                    <a:lnTo>
                      <a:pt x="95" y="0"/>
                    </a:lnTo>
                    <a:lnTo>
                      <a:pt x="19" y="0"/>
                    </a:lnTo>
                    <a:lnTo>
                      <a:pt x="0" y="38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385" y="2191"/>
                <a:ext cx="74" cy="46"/>
              </a:xfrm>
              <a:custGeom>
                <a:avLst/>
                <a:gdLst>
                  <a:gd name="T0" fmla="*/ 0 w 96"/>
                  <a:gd name="T1" fmla="*/ 30 h 59"/>
                  <a:gd name="T2" fmla="*/ 29 w 96"/>
                  <a:gd name="T3" fmla="*/ 46 h 59"/>
                  <a:gd name="T4" fmla="*/ 59 w 96"/>
                  <a:gd name="T5" fmla="*/ 46 h 59"/>
                  <a:gd name="T6" fmla="*/ 74 w 96"/>
                  <a:gd name="T7" fmla="*/ 16 h 59"/>
                  <a:gd name="T8" fmla="*/ 44 w 96"/>
                  <a:gd name="T9" fmla="*/ 0 h 59"/>
                  <a:gd name="T10" fmla="*/ 15 w 96"/>
                  <a:gd name="T11" fmla="*/ 16 h 59"/>
                  <a:gd name="T12" fmla="*/ 0 w 96"/>
                  <a:gd name="T13" fmla="*/ 30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"/>
                  <a:gd name="T22" fmla="*/ 0 h 59"/>
                  <a:gd name="T23" fmla="*/ 96 w 96"/>
                  <a:gd name="T24" fmla="*/ 59 h 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" h="59">
                    <a:moveTo>
                      <a:pt x="0" y="38"/>
                    </a:moveTo>
                    <a:lnTo>
                      <a:pt x="38" y="59"/>
                    </a:lnTo>
                    <a:lnTo>
                      <a:pt x="76" y="59"/>
                    </a:lnTo>
                    <a:lnTo>
                      <a:pt x="96" y="20"/>
                    </a:lnTo>
                    <a:lnTo>
                      <a:pt x="57" y="0"/>
                    </a:lnTo>
                    <a:lnTo>
                      <a:pt x="19" y="20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385" y="2191"/>
                <a:ext cx="74" cy="46"/>
              </a:xfrm>
              <a:custGeom>
                <a:avLst/>
                <a:gdLst>
                  <a:gd name="T0" fmla="*/ 0 w 96"/>
                  <a:gd name="T1" fmla="*/ 30 h 59"/>
                  <a:gd name="T2" fmla="*/ 29 w 96"/>
                  <a:gd name="T3" fmla="*/ 46 h 59"/>
                  <a:gd name="T4" fmla="*/ 59 w 96"/>
                  <a:gd name="T5" fmla="*/ 46 h 59"/>
                  <a:gd name="T6" fmla="*/ 74 w 96"/>
                  <a:gd name="T7" fmla="*/ 16 h 59"/>
                  <a:gd name="T8" fmla="*/ 44 w 96"/>
                  <a:gd name="T9" fmla="*/ 0 h 59"/>
                  <a:gd name="T10" fmla="*/ 15 w 96"/>
                  <a:gd name="T11" fmla="*/ 16 h 59"/>
                  <a:gd name="T12" fmla="*/ 0 w 96"/>
                  <a:gd name="T13" fmla="*/ 30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"/>
                  <a:gd name="T22" fmla="*/ 0 h 59"/>
                  <a:gd name="T23" fmla="*/ 96 w 96"/>
                  <a:gd name="T24" fmla="*/ 59 h 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" h="59">
                    <a:moveTo>
                      <a:pt x="0" y="38"/>
                    </a:moveTo>
                    <a:lnTo>
                      <a:pt x="38" y="59"/>
                    </a:lnTo>
                    <a:lnTo>
                      <a:pt x="76" y="59"/>
                    </a:lnTo>
                    <a:lnTo>
                      <a:pt x="96" y="20"/>
                    </a:lnTo>
                    <a:lnTo>
                      <a:pt x="57" y="0"/>
                    </a:lnTo>
                    <a:lnTo>
                      <a:pt x="19" y="20"/>
                    </a:lnTo>
                    <a:lnTo>
                      <a:pt x="0" y="38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325" y="2191"/>
                <a:ext cx="31" cy="46"/>
              </a:xfrm>
              <a:custGeom>
                <a:avLst/>
                <a:gdLst>
                  <a:gd name="T0" fmla="*/ 0 w 39"/>
                  <a:gd name="T1" fmla="*/ 46 h 59"/>
                  <a:gd name="T2" fmla="*/ 31 w 39"/>
                  <a:gd name="T3" fmla="*/ 16 h 59"/>
                  <a:gd name="T4" fmla="*/ 31 w 39"/>
                  <a:gd name="T5" fmla="*/ 0 h 59"/>
                  <a:gd name="T6" fmla="*/ 0 w 39"/>
                  <a:gd name="T7" fmla="*/ 30 h 59"/>
                  <a:gd name="T8" fmla="*/ 0 w 39"/>
                  <a:gd name="T9" fmla="*/ 46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59"/>
                  <a:gd name="T17" fmla="*/ 39 w 3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59">
                    <a:moveTo>
                      <a:pt x="0" y="59"/>
                    </a:moveTo>
                    <a:lnTo>
                      <a:pt x="39" y="20"/>
                    </a:lnTo>
                    <a:lnTo>
                      <a:pt x="39" y="0"/>
                    </a:lnTo>
                    <a:lnTo>
                      <a:pt x="0" y="38"/>
                    </a:lnTo>
                    <a:lnTo>
                      <a:pt x="0" y="59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325" y="2191"/>
                <a:ext cx="31" cy="46"/>
              </a:xfrm>
              <a:custGeom>
                <a:avLst/>
                <a:gdLst>
                  <a:gd name="T0" fmla="*/ 0 w 39"/>
                  <a:gd name="T1" fmla="*/ 46 h 59"/>
                  <a:gd name="T2" fmla="*/ 31 w 39"/>
                  <a:gd name="T3" fmla="*/ 16 h 59"/>
                  <a:gd name="T4" fmla="*/ 31 w 39"/>
                  <a:gd name="T5" fmla="*/ 0 h 59"/>
                  <a:gd name="T6" fmla="*/ 0 w 39"/>
                  <a:gd name="T7" fmla="*/ 30 h 59"/>
                  <a:gd name="T8" fmla="*/ 0 w 39"/>
                  <a:gd name="T9" fmla="*/ 46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59"/>
                  <a:gd name="T17" fmla="*/ 39 w 3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59">
                    <a:moveTo>
                      <a:pt x="0" y="59"/>
                    </a:moveTo>
                    <a:lnTo>
                      <a:pt x="39" y="20"/>
                    </a:lnTo>
                    <a:lnTo>
                      <a:pt x="39" y="0"/>
                    </a:lnTo>
                    <a:lnTo>
                      <a:pt x="0" y="38"/>
                    </a:lnTo>
                    <a:lnTo>
                      <a:pt x="0" y="59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577" y="2265"/>
                <a:ext cx="76" cy="60"/>
              </a:xfrm>
              <a:custGeom>
                <a:avLst/>
                <a:gdLst>
                  <a:gd name="T0" fmla="*/ 31 w 97"/>
                  <a:gd name="T1" fmla="*/ 60 h 77"/>
                  <a:gd name="T2" fmla="*/ 76 w 97"/>
                  <a:gd name="T3" fmla="*/ 60 h 77"/>
                  <a:gd name="T4" fmla="*/ 76 w 97"/>
                  <a:gd name="T5" fmla="*/ 30 h 77"/>
                  <a:gd name="T6" fmla="*/ 45 w 97"/>
                  <a:gd name="T7" fmla="*/ 0 h 77"/>
                  <a:gd name="T8" fmla="*/ 0 w 97"/>
                  <a:gd name="T9" fmla="*/ 14 h 77"/>
                  <a:gd name="T10" fmla="*/ 31 w 97"/>
                  <a:gd name="T11" fmla="*/ 6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7"/>
                  <a:gd name="T19" fmla="*/ 0 h 77"/>
                  <a:gd name="T20" fmla="*/ 97 w 97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7" h="77">
                    <a:moveTo>
                      <a:pt x="39" y="77"/>
                    </a:moveTo>
                    <a:lnTo>
                      <a:pt x="97" y="77"/>
                    </a:lnTo>
                    <a:lnTo>
                      <a:pt x="97" y="39"/>
                    </a:lnTo>
                    <a:lnTo>
                      <a:pt x="58" y="0"/>
                    </a:lnTo>
                    <a:lnTo>
                      <a:pt x="0" y="18"/>
                    </a:lnTo>
                    <a:lnTo>
                      <a:pt x="39" y="77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577" y="2265"/>
                <a:ext cx="76" cy="60"/>
              </a:xfrm>
              <a:custGeom>
                <a:avLst/>
                <a:gdLst>
                  <a:gd name="T0" fmla="*/ 31 w 97"/>
                  <a:gd name="T1" fmla="*/ 60 h 77"/>
                  <a:gd name="T2" fmla="*/ 76 w 97"/>
                  <a:gd name="T3" fmla="*/ 60 h 77"/>
                  <a:gd name="T4" fmla="*/ 76 w 97"/>
                  <a:gd name="T5" fmla="*/ 30 h 77"/>
                  <a:gd name="T6" fmla="*/ 45 w 97"/>
                  <a:gd name="T7" fmla="*/ 0 h 77"/>
                  <a:gd name="T8" fmla="*/ 0 w 97"/>
                  <a:gd name="T9" fmla="*/ 14 h 77"/>
                  <a:gd name="T10" fmla="*/ 31 w 97"/>
                  <a:gd name="T11" fmla="*/ 6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7"/>
                  <a:gd name="T19" fmla="*/ 0 h 77"/>
                  <a:gd name="T20" fmla="*/ 97 w 97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7" h="77">
                    <a:moveTo>
                      <a:pt x="39" y="77"/>
                    </a:moveTo>
                    <a:lnTo>
                      <a:pt x="97" y="77"/>
                    </a:lnTo>
                    <a:lnTo>
                      <a:pt x="97" y="39"/>
                    </a:lnTo>
                    <a:lnTo>
                      <a:pt x="58" y="0"/>
                    </a:lnTo>
                    <a:lnTo>
                      <a:pt x="0" y="18"/>
                    </a:lnTo>
                    <a:lnTo>
                      <a:pt x="39" y="77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9" name="Freeform 189"/>
            <p:cNvSpPr>
              <a:spLocks/>
            </p:cNvSpPr>
            <p:nvPr/>
          </p:nvSpPr>
          <p:spPr bwMode="auto">
            <a:xfrm>
              <a:off x="4661327" y="4499575"/>
              <a:ext cx="1024620" cy="850786"/>
            </a:xfrm>
            <a:custGeom>
              <a:avLst/>
              <a:gdLst>
                <a:gd name="T0" fmla="*/ 0 w 742"/>
                <a:gd name="T1" fmla="*/ 43 h 561"/>
                <a:gd name="T2" fmla="*/ 0 w 742"/>
                <a:gd name="T3" fmla="*/ 54 h 561"/>
                <a:gd name="T4" fmla="*/ 11 w 742"/>
                <a:gd name="T5" fmla="*/ 65 h 561"/>
                <a:gd name="T6" fmla="*/ 17 w 742"/>
                <a:gd name="T7" fmla="*/ 81 h 561"/>
                <a:gd name="T8" fmla="*/ 22 w 742"/>
                <a:gd name="T9" fmla="*/ 92 h 561"/>
                <a:gd name="T10" fmla="*/ 17 w 742"/>
                <a:gd name="T11" fmla="*/ 102 h 561"/>
                <a:gd name="T12" fmla="*/ 33 w 742"/>
                <a:gd name="T13" fmla="*/ 96 h 561"/>
                <a:gd name="T14" fmla="*/ 45 w 742"/>
                <a:gd name="T15" fmla="*/ 81 h 561"/>
                <a:gd name="T16" fmla="*/ 56 w 742"/>
                <a:gd name="T17" fmla="*/ 81 h 561"/>
                <a:gd name="T18" fmla="*/ 50 w 742"/>
                <a:gd name="T19" fmla="*/ 92 h 561"/>
                <a:gd name="T20" fmla="*/ 100 w 742"/>
                <a:gd name="T21" fmla="*/ 81 h 561"/>
                <a:gd name="T22" fmla="*/ 100 w 742"/>
                <a:gd name="T23" fmla="*/ 86 h 561"/>
                <a:gd name="T24" fmla="*/ 139 w 742"/>
                <a:gd name="T25" fmla="*/ 96 h 561"/>
                <a:gd name="T26" fmla="*/ 156 w 742"/>
                <a:gd name="T27" fmla="*/ 96 h 561"/>
                <a:gd name="T28" fmla="*/ 173 w 742"/>
                <a:gd name="T29" fmla="*/ 102 h 561"/>
                <a:gd name="T30" fmla="*/ 173 w 742"/>
                <a:gd name="T31" fmla="*/ 107 h 561"/>
                <a:gd name="T32" fmla="*/ 201 w 742"/>
                <a:gd name="T33" fmla="*/ 134 h 561"/>
                <a:gd name="T34" fmla="*/ 195 w 742"/>
                <a:gd name="T35" fmla="*/ 140 h 561"/>
                <a:gd name="T36" fmla="*/ 189 w 742"/>
                <a:gd name="T37" fmla="*/ 140 h 561"/>
                <a:gd name="T38" fmla="*/ 228 w 742"/>
                <a:gd name="T39" fmla="*/ 134 h 561"/>
                <a:gd name="T40" fmla="*/ 278 w 742"/>
                <a:gd name="T41" fmla="*/ 113 h 561"/>
                <a:gd name="T42" fmla="*/ 278 w 742"/>
                <a:gd name="T43" fmla="*/ 96 h 561"/>
                <a:gd name="T44" fmla="*/ 345 w 742"/>
                <a:gd name="T45" fmla="*/ 118 h 561"/>
                <a:gd name="T46" fmla="*/ 383 w 742"/>
                <a:gd name="T47" fmla="*/ 150 h 561"/>
                <a:gd name="T48" fmla="*/ 411 w 742"/>
                <a:gd name="T49" fmla="*/ 167 h 561"/>
                <a:gd name="T50" fmla="*/ 428 w 742"/>
                <a:gd name="T51" fmla="*/ 194 h 561"/>
                <a:gd name="T52" fmla="*/ 428 w 742"/>
                <a:gd name="T53" fmla="*/ 258 h 561"/>
                <a:gd name="T54" fmla="*/ 445 w 742"/>
                <a:gd name="T55" fmla="*/ 295 h 561"/>
                <a:gd name="T56" fmla="*/ 439 w 742"/>
                <a:gd name="T57" fmla="*/ 269 h 561"/>
                <a:gd name="T58" fmla="*/ 456 w 742"/>
                <a:gd name="T59" fmla="*/ 279 h 561"/>
                <a:gd name="T60" fmla="*/ 461 w 742"/>
                <a:gd name="T61" fmla="*/ 275 h 561"/>
                <a:gd name="T62" fmla="*/ 461 w 742"/>
                <a:gd name="T63" fmla="*/ 284 h 561"/>
                <a:gd name="T64" fmla="*/ 450 w 742"/>
                <a:gd name="T65" fmla="*/ 311 h 561"/>
                <a:gd name="T66" fmla="*/ 461 w 742"/>
                <a:gd name="T67" fmla="*/ 328 h 561"/>
                <a:gd name="T68" fmla="*/ 495 w 742"/>
                <a:gd name="T69" fmla="*/ 371 h 561"/>
                <a:gd name="T70" fmla="*/ 506 w 742"/>
                <a:gd name="T71" fmla="*/ 376 h 561"/>
                <a:gd name="T72" fmla="*/ 523 w 742"/>
                <a:gd name="T73" fmla="*/ 403 h 561"/>
                <a:gd name="T74" fmla="*/ 550 w 742"/>
                <a:gd name="T75" fmla="*/ 446 h 561"/>
                <a:gd name="T76" fmla="*/ 600 w 742"/>
                <a:gd name="T77" fmla="*/ 478 h 561"/>
                <a:gd name="T78" fmla="*/ 622 w 742"/>
                <a:gd name="T79" fmla="*/ 489 h 561"/>
                <a:gd name="T80" fmla="*/ 611 w 742"/>
                <a:gd name="T81" fmla="*/ 494 h 561"/>
                <a:gd name="T82" fmla="*/ 605 w 742"/>
                <a:gd name="T83" fmla="*/ 500 h 561"/>
                <a:gd name="T84" fmla="*/ 628 w 742"/>
                <a:gd name="T85" fmla="*/ 505 h 561"/>
                <a:gd name="T86" fmla="*/ 678 w 742"/>
                <a:gd name="T87" fmla="*/ 478 h 561"/>
                <a:gd name="T88" fmla="*/ 672 w 742"/>
                <a:gd name="T89" fmla="*/ 446 h 561"/>
                <a:gd name="T90" fmla="*/ 678 w 742"/>
                <a:gd name="T91" fmla="*/ 403 h 561"/>
                <a:gd name="T92" fmla="*/ 672 w 742"/>
                <a:gd name="T93" fmla="*/ 333 h 561"/>
                <a:gd name="T94" fmla="*/ 633 w 742"/>
                <a:gd name="T95" fmla="*/ 264 h 561"/>
                <a:gd name="T96" fmla="*/ 611 w 742"/>
                <a:gd name="T97" fmla="*/ 231 h 561"/>
                <a:gd name="T98" fmla="*/ 611 w 742"/>
                <a:gd name="T99" fmla="*/ 204 h 561"/>
                <a:gd name="T100" fmla="*/ 578 w 742"/>
                <a:gd name="T101" fmla="*/ 156 h 561"/>
                <a:gd name="T102" fmla="*/ 550 w 742"/>
                <a:gd name="T103" fmla="*/ 129 h 561"/>
                <a:gd name="T104" fmla="*/ 512 w 742"/>
                <a:gd name="T105" fmla="*/ 43 h 561"/>
                <a:gd name="T106" fmla="*/ 506 w 742"/>
                <a:gd name="T107" fmla="*/ 32 h 561"/>
                <a:gd name="T108" fmla="*/ 495 w 742"/>
                <a:gd name="T109" fmla="*/ 11 h 561"/>
                <a:gd name="T110" fmla="*/ 456 w 742"/>
                <a:gd name="T111" fmla="*/ 5 h 561"/>
                <a:gd name="T112" fmla="*/ 461 w 742"/>
                <a:gd name="T113" fmla="*/ 38 h 561"/>
                <a:gd name="T114" fmla="*/ 445 w 742"/>
                <a:gd name="T115" fmla="*/ 43 h 561"/>
                <a:gd name="T116" fmla="*/ 217 w 742"/>
                <a:gd name="T117" fmla="*/ 38 h 561"/>
                <a:gd name="T118" fmla="*/ 212 w 742"/>
                <a:gd name="T119" fmla="*/ 22 h 5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42"/>
                <a:gd name="T181" fmla="*/ 0 h 561"/>
                <a:gd name="T182" fmla="*/ 742 w 742"/>
                <a:gd name="T183" fmla="*/ 561 h 5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42" h="561">
                  <a:moveTo>
                    <a:pt x="228" y="24"/>
                  </a:moveTo>
                  <a:lnTo>
                    <a:pt x="0" y="42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72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84"/>
                  </a:lnTo>
                  <a:lnTo>
                    <a:pt x="18" y="90"/>
                  </a:lnTo>
                  <a:lnTo>
                    <a:pt x="18" y="96"/>
                  </a:lnTo>
                  <a:lnTo>
                    <a:pt x="24" y="96"/>
                  </a:lnTo>
                  <a:lnTo>
                    <a:pt x="24" y="102"/>
                  </a:lnTo>
                  <a:lnTo>
                    <a:pt x="18" y="107"/>
                  </a:lnTo>
                  <a:lnTo>
                    <a:pt x="18" y="113"/>
                  </a:lnTo>
                  <a:lnTo>
                    <a:pt x="36" y="107"/>
                  </a:lnTo>
                  <a:lnTo>
                    <a:pt x="42" y="96"/>
                  </a:lnTo>
                  <a:lnTo>
                    <a:pt x="42" y="90"/>
                  </a:lnTo>
                  <a:lnTo>
                    <a:pt x="48" y="90"/>
                  </a:lnTo>
                  <a:lnTo>
                    <a:pt x="54" y="90"/>
                  </a:lnTo>
                  <a:lnTo>
                    <a:pt x="60" y="90"/>
                  </a:lnTo>
                  <a:lnTo>
                    <a:pt x="60" y="96"/>
                  </a:lnTo>
                  <a:lnTo>
                    <a:pt x="54" y="102"/>
                  </a:lnTo>
                  <a:lnTo>
                    <a:pt x="60" y="102"/>
                  </a:lnTo>
                  <a:lnTo>
                    <a:pt x="72" y="102"/>
                  </a:lnTo>
                  <a:lnTo>
                    <a:pt x="108" y="90"/>
                  </a:lnTo>
                  <a:lnTo>
                    <a:pt x="120" y="84"/>
                  </a:lnTo>
                  <a:lnTo>
                    <a:pt x="120" y="90"/>
                  </a:lnTo>
                  <a:lnTo>
                    <a:pt x="108" y="96"/>
                  </a:lnTo>
                  <a:lnTo>
                    <a:pt x="114" y="96"/>
                  </a:lnTo>
                  <a:lnTo>
                    <a:pt x="132" y="102"/>
                  </a:lnTo>
                  <a:lnTo>
                    <a:pt x="150" y="107"/>
                  </a:lnTo>
                  <a:lnTo>
                    <a:pt x="168" y="113"/>
                  </a:lnTo>
                  <a:lnTo>
                    <a:pt x="168" y="107"/>
                  </a:lnTo>
                  <a:lnTo>
                    <a:pt x="174" y="107"/>
                  </a:lnTo>
                  <a:lnTo>
                    <a:pt x="180" y="113"/>
                  </a:lnTo>
                  <a:lnTo>
                    <a:pt x="186" y="113"/>
                  </a:lnTo>
                  <a:lnTo>
                    <a:pt x="192" y="113"/>
                  </a:lnTo>
                  <a:lnTo>
                    <a:pt x="192" y="119"/>
                  </a:lnTo>
                  <a:lnTo>
                    <a:pt x="186" y="119"/>
                  </a:lnTo>
                  <a:lnTo>
                    <a:pt x="192" y="125"/>
                  </a:lnTo>
                  <a:lnTo>
                    <a:pt x="210" y="143"/>
                  </a:lnTo>
                  <a:lnTo>
                    <a:pt x="216" y="149"/>
                  </a:lnTo>
                  <a:lnTo>
                    <a:pt x="210" y="155"/>
                  </a:lnTo>
                  <a:lnTo>
                    <a:pt x="204" y="149"/>
                  </a:lnTo>
                  <a:lnTo>
                    <a:pt x="204" y="155"/>
                  </a:lnTo>
                  <a:lnTo>
                    <a:pt x="210" y="161"/>
                  </a:lnTo>
                  <a:lnTo>
                    <a:pt x="240" y="149"/>
                  </a:lnTo>
                  <a:lnTo>
                    <a:pt x="246" y="149"/>
                  </a:lnTo>
                  <a:lnTo>
                    <a:pt x="252" y="143"/>
                  </a:lnTo>
                  <a:lnTo>
                    <a:pt x="282" y="125"/>
                  </a:lnTo>
                  <a:lnTo>
                    <a:pt x="299" y="125"/>
                  </a:lnTo>
                  <a:lnTo>
                    <a:pt x="299" y="119"/>
                  </a:lnTo>
                  <a:lnTo>
                    <a:pt x="293" y="119"/>
                  </a:lnTo>
                  <a:lnTo>
                    <a:pt x="299" y="107"/>
                  </a:lnTo>
                  <a:lnTo>
                    <a:pt x="329" y="102"/>
                  </a:lnTo>
                  <a:lnTo>
                    <a:pt x="365" y="125"/>
                  </a:lnTo>
                  <a:lnTo>
                    <a:pt x="371" y="131"/>
                  </a:lnTo>
                  <a:lnTo>
                    <a:pt x="377" y="137"/>
                  </a:lnTo>
                  <a:lnTo>
                    <a:pt x="389" y="149"/>
                  </a:lnTo>
                  <a:lnTo>
                    <a:pt x="413" y="167"/>
                  </a:lnTo>
                  <a:lnTo>
                    <a:pt x="413" y="179"/>
                  </a:lnTo>
                  <a:lnTo>
                    <a:pt x="425" y="185"/>
                  </a:lnTo>
                  <a:lnTo>
                    <a:pt x="443" y="185"/>
                  </a:lnTo>
                  <a:lnTo>
                    <a:pt x="455" y="203"/>
                  </a:lnTo>
                  <a:lnTo>
                    <a:pt x="461" y="209"/>
                  </a:lnTo>
                  <a:lnTo>
                    <a:pt x="461" y="215"/>
                  </a:lnTo>
                  <a:lnTo>
                    <a:pt x="467" y="239"/>
                  </a:lnTo>
                  <a:lnTo>
                    <a:pt x="461" y="263"/>
                  </a:lnTo>
                  <a:lnTo>
                    <a:pt x="461" y="287"/>
                  </a:lnTo>
                  <a:lnTo>
                    <a:pt x="461" y="310"/>
                  </a:lnTo>
                  <a:lnTo>
                    <a:pt x="461" y="316"/>
                  </a:lnTo>
                  <a:lnTo>
                    <a:pt x="479" y="328"/>
                  </a:lnTo>
                  <a:lnTo>
                    <a:pt x="485" y="316"/>
                  </a:lnTo>
                  <a:lnTo>
                    <a:pt x="479" y="316"/>
                  </a:lnTo>
                  <a:lnTo>
                    <a:pt x="473" y="299"/>
                  </a:lnTo>
                  <a:lnTo>
                    <a:pt x="485" y="299"/>
                  </a:lnTo>
                  <a:lnTo>
                    <a:pt x="491" y="310"/>
                  </a:lnTo>
                  <a:lnTo>
                    <a:pt x="497" y="305"/>
                  </a:lnTo>
                  <a:lnTo>
                    <a:pt x="503" y="305"/>
                  </a:lnTo>
                  <a:lnTo>
                    <a:pt x="503" y="310"/>
                  </a:lnTo>
                  <a:lnTo>
                    <a:pt x="497" y="316"/>
                  </a:lnTo>
                  <a:lnTo>
                    <a:pt x="491" y="322"/>
                  </a:lnTo>
                  <a:lnTo>
                    <a:pt x="485" y="340"/>
                  </a:lnTo>
                  <a:lnTo>
                    <a:pt x="485" y="346"/>
                  </a:lnTo>
                  <a:lnTo>
                    <a:pt x="479" y="352"/>
                  </a:lnTo>
                  <a:lnTo>
                    <a:pt x="491" y="358"/>
                  </a:lnTo>
                  <a:lnTo>
                    <a:pt x="497" y="364"/>
                  </a:lnTo>
                  <a:lnTo>
                    <a:pt x="509" y="400"/>
                  </a:lnTo>
                  <a:lnTo>
                    <a:pt x="533" y="412"/>
                  </a:lnTo>
                  <a:lnTo>
                    <a:pt x="533" y="406"/>
                  </a:lnTo>
                  <a:lnTo>
                    <a:pt x="545" y="406"/>
                  </a:lnTo>
                  <a:lnTo>
                    <a:pt x="545" y="418"/>
                  </a:lnTo>
                  <a:lnTo>
                    <a:pt x="545" y="424"/>
                  </a:lnTo>
                  <a:lnTo>
                    <a:pt x="557" y="442"/>
                  </a:lnTo>
                  <a:lnTo>
                    <a:pt x="563" y="448"/>
                  </a:lnTo>
                  <a:lnTo>
                    <a:pt x="575" y="448"/>
                  </a:lnTo>
                  <a:lnTo>
                    <a:pt x="587" y="490"/>
                  </a:lnTo>
                  <a:lnTo>
                    <a:pt x="592" y="496"/>
                  </a:lnTo>
                  <a:lnTo>
                    <a:pt x="616" y="496"/>
                  </a:lnTo>
                  <a:lnTo>
                    <a:pt x="622" y="502"/>
                  </a:lnTo>
                  <a:lnTo>
                    <a:pt x="646" y="531"/>
                  </a:lnTo>
                  <a:lnTo>
                    <a:pt x="658" y="543"/>
                  </a:lnTo>
                  <a:lnTo>
                    <a:pt x="664" y="543"/>
                  </a:lnTo>
                  <a:lnTo>
                    <a:pt x="670" y="543"/>
                  </a:lnTo>
                  <a:lnTo>
                    <a:pt x="670" y="549"/>
                  </a:lnTo>
                  <a:lnTo>
                    <a:pt x="664" y="549"/>
                  </a:lnTo>
                  <a:lnTo>
                    <a:pt x="658" y="549"/>
                  </a:lnTo>
                  <a:lnTo>
                    <a:pt x="652" y="549"/>
                  </a:lnTo>
                  <a:lnTo>
                    <a:pt x="652" y="555"/>
                  </a:lnTo>
                  <a:lnTo>
                    <a:pt x="658" y="561"/>
                  </a:lnTo>
                  <a:lnTo>
                    <a:pt x="670" y="561"/>
                  </a:lnTo>
                  <a:lnTo>
                    <a:pt x="676" y="561"/>
                  </a:lnTo>
                  <a:lnTo>
                    <a:pt x="688" y="555"/>
                  </a:lnTo>
                  <a:lnTo>
                    <a:pt x="724" y="543"/>
                  </a:lnTo>
                  <a:lnTo>
                    <a:pt x="730" y="531"/>
                  </a:lnTo>
                  <a:lnTo>
                    <a:pt x="730" y="525"/>
                  </a:lnTo>
                  <a:lnTo>
                    <a:pt x="724" y="508"/>
                  </a:lnTo>
                  <a:lnTo>
                    <a:pt x="724" y="496"/>
                  </a:lnTo>
                  <a:lnTo>
                    <a:pt x="730" y="478"/>
                  </a:lnTo>
                  <a:lnTo>
                    <a:pt x="742" y="484"/>
                  </a:lnTo>
                  <a:lnTo>
                    <a:pt x="730" y="448"/>
                  </a:lnTo>
                  <a:lnTo>
                    <a:pt x="736" y="430"/>
                  </a:lnTo>
                  <a:lnTo>
                    <a:pt x="730" y="394"/>
                  </a:lnTo>
                  <a:lnTo>
                    <a:pt x="724" y="370"/>
                  </a:lnTo>
                  <a:lnTo>
                    <a:pt x="718" y="358"/>
                  </a:lnTo>
                  <a:lnTo>
                    <a:pt x="694" y="328"/>
                  </a:lnTo>
                  <a:lnTo>
                    <a:pt x="682" y="293"/>
                  </a:lnTo>
                  <a:lnTo>
                    <a:pt x="658" y="263"/>
                  </a:lnTo>
                  <a:lnTo>
                    <a:pt x="664" y="263"/>
                  </a:lnTo>
                  <a:lnTo>
                    <a:pt x="658" y="257"/>
                  </a:lnTo>
                  <a:lnTo>
                    <a:pt x="652" y="245"/>
                  </a:lnTo>
                  <a:lnTo>
                    <a:pt x="652" y="233"/>
                  </a:lnTo>
                  <a:lnTo>
                    <a:pt x="658" y="227"/>
                  </a:lnTo>
                  <a:lnTo>
                    <a:pt x="658" y="221"/>
                  </a:lnTo>
                  <a:lnTo>
                    <a:pt x="634" y="191"/>
                  </a:lnTo>
                  <a:lnTo>
                    <a:pt x="622" y="173"/>
                  </a:lnTo>
                  <a:lnTo>
                    <a:pt x="610" y="167"/>
                  </a:lnTo>
                  <a:lnTo>
                    <a:pt x="592" y="143"/>
                  </a:lnTo>
                  <a:lnTo>
                    <a:pt x="569" y="107"/>
                  </a:lnTo>
                  <a:lnTo>
                    <a:pt x="569" y="84"/>
                  </a:lnTo>
                  <a:lnTo>
                    <a:pt x="551" y="48"/>
                  </a:lnTo>
                  <a:lnTo>
                    <a:pt x="545" y="42"/>
                  </a:lnTo>
                  <a:lnTo>
                    <a:pt x="545" y="36"/>
                  </a:lnTo>
                  <a:lnTo>
                    <a:pt x="539" y="12"/>
                  </a:lnTo>
                  <a:lnTo>
                    <a:pt x="539" y="6"/>
                  </a:lnTo>
                  <a:lnTo>
                    <a:pt x="533" y="12"/>
                  </a:lnTo>
                  <a:lnTo>
                    <a:pt x="515" y="6"/>
                  </a:lnTo>
                  <a:lnTo>
                    <a:pt x="497" y="0"/>
                  </a:lnTo>
                  <a:lnTo>
                    <a:pt x="491" y="6"/>
                  </a:lnTo>
                  <a:lnTo>
                    <a:pt x="491" y="12"/>
                  </a:lnTo>
                  <a:lnTo>
                    <a:pt x="491" y="18"/>
                  </a:lnTo>
                  <a:lnTo>
                    <a:pt x="497" y="42"/>
                  </a:lnTo>
                  <a:lnTo>
                    <a:pt x="491" y="54"/>
                  </a:lnTo>
                  <a:lnTo>
                    <a:pt x="479" y="48"/>
                  </a:lnTo>
                  <a:lnTo>
                    <a:pt x="473" y="36"/>
                  </a:lnTo>
                  <a:lnTo>
                    <a:pt x="240" y="48"/>
                  </a:lnTo>
                  <a:lnTo>
                    <a:pt x="234" y="42"/>
                  </a:lnTo>
                  <a:lnTo>
                    <a:pt x="234" y="36"/>
                  </a:lnTo>
                  <a:lnTo>
                    <a:pt x="228" y="24"/>
                  </a:lnTo>
                </a:path>
              </a:pathLst>
            </a:custGeom>
            <a:solidFill>
              <a:sysClr val="window" lastClr="FFFFFF">
                <a:lumMod val="50000"/>
              </a:sysClr>
            </a:solidFill>
            <a:ln w="190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5631790" y="3100406"/>
              <a:ext cx="93441" cy="109507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6" name="Group 6"/>
            <p:cNvGrpSpPr>
              <a:grpSpLocks/>
            </p:cNvGrpSpPr>
            <p:nvPr/>
          </p:nvGrpSpPr>
          <p:grpSpPr bwMode="auto">
            <a:xfrm>
              <a:off x="491268" y="4566326"/>
              <a:ext cx="1589722" cy="1238272"/>
              <a:chOff x="864" y="2462"/>
              <a:chExt cx="1366" cy="94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17" name="Freeform 7"/>
              <p:cNvSpPr>
                <a:spLocks/>
              </p:cNvSpPr>
              <p:nvPr/>
            </p:nvSpPr>
            <p:spPr bwMode="auto">
              <a:xfrm>
                <a:off x="1272" y="2462"/>
                <a:ext cx="958" cy="839"/>
              </a:xfrm>
              <a:custGeom>
                <a:avLst/>
                <a:gdLst>
                  <a:gd name="T0" fmla="*/ 73 w 2262"/>
                  <a:gd name="T1" fmla="*/ 159 h 1918"/>
                  <a:gd name="T2" fmla="*/ 130 w 2262"/>
                  <a:gd name="T3" fmla="*/ 210 h 1918"/>
                  <a:gd name="T4" fmla="*/ 89 w 2262"/>
                  <a:gd name="T5" fmla="*/ 261 h 1918"/>
                  <a:gd name="T6" fmla="*/ 81 w 2262"/>
                  <a:gd name="T7" fmla="*/ 227 h 1918"/>
                  <a:gd name="T8" fmla="*/ 25 w 2262"/>
                  <a:gd name="T9" fmla="*/ 286 h 1918"/>
                  <a:gd name="T10" fmla="*/ 57 w 2262"/>
                  <a:gd name="T11" fmla="*/ 336 h 1918"/>
                  <a:gd name="T12" fmla="*/ 138 w 2262"/>
                  <a:gd name="T13" fmla="*/ 319 h 1918"/>
                  <a:gd name="T14" fmla="*/ 114 w 2262"/>
                  <a:gd name="T15" fmla="*/ 386 h 1918"/>
                  <a:gd name="T16" fmla="*/ 89 w 2262"/>
                  <a:gd name="T17" fmla="*/ 411 h 1918"/>
                  <a:gd name="T18" fmla="*/ 49 w 2262"/>
                  <a:gd name="T19" fmla="*/ 429 h 1918"/>
                  <a:gd name="T20" fmla="*/ 33 w 2262"/>
                  <a:gd name="T21" fmla="*/ 512 h 1918"/>
                  <a:gd name="T22" fmla="*/ 57 w 2262"/>
                  <a:gd name="T23" fmla="*/ 562 h 1918"/>
                  <a:gd name="T24" fmla="*/ 114 w 2262"/>
                  <a:gd name="T25" fmla="*/ 587 h 1918"/>
                  <a:gd name="T26" fmla="*/ 114 w 2262"/>
                  <a:gd name="T27" fmla="*/ 629 h 1918"/>
                  <a:gd name="T28" fmla="*/ 178 w 2262"/>
                  <a:gd name="T29" fmla="*/ 647 h 1918"/>
                  <a:gd name="T30" fmla="*/ 211 w 2262"/>
                  <a:gd name="T31" fmla="*/ 655 h 1918"/>
                  <a:gd name="T32" fmla="*/ 146 w 2262"/>
                  <a:gd name="T33" fmla="*/ 739 h 1918"/>
                  <a:gd name="T34" fmla="*/ 97 w 2262"/>
                  <a:gd name="T35" fmla="*/ 772 h 1918"/>
                  <a:gd name="T36" fmla="*/ 17 w 2262"/>
                  <a:gd name="T37" fmla="*/ 814 h 1918"/>
                  <a:gd name="T38" fmla="*/ 17 w 2262"/>
                  <a:gd name="T39" fmla="*/ 839 h 1918"/>
                  <a:gd name="T40" fmla="*/ 146 w 2262"/>
                  <a:gd name="T41" fmla="*/ 781 h 1918"/>
                  <a:gd name="T42" fmla="*/ 317 w 2262"/>
                  <a:gd name="T43" fmla="*/ 629 h 1918"/>
                  <a:gd name="T44" fmla="*/ 301 w 2262"/>
                  <a:gd name="T45" fmla="*/ 612 h 1918"/>
                  <a:gd name="T46" fmla="*/ 390 w 2262"/>
                  <a:gd name="T47" fmla="*/ 496 h 1918"/>
                  <a:gd name="T48" fmla="*/ 365 w 2262"/>
                  <a:gd name="T49" fmla="*/ 529 h 1918"/>
                  <a:gd name="T50" fmla="*/ 374 w 2262"/>
                  <a:gd name="T51" fmla="*/ 571 h 1918"/>
                  <a:gd name="T52" fmla="*/ 365 w 2262"/>
                  <a:gd name="T53" fmla="*/ 596 h 1918"/>
                  <a:gd name="T54" fmla="*/ 438 w 2262"/>
                  <a:gd name="T55" fmla="*/ 554 h 1918"/>
                  <a:gd name="T56" fmla="*/ 438 w 2262"/>
                  <a:gd name="T57" fmla="*/ 512 h 1918"/>
                  <a:gd name="T58" fmla="*/ 544 w 2262"/>
                  <a:gd name="T59" fmla="*/ 538 h 1918"/>
                  <a:gd name="T60" fmla="*/ 617 w 2262"/>
                  <a:gd name="T61" fmla="*/ 529 h 1918"/>
                  <a:gd name="T62" fmla="*/ 739 w 2262"/>
                  <a:gd name="T63" fmla="*/ 571 h 1918"/>
                  <a:gd name="T64" fmla="*/ 780 w 2262"/>
                  <a:gd name="T65" fmla="*/ 621 h 1918"/>
                  <a:gd name="T66" fmla="*/ 845 w 2262"/>
                  <a:gd name="T67" fmla="*/ 671 h 1918"/>
                  <a:gd name="T68" fmla="*/ 958 w 2262"/>
                  <a:gd name="T69" fmla="*/ 680 h 1918"/>
                  <a:gd name="T70" fmla="*/ 942 w 2262"/>
                  <a:gd name="T71" fmla="*/ 612 h 1918"/>
                  <a:gd name="T72" fmla="*/ 894 w 2262"/>
                  <a:gd name="T73" fmla="*/ 604 h 1918"/>
                  <a:gd name="T74" fmla="*/ 828 w 2262"/>
                  <a:gd name="T75" fmla="*/ 554 h 1918"/>
                  <a:gd name="T76" fmla="*/ 748 w 2262"/>
                  <a:gd name="T77" fmla="*/ 496 h 1918"/>
                  <a:gd name="T78" fmla="*/ 714 w 2262"/>
                  <a:gd name="T79" fmla="*/ 538 h 1918"/>
                  <a:gd name="T80" fmla="*/ 658 w 2262"/>
                  <a:gd name="T81" fmla="*/ 487 h 1918"/>
                  <a:gd name="T82" fmla="*/ 593 w 2262"/>
                  <a:gd name="T83" fmla="*/ 420 h 1918"/>
                  <a:gd name="T84" fmla="*/ 519 w 2262"/>
                  <a:gd name="T85" fmla="*/ 109 h 1918"/>
                  <a:gd name="T86" fmla="*/ 455 w 2262"/>
                  <a:gd name="T87" fmla="*/ 26 h 1918"/>
                  <a:gd name="T88" fmla="*/ 349 w 2262"/>
                  <a:gd name="T89" fmla="*/ 26 h 1918"/>
                  <a:gd name="T90" fmla="*/ 301 w 2262"/>
                  <a:gd name="T91" fmla="*/ 26 h 1918"/>
                  <a:gd name="T92" fmla="*/ 227 w 2262"/>
                  <a:gd name="T93" fmla="*/ 0 h 1918"/>
                  <a:gd name="T94" fmla="*/ 178 w 2262"/>
                  <a:gd name="T95" fmla="*/ 18 h 1918"/>
                  <a:gd name="T96" fmla="*/ 122 w 2262"/>
                  <a:gd name="T97" fmla="*/ 68 h 1918"/>
                  <a:gd name="T98" fmla="*/ 97 w 2262"/>
                  <a:gd name="T99" fmla="*/ 109 h 1918"/>
                  <a:gd name="T100" fmla="*/ 49 w 2262"/>
                  <a:gd name="T101" fmla="*/ 135 h 191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262"/>
                  <a:gd name="T154" fmla="*/ 0 h 1918"/>
                  <a:gd name="T155" fmla="*/ 2262 w 2262"/>
                  <a:gd name="T156" fmla="*/ 1918 h 191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262" h="1918">
                    <a:moveTo>
                      <a:pt x="115" y="309"/>
                    </a:moveTo>
                    <a:lnTo>
                      <a:pt x="173" y="364"/>
                    </a:lnTo>
                    <a:lnTo>
                      <a:pt x="230" y="461"/>
                    </a:lnTo>
                    <a:lnTo>
                      <a:pt x="306" y="480"/>
                    </a:lnTo>
                    <a:lnTo>
                      <a:pt x="306" y="596"/>
                    </a:lnTo>
                    <a:lnTo>
                      <a:pt x="211" y="596"/>
                    </a:lnTo>
                    <a:lnTo>
                      <a:pt x="211" y="520"/>
                    </a:lnTo>
                    <a:lnTo>
                      <a:pt x="192" y="520"/>
                    </a:lnTo>
                    <a:lnTo>
                      <a:pt x="0" y="596"/>
                    </a:lnTo>
                    <a:lnTo>
                      <a:pt x="58" y="654"/>
                    </a:lnTo>
                    <a:lnTo>
                      <a:pt x="58" y="730"/>
                    </a:lnTo>
                    <a:lnTo>
                      <a:pt x="134" y="769"/>
                    </a:lnTo>
                    <a:lnTo>
                      <a:pt x="250" y="788"/>
                    </a:lnTo>
                    <a:lnTo>
                      <a:pt x="327" y="730"/>
                    </a:lnTo>
                    <a:lnTo>
                      <a:pt x="345" y="864"/>
                    </a:lnTo>
                    <a:lnTo>
                      <a:pt x="269" y="883"/>
                    </a:lnTo>
                    <a:lnTo>
                      <a:pt x="250" y="921"/>
                    </a:lnTo>
                    <a:lnTo>
                      <a:pt x="211" y="940"/>
                    </a:lnTo>
                    <a:lnTo>
                      <a:pt x="154" y="903"/>
                    </a:lnTo>
                    <a:lnTo>
                      <a:pt x="115" y="980"/>
                    </a:lnTo>
                    <a:lnTo>
                      <a:pt x="19" y="1075"/>
                    </a:lnTo>
                    <a:lnTo>
                      <a:pt x="77" y="1171"/>
                    </a:lnTo>
                    <a:lnTo>
                      <a:pt x="58" y="1209"/>
                    </a:lnTo>
                    <a:lnTo>
                      <a:pt x="134" y="1285"/>
                    </a:lnTo>
                    <a:lnTo>
                      <a:pt x="230" y="1285"/>
                    </a:lnTo>
                    <a:lnTo>
                      <a:pt x="269" y="1343"/>
                    </a:lnTo>
                    <a:lnTo>
                      <a:pt x="250" y="1381"/>
                    </a:lnTo>
                    <a:lnTo>
                      <a:pt x="269" y="1439"/>
                    </a:lnTo>
                    <a:lnTo>
                      <a:pt x="345" y="1400"/>
                    </a:lnTo>
                    <a:lnTo>
                      <a:pt x="421" y="1478"/>
                    </a:lnTo>
                    <a:lnTo>
                      <a:pt x="536" y="1419"/>
                    </a:lnTo>
                    <a:lnTo>
                      <a:pt x="498" y="1497"/>
                    </a:lnTo>
                    <a:lnTo>
                      <a:pt x="498" y="1574"/>
                    </a:lnTo>
                    <a:lnTo>
                      <a:pt x="345" y="1689"/>
                    </a:lnTo>
                    <a:lnTo>
                      <a:pt x="288" y="1765"/>
                    </a:lnTo>
                    <a:lnTo>
                      <a:pt x="230" y="1765"/>
                    </a:lnTo>
                    <a:lnTo>
                      <a:pt x="134" y="1841"/>
                    </a:lnTo>
                    <a:lnTo>
                      <a:pt x="39" y="1861"/>
                    </a:lnTo>
                    <a:lnTo>
                      <a:pt x="0" y="1900"/>
                    </a:lnTo>
                    <a:lnTo>
                      <a:pt x="39" y="1918"/>
                    </a:lnTo>
                    <a:lnTo>
                      <a:pt x="230" y="1841"/>
                    </a:lnTo>
                    <a:lnTo>
                      <a:pt x="345" y="1785"/>
                    </a:lnTo>
                    <a:lnTo>
                      <a:pt x="574" y="1631"/>
                    </a:lnTo>
                    <a:lnTo>
                      <a:pt x="748" y="1439"/>
                    </a:lnTo>
                    <a:lnTo>
                      <a:pt x="767" y="1400"/>
                    </a:lnTo>
                    <a:lnTo>
                      <a:pt x="710" y="1400"/>
                    </a:lnTo>
                    <a:lnTo>
                      <a:pt x="882" y="1151"/>
                    </a:lnTo>
                    <a:lnTo>
                      <a:pt x="921" y="1133"/>
                    </a:lnTo>
                    <a:lnTo>
                      <a:pt x="921" y="1171"/>
                    </a:lnTo>
                    <a:lnTo>
                      <a:pt x="863" y="1209"/>
                    </a:lnTo>
                    <a:lnTo>
                      <a:pt x="845" y="1324"/>
                    </a:lnTo>
                    <a:lnTo>
                      <a:pt x="882" y="1305"/>
                    </a:lnTo>
                    <a:lnTo>
                      <a:pt x="845" y="1343"/>
                    </a:lnTo>
                    <a:lnTo>
                      <a:pt x="863" y="1363"/>
                    </a:lnTo>
                    <a:lnTo>
                      <a:pt x="979" y="1285"/>
                    </a:lnTo>
                    <a:lnTo>
                      <a:pt x="1035" y="1266"/>
                    </a:lnTo>
                    <a:lnTo>
                      <a:pt x="1055" y="1209"/>
                    </a:lnTo>
                    <a:lnTo>
                      <a:pt x="1035" y="1171"/>
                    </a:lnTo>
                    <a:lnTo>
                      <a:pt x="1150" y="1151"/>
                    </a:lnTo>
                    <a:lnTo>
                      <a:pt x="1285" y="1229"/>
                    </a:lnTo>
                    <a:lnTo>
                      <a:pt x="1400" y="1190"/>
                    </a:lnTo>
                    <a:lnTo>
                      <a:pt x="1457" y="1209"/>
                    </a:lnTo>
                    <a:lnTo>
                      <a:pt x="1534" y="1209"/>
                    </a:lnTo>
                    <a:lnTo>
                      <a:pt x="1745" y="1305"/>
                    </a:lnTo>
                    <a:lnTo>
                      <a:pt x="1784" y="1343"/>
                    </a:lnTo>
                    <a:lnTo>
                      <a:pt x="1841" y="1419"/>
                    </a:lnTo>
                    <a:lnTo>
                      <a:pt x="1955" y="1497"/>
                    </a:lnTo>
                    <a:lnTo>
                      <a:pt x="1995" y="1535"/>
                    </a:lnTo>
                    <a:lnTo>
                      <a:pt x="2129" y="1611"/>
                    </a:lnTo>
                    <a:lnTo>
                      <a:pt x="2262" y="1555"/>
                    </a:lnTo>
                    <a:lnTo>
                      <a:pt x="2262" y="1478"/>
                    </a:lnTo>
                    <a:lnTo>
                      <a:pt x="2225" y="1400"/>
                    </a:lnTo>
                    <a:lnTo>
                      <a:pt x="2167" y="1381"/>
                    </a:lnTo>
                    <a:lnTo>
                      <a:pt x="2110" y="1381"/>
                    </a:lnTo>
                    <a:lnTo>
                      <a:pt x="2033" y="1324"/>
                    </a:lnTo>
                    <a:lnTo>
                      <a:pt x="1955" y="1266"/>
                    </a:lnTo>
                    <a:lnTo>
                      <a:pt x="1802" y="1114"/>
                    </a:lnTo>
                    <a:lnTo>
                      <a:pt x="1765" y="1133"/>
                    </a:lnTo>
                    <a:lnTo>
                      <a:pt x="1726" y="1190"/>
                    </a:lnTo>
                    <a:lnTo>
                      <a:pt x="1687" y="1229"/>
                    </a:lnTo>
                    <a:lnTo>
                      <a:pt x="1553" y="1151"/>
                    </a:lnTo>
                    <a:lnTo>
                      <a:pt x="1553" y="1114"/>
                    </a:lnTo>
                    <a:lnTo>
                      <a:pt x="1439" y="1151"/>
                    </a:lnTo>
                    <a:lnTo>
                      <a:pt x="1400" y="959"/>
                    </a:lnTo>
                    <a:lnTo>
                      <a:pt x="1305" y="538"/>
                    </a:lnTo>
                    <a:lnTo>
                      <a:pt x="1226" y="250"/>
                    </a:lnTo>
                    <a:lnTo>
                      <a:pt x="1189" y="117"/>
                    </a:lnTo>
                    <a:lnTo>
                      <a:pt x="1074" y="59"/>
                    </a:lnTo>
                    <a:lnTo>
                      <a:pt x="1015" y="97"/>
                    </a:lnTo>
                    <a:lnTo>
                      <a:pt x="824" y="59"/>
                    </a:lnTo>
                    <a:lnTo>
                      <a:pt x="767" y="79"/>
                    </a:lnTo>
                    <a:lnTo>
                      <a:pt x="710" y="59"/>
                    </a:lnTo>
                    <a:lnTo>
                      <a:pt x="710" y="41"/>
                    </a:lnTo>
                    <a:lnTo>
                      <a:pt x="536" y="0"/>
                    </a:lnTo>
                    <a:lnTo>
                      <a:pt x="519" y="41"/>
                    </a:lnTo>
                    <a:lnTo>
                      <a:pt x="421" y="41"/>
                    </a:lnTo>
                    <a:lnTo>
                      <a:pt x="345" y="97"/>
                    </a:lnTo>
                    <a:lnTo>
                      <a:pt x="288" y="155"/>
                    </a:lnTo>
                    <a:lnTo>
                      <a:pt x="269" y="212"/>
                    </a:lnTo>
                    <a:lnTo>
                      <a:pt x="230" y="250"/>
                    </a:lnTo>
                    <a:lnTo>
                      <a:pt x="154" y="250"/>
                    </a:lnTo>
                    <a:lnTo>
                      <a:pt x="115" y="309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Freeform 9"/>
              <p:cNvSpPr>
                <a:spLocks/>
              </p:cNvSpPr>
              <p:nvPr/>
            </p:nvSpPr>
            <p:spPr bwMode="auto">
              <a:xfrm>
                <a:off x="1236" y="3297"/>
                <a:ext cx="22" cy="12"/>
              </a:xfrm>
              <a:custGeom>
                <a:avLst/>
                <a:gdLst>
                  <a:gd name="T0" fmla="*/ 11 w 52"/>
                  <a:gd name="T1" fmla="*/ 7 h 29"/>
                  <a:gd name="T2" fmla="*/ 11 w 52"/>
                  <a:gd name="T3" fmla="*/ 7 h 29"/>
                  <a:gd name="T4" fmla="*/ 12 w 52"/>
                  <a:gd name="T5" fmla="*/ 6 h 29"/>
                  <a:gd name="T6" fmla="*/ 12 w 52"/>
                  <a:gd name="T7" fmla="*/ 5 h 29"/>
                  <a:gd name="T8" fmla="*/ 12 w 52"/>
                  <a:gd name="T9" fmla="*/ 4 h 29"/>
                  <a:gd name="T10" fmla="*/ 12 w 52"/>
                  <a:gd name="T11" fmla="*/ 3 h 29"/>
                  <a:gd name="T12" fmla="*/ 12 w 52"/>
                  <a:gd name="T13" fmla="*/ 3 h 29"/>
                  <a:gd name="T14" fmla="*/ 8 w 52"/>
                  <a:gd name="T15" fmla="*/ 2 h 29"/>
                  <a:gd name="T16" fmla="*/ 5 w 52"/>
                  <a:gd name="T17" fmla="*/ 1 h 29"/>
                  <a:gd name="T18" fmla="*/ 2 w 52"/>
                  <a:gd name="T19" fmla="*/ 1 h 29"/>
                  <a:gd name="T20" fmla="*/ 0 w 52"/>
                  <a:gd name="T21" fmla="*/ 3 h 29"/>
                  <a:gd name="T22" fmla="*/ 0 w 52"/>
                  <a:gd name="T23" fmla="*/ 3 h 29"/>
                  <a:gd name="T24" fmla="*/ 0 w 52"/>
                  <a:gd name="T25" fmla="*/ 5 h 29"/>
                  <a:gd name="T26" fmla="*/ 1 w 52"/>
                  <a:gd name="T27" fmla="*/ 7 h 29"/>
                  <a:gd name="T28" fmla="*/ 3 w 52"/>
                  <a:gd name="T29" fmla="*/ 9 h 29"/>
                  <a:gd name="T30" fmla="*/ 5 w 52"/>
                  <a:gd name="T31" fmla="*/ 10 h 29"/>
                  <a:gd name="T32" fmla="*/ 7 w 52"/>
                  <a:gd name="T33" fmla="*/ 11 h 29"/>
                  <a:gd name="T34" fmla="*/ 9 w 52"/>
                  <a:gd name="T35" fmla="*/ 12 h 29"/>
                  <a:gd name="T36" fmla="*/ 12 w 52"/>
                  <a:gd name="T37" fmla="*/ 12 h 29"/>
                  <a:gd name="T38" fmla="*/ 15 w 52"/>
                  <a:gd name="T39" fmla="*/ 12 h 29"/>
                  <a:gd name="T40" fmla="*/ 15 w 52"/>
                  <a:gd name="T41" fmla="*/ 12 h 29"/>
                  <a:gd name="T42" fmla="*/ 18 w 52"/>
                  <a:gd name="T43" fmla="*/ 10 h 29"/>
                  <a:gd name="T44" fmla="*/ 21 w 52"/>
                  <a:gd name="T45" fmla="*/ 7 h 29"/>
                  <a:gd name="T46" fmla="*/ 22 w 52"/>
                  <a:gd name="T47" fmla="*/ 4 h 29"/>
                  <a:gd name="T48" fmla="*/ 22 w 52"/>
                  <a:gd name="T49" fmla="*/ 1 h 29"/>
                  <a:gd name="T50" fmla="*/ 22 w 52"/>
                  <a:gd name="T51" fmla="*/ 1 h 29"/>
                  <a:gd name="T52" fmla="*/ 19 w 52"/>
                  <a:gd name="T53" fmla="*/ 0 h 29"/>
                  <a:gd name="T54" fmla="*/ 17 w 52"/>
                  <a:gd name="T55" fmla="*/ 2 h 29"/>
                  <a:gd name="T56" fmla="*/ 15 w 52"/>
                  <a:gd name="T57" fmla="*/ 5 h 29"/>
                  <a:gd name="T58" fmla="*/ 12 w 52"/>
                  <a:gd name="T59" fmla="*/ 7 h 29"/>
                  <a:gd name="T60" fmla="*/ 12 w 52"/>
                  <a:gd name="T61" fmla="*/ 7 h 29"/>
                  <a:gd name="T62" fmla="*/ 12 w 52"/>
                  <a:gd name="T63" fmla="*/ 8 h 29"/>
                  <a:gd name="T64" fmla="*/ 12 w 52"/>
                  <a:gd name="T65" fmla="*/ 9 h 29"/>
                  <a:gd name="T66" fmla="*/ 12 w 52"/>
                  <a:gd name="T67" fmla="*/ 10 h 29"/>
                  <a:gd name="T68" fmla="*/ 12 w 52"/>
                  <a:gd name="T69" fmla="*/ 12 h 2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2"/>
                  <a:gd name="T106" fmla="*/ 0 h 29"/>
                  <a:gd name="T107" fmla="*/ 52 w 52"/>
                  <a:gd name="T108" fmla="*/ 29 h 2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2" h="29">
                    <a:moveTo>
                      <a:pt x="27" y="17"/>
                    </a:moveTo>
                    <a:lnTo>
                      <a:pt x="27" y="17"/>
                    </a:lnTo>
                    <a:lnTo>
                      <a:pt x="28" y="15"/>
                    </a:lnTo>
                    <a:lnTo>
                      <a:pt x="28" y="12"/>
                    </a:lnTo>
                    <a:lnTo>
                      <a:pt x="28" y="9"/>
                    </a:lnTo>
                    <a:lnTo>
                      <a:pt x="28" y="8"/>
                    </a:lnTo>
                    <a:lnTo>
                      <a:pt x="20" y="5"/>
                    </a:lnTo>
                    <a:lnTo>
                      <a:pt x="12" y="2"/>
                    </a:lnTo>
                    <a:lnTo>
                      <a:pt x="4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3" y="16"/>
                    </a:lnTo>
                    <a:lnTo>
                      <a:pt x="6" y="21"/>
                    </a:lnTo>
                    <a:lnTo>
                      <a:pt x="11" y="24"/>
                    </a:lnTo>
                    <a:lnTo>
                      <a:pt x="16" y="26"/>
                    </a:lnTo>
                    <a:lnTo>
                      <a:pt x="22" y="29"/>
                    </a:lnTo>
                    <a:lnTo>
                      <a:pt x="29" y="29"/>
                    </a:lnTo>
                    <a:lnTo>
                      <a:pt x="35" y="28"/>
                    </a:lnTo>
                    <a:lnTo>
                      <a:pt x="42" y="24"/>
                    </a:lnTo>
                    <a:lnTo>
                      <a:pt x="49" y="17"/>
                    </a:lnTo>
                    <a:lnTo>
                      <a:pt x="52" y="9"/>
                    </a:lnTo>
                    <a:lnTo>
                      <a:pt x="51" y="2"/>
                    </a:lnTo>
                    <a:lnTo>
                      <a:pt x="46" y="0"/>
                    </a:lnTo>
                    <a:lnTo>
                      <a:pt x="41" y="5"/>
                    </a:lnTo>
                    <a:lnTo>
                      <a:pt x="36" y="12"/>
                    </a:lnTo>
                    <a:lnTo>
                      <a:pt x="29" y="17"/>
                    </a:lnTo>
                    <a:lnTo>
                      <a:pt x="28" y="20"/>
                    </a:lnTo>
                    <a:lnTo>
                      <a:pt x="28" y="22"/>
                    </a:lnTo>
                    <a:lnTo>
                      <a:pt x="28" y="25"/>
                    </a:lnTo>
                    <a:lnTo>
                      <a:pt x="29" y="29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Freeform 10"/>
              <p:cNvSpPr>
                <a:spLocks/>
              </p:cNvSpPr>
              <p:nvPr/>
            </p:nvSpPr>
            <p:spPr bwMode="auto">
              <a:xfrm>
                <a:off x="1189" y="3307"/>
                <a:ext cx="45" cy="31"/>
              </a:xfrm>
              <a:custGeom>
                <a:avLst/>
                <a:gdLst>
                  <a:gd name="T0" fmla="*/ 39 w 107"/>
                  <a:gd name="T1" fmla="*/ 1 h 70"/>
                  <a:gd name="T2" fmla="*/ 32 w 107"/>
                  <a:gd name="T3" fmla="*/ 1 h 70"/>
                  <a:gd name="T4" fmla="*/ 26 w 107"/>
                  <a:gd name="T5" fmla="*/ 0 h 70"/>
                  <a:gd name="T6" fmla="*/ 20 w 107"/>
                  <a:gd name="T7" fmla="*/ 1 h 70"/>
                  <a:gd name="T8" fmla="*/ 15 w 107"/>
                  <a:gd name="T9" fmla="*/ 5 h 70"/>
                  <a:gd name="T10" fmla="*/ 14 w 107"/>
                  <a:gd name="T11" fmla="*/ 10 h 70"/>
                  <a:gd name="T12" fmla="*/ 13 w 107"/>
                  <a:gd name="T13" fmla="*/ 12 h 70"/>
                  <a:gd name="T14" fmla="*/ 7 w 107"/>
                  <a:gd name="T15" fmla="*/ 14 h 70"/>
                  <a:gd name="T16" fmla="*/ 5 w 107"/>
                  <a:gd name="T17" fmla="*/ 18 h 70"/>
                  <a:gd name="T18" fmla="*/ 4 w 107"/>
                  <a:gd name="T19" fmla="*/ 21 h 70"/>
                  <a:gd name="T20" fmla="*/ 3 w 107"/>
                  <a:gd name="T21" fmla="*/ 25 h 70"/>
                  <a:gd name="T22" fmla="*/ 0 w 107"/>
                  <a:gd name="T23" fmla="*/ 27 h 70"/>
                  <a:gd name="T24" fmla="*/ 0 w 107"/>
                  <a:gd name="T25" fmla="*/ 30 h 70"/>
                  <a:gd name="T26" fmla="*/ 0 w 107"/>
                  <a:gd name="T27" fmla="*/ 30 h 70"/>
                  <a:gd name="T28" fmla="*/ 1 w 107"/>
                  <a:gd name="T29" fmla="*/ 30 h 70"/>
                  <a:gd name="T30" fmla="*/ 2 w 107"/>
                  <a:gd name="T31" fmla="*/ 30 h 70"/>
                  <a:gd name="T32" fmla="*/ 2 w 107"/>
                  <a:gd name="T33" fmla="*/ 30 h 70"/>
                  <a:gd name="T34" fmla="*/ 2 w 107"/>
                  <a:gd name="T35" fmla="*/ 31 h 70"/>
                  <a:gd name="T36" fmla="*/ 3 w 107"/>
                  <a:gd name="T37" fmla="*/ 31 h 70"/>
                  <a:gd name="T38" fmla="*/ 7 w 107"/>
                  <a:gd name="T39" fmla="*/ 31 h 70"/>
                  <a:gd name="T40" fmla="*/ 11 w 107"/>
                  <a:gd name="T41" fmla="*/ 28 h 70"/>
                  <a:gd name="T42" fmla="*/ 15 w 107"/>
                  <a:gd name="T43" fmla="*/ 25 h 70"/>
                  <a:gd name="T44" fmla="*/ 19 w 107"/>
                  <a:gd name="T45" fmla="*/ 23 h 70"/>
                  <a:gd name="T46" fmla="*/ 24 w 107"/>
                  <a:gd name="T47" fmla="*/ 20 h 70"/>
                  <a:gd name="T48" fmla="*/ 28 w 107"/>
                  <a:gd name="T49" fmla="*/ 17 h 70"/>
                  <a:gd name="T50" fmla="*/ 32 w 107"/>
                  <a:gd name="T51" fmla="*/ 13 h 70"/>
                  <a:gd name="T52" fmla="*/ 36 w 107"/>
                  <a:gd name="T53" fmla="*/ 10 h 70"/>
                  <a:gd name="T54" fmla="*/ 40 w 107"/>
                  <a:gd name="T55" fmla="*/ 9 h 70"/>
                  <a:gd name="T56" fmla="*/ 43 w 107"/>
                  <a:gd name="T57" fmla="*/ 7 h 70"/>
                  <a:gd name="T58" fmla="*/ 45 w 107"/>
                  <a:gd name="T59" fmla="*/ 4 h 70"/>
                  <a:gd name="T60" fmla="*/ 44 w 107"/>
                  <a:gd name="T61" fmla="*/ 1 h 70"/>
                  <a:gd name="T62" fmla="*/ 42 w 107"/>
                  <a:gd name="T63" fmla="*/ 0 h 70"/>
                  <a:gd name="T64" fmla="*/ 42 w 107"/>
                  <a:gd name="T65" fmla="*/ 0 h 70"/>
                  <a:gd name="T66" fmla="*/ 42 w 107"/>
                  <a:gd name="T67" fmla="*/ 0 h 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7"/>
                  <a:gd name="T103" fmla="*/ 0 h 70"/>
                  <a:gd name="T104" fmla="*/ 107 w 107"/>
                  <a:gd name="T105" fmla="*/ 70 h 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7" h="70">
                    <a:moveTo>
                      <a:pt x="100" y="1"/>
                    </a:moveTo>
                    <a:lnTo>
                      <a:pt x="93" y="2"/>
                    </a:lnTo>
                    <a:lnTo>
                      <a:pt x="85" y="2"/>
                    </a:lnTo>
                    <a:lnTo>
                      <a:pt x="77" y="2"/>
                    </a:lnTo>
                    <a:lnTo>
                      <a:pt x="70" y="1"/>
                    </a:lnTo>
                    <a:lnTo>
                      <a:pt x="62" y="1"/>
                    </a:lnTo>
                    <a:lnTo>
                      <a:pt x="54" y="2"/>
                    </a:lnTo>
                    <a:lnTo>
                      <a:pt x="47" y="3"/>
                    </a:lnTo>
                    <a:lnTo>
                      <a:pt x="40" y="7"/>
                    </a:lnTo>
                    <a:lnTo>
                      <a:pt x="35" y="12"/>
                    </a:lnTo>
                    <a:lnTo>
                      <a:pt x="33" y="17"/>
                    </a:lnTo>
                    <a:lnTo>
                      <a:pt x="34" y="23"/>
                    </a:lnTo>
                    <a:lnTo>
                      <a:pt x="37" y="29"/>
                    </a:lnTo>
                    <a:lnTo>
                      <a:pt x="30" y="28"/>
                    </a:lnTo>
                    <a:lnTo>
                      <a:pt x="23" y="29"/>
                    </a:lnTo>
                    <a:lnTo>
                      <a:pt x="17" y="32"/>
                    </a:lnTo>
                    <a:lnTo>
                      <a:pt x="12" y="37"/>
                    </a:lnTo>
                    <a:lnTo>
                      <a:pt x="11" y="40"/>
                    </a:lnTo>
                    <a:lnTo>
                      <a:pt x="10" y="45"/>
                    </a:lnTo>
                    <a:lnTo>
                      <a:pt x="10" y="48"/>
                    </a:lnTo>
                    <a:lnTo>
                      <a:pt x="10" y="53"/>
                    </a:lnTo>
                    <a:lnTo>
                      <a:pt x="8" y="56"/>
                    </a:lnTo>
                    <a:lnTo>
                      <a:pt x="4" y="59"/>
                    </a:lnTo>
                    <a:lnTo>
                      <a:pt x="1" y="61"/>
                    </a:lnTo>
                    <a:lnTo>
                      <a:pt x="0" y="67"/>
                    </a:lnTo>
                    <a:lnTo>
                      <a:pt x="1" y="67"/>
                    </a:lnTo>
                    <a:lnTo>
                      <a:pt x="1" y="68"/>
                    </a:lnTo>
                    <a:lnTo>
                      <a:pt x="2" y="68"/>
                    </a:lnTo>
                    <a:lnTo>
                      <a:pt x="4" y="68"/>
                    </a:lnTo>
                    <a:lnTo>
                      <a:pt x="5" y="68"/>
                    </a:lnTo>
                    <a:lnTo>
                      <a:pt x="4" y="69"/>
                    </a:lnTo>
                    <a:lnTo>
                      <a:pt x="3" y="70"/>
                    </a:lnTo>
                    <a:lnTo>
                      <a:pt x="8" y="70"/>
                    </a:lnTo>
                    <a:lnTo>
                      <a:pt x="12" y="70"/>
                    </a:lnTo>
                    <a:lnTo>
                      <a:pt x="17" y="69"/>
                    </a:lnTo>
                    <a:lnTo>
                      <a:pt x="20" y="67"/>
                    </a:lnTo>
                    <a:lnTo>
                      <a:pt x="25" y="63"/>
                    </a:lnTo>
                    <a:lnTo>
                      <a:pt x="31" y="59"/>
                    </a:lnTo>
                    <a:lnTo>
                      <a:pt x="35" y="56"/>
                    </a:lnTo>
                    <a:lnTo>
                      <a:pt x="41" y="53"/>
                    </a:lnTo>
                    <a:lnTo>
                      <a:pt x="46" y="51"/>
                    </a:lnTo>
                    <a:lnTo>
                      <a:pt x="50" y="47"/>
                    </a:lnTo>
                    <a:lnTo>
                      <a:pt x="56" y="45"/>
                    </a:lnTo>
                    <a:lnTo>
                      <a:pt x="61" y="41"/>
                    </a:lnTo>
                    <a:lnTo>
                      <a:pt x="66" y="38"/>
                    </a:lnTo>
                    <a:lnTo>
                      <a:pt x="71" y="33"/>
                    </a:lnTo>
                    <a:lnTo>
                      <a:pt x="77" y="29"/>
                    </a:lnTo>
                    <a:lnTo>
                      <a:pt x="81" y="25"/>
                    </a:lnTo>
                    <a:lnTo>
                      <a:pt x="86" y="23"/>
                    </a:lnTo>
                    <a:lnTo>
                      <a:pt x="91" y="21"/>
                    </a:lnTo>
                    <a:lnTo>
                      <a:pt x="94" y="20"/>
                    </a:lnTo>
                    <a:lnTo>
                      <a:pt x="99" y="17"/>
                    </a:lnTo>
                    <a:lnTo>
                      <a:pt x="102" y="15"/>
                    </a:lnTo>
                    <a:lnTo>
                      <a:pt x="106" y="13"/>
                    </a:lnTo>
                    <a:lnTo>
                      <a:pt x="107" y="9"/>
                    </a:lnTo>
                    <a:lnTo>
                      <a:pt x="106" y="5"/>
                    </a:lnTo>
                    <a:lnTo>
                      <a:pt x="104" y="3"/>
                    </a:lnTo>
                    <a:lnTo>
                      <a:pt x="103" y="2"/>
                    </a:lnTo>
                    <a:lnTo>
                      <a:pt x="101" y="0"/>
                    </a:lnTo>
                    <a:lnTo>
                      <a:pt x="98" y="0"/>
                    </a:lnTo>
                    <a:lnTo>
                      <a:pt x="99" y="0"/>
                    </a:lnTo>
                    <a:lnTo>
                      <a:pt x="99" y="1"/>
                    </a:lnTo>
                    <a:lnTo>
                      <a:pt x="100" y="1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Freeform 11"/>
              <p:cNvSpPr>
                <a:spLocks/>
              </p:cNvSpPr>
              <p:nvPr/>
            </p:nvSpPr>
            <p:spPr bwMode="auto">
              <a:xfrm>
                <a:off x="1189" y="3307"/>
                <a:ext cx="45" cy="31"/>
              </a:xfrm>
              <a:custGeom>
                <a:avLst/>
                <a:gdLst>
                  <a:gd name="T0" fmla="*/ 42 w 107"/>
                  <a:gd name="T1" fmla="*/ 0 h 70"/>
                  <a:gd name="T2" fmla="*/ 36 w 107"/>
                  <a:gd name="T3" fmla="*/ 1 h 70"/>
                  <a:gd name="T4" fmla="*/ 29 w 107"/>
                  <a:gd name="T5" fmla="*/ 0 h 70"/>
                  <a:gd name="T6" fmla="*/ 23 w 107"/>
                  <a:gd name="T7" fmla="*/ 1 h 70"/>
                  <a:gd name="T8" fmla="*/ 17 w 107"/>
                  <a:gd name="T9" fmla="*/ 3 h 70"/>
                  <a:gd name="T10" fmla="*/ 15 w 107"/>
                  <a:gd name="T11" fmla="*/ 5 h 70"/>
                  <a:gd name="T12" fmla="*/ 14 w 107"/>
                  <a:gd name="T13" fmla="*/ 10 h 70"/>
                  <a:gd name="T14" fmla="*/ 16 w 107"/>
                  <a:gd name="T15" fmla="*/ 13 h 70"/>
                  <a:gd name="T16" fmla="*/ 10 w 107"/>
                  <a:gd name="T17" fmla="*/ 13 h 70"/>
                  <a:gd name="T18" fmla="*/ 5 w 107"/>
                  <a:gd name="T19" fmla="*/ 16 h 70"/>
                  <a:gd name="T20" fmla="*/ 5 w 107"/>
                  <a:gd name="T21" fmla="*/ 18 h 70"/>
                  <a:gd name="T22" fmla="*/ 4 w 107"/>
                  <a:gd name="T23" fmla="*/ 21 h 70"/>
                  <a:gd name="T24" fmla="*/ 4 w 107"/>
                  <a:gd name="T25" fmla="*/ 23 h 70"/>
                  <a:gd name="T26" fmla="*/ 2 w 107"/>
                  <a:gd name="T27" fmla="*/ 26 h 70"/>
                  <a:gd name="T28" fmla="*/ 0 w 107"/>
                  <a:gd name="T29" fmla="*/ 30 h 70"/>
                  <a:gd name="T30" fmla="*/ 0 w 107"/>
                  <a:gd name="T31" fmla="*/ 30 h 70"/>
                  <a:gd name="T32" fmla="*/ 0 w 107"/>
                  <a:gd name="T33" fmla="*/ 30 h 70"/>
                  <a:gd name="T34" fmla="*/ 0 w 107"/>
                  <a:gd name="T35" fmla="*/ 30 h 70"/>
                  <a:gd name="T36" fmla="*/ 2 w 107"/>
                  <a:gd name="T37" fmla="*/ 30 h 70"/>
                  <a:gd name="T38" fmla="*/ 2 w 107"/>
                  <a:gd name="T39" fmla="*/ 30 h 70"/>
                  <a:gd name="T40" fmla="*/ 2 w 107"/>
                  <a:gd name="T41" fmla="*/ 30 h 70"/>
                  <a:gd name="T42" fmla="*/ 2 w 107"/>
                  <a:gd name="T43" fmla="*/ 31 h 70"/>
                  <a:gd name="T44" fmla="*/ 1 w 107"/>
                  <a:gd name="T45" fmla="*/ 31 h 70"/>
                  <a:gd name="T46" fmla="*/ 5 w 107"/>
                  <a:gd name="T47" fmla="*/ 31 h 70"/>
                  <a:gd name="T48" fmla="*/ 8 w 107"/>
                  <a:gd name="T49" fmla="*/ 30 h 70"/>
                  <a:gd name="T50" fmla="*/ 11 w 107"/>
                  <a:gd name="T51" fmla="*/ 28 h 70"/>
                  <a:gd name="T52" fmla="*/ 15 w 107"/>
                  <a:gd name="T53" fmla="*/ 25 h 70"/>
                  <a:gd name="T54" fmla="*/ 19 w 107"/>
                  <a:gd name="T55" fmla="*/ 23 h 70"/>
                  <a:gd name="T56" fmla="*/ 24 w 107"/>
                  <a:gd name="T57" fmla="*/ 20 h 70"/>
                  <a:gd name="T58" fmla="*/ 26 w 107"/>
                  <a:gd name="T59" fmla="*/ 18 h 70"/>
                  <a:gd name="T60" fmla="*/ 30 w 107"/>
                  <a:gd name="T61" fmla="*/ 15 h 70"/>
                  <a:gd name="T62" fmla="*/ 34 w 107"/>
                  <a:gd name="T63" fmla="*/ 11 h 70"/>
                  <a:gd name="T64" fmla="*/ 36 w 107"/>
                  <a:gd name="T65" fmla="*/ 10 h 70"/>
                  <a:gd name="T66" fmla="*/ 40 w 107"/>
                  <a:gd name="T67" fmla="*/ 9 h 70"/>
                  <a:gd name="T68" fmla="*/ 42 w 107"/>
                  <a:gd name="T69" fmla="*/ 8 h 70"/>
                  <a:gd name="T70" fmla="*/ 45 w 107"/>
                  <a:gd name="T71" fmla="*/ 6 h 70"/>
                  <a:gd name="T72" fmla="*/ 45 w 107"/>
                  <a:gd name="T73" fmla="*/ 2 h 70"/>
                  <a:gd name="T74" fmla="*/ 44 w 107"/>
                  <a:gd name="T75" fmla="*/ 1 h 70"/>
                  <a:gd name="T76" fmla="*/ 42 w 107"/>
                  <a:gd name="T77" fmla="*/ 0 h 70"/>
                  <a:gd name="T78" fmla="*/ 41 w 107"/>
                  <a:gd name="T79" fmla="*/ 0 h 70"/>
                  <a:gd name="T80" fmla="*/ 42 w 107"/>
                  <a:gd name="T81" fmla="*/ 0 h 70"/>
                  <a:gd name="T82" fmla="*/ 42 w 107"/>
                  <a:gd name="T83" fmla="*/ 0 h 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07"/>
                  <a:gd name="T127" fmla="*/ 0 h 70"/>
                  <a:gd name="T128" fmla="*/ 107 w 107"/>
                  <a:gd name="T129" fmla="*/ 70 h 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07" h="70">
                    <a:moveTo>
                      <a:pt x="100" y="1"/>
                    </a:moveTo>
                    <a:lnTo>
                      <a:pt x="100" y="1"/>
                    </a:lnTo>
                    <a:lnTo>
                      <a:pt x="93" y="2"/>
                    </a:lnTo>
                    <a:lnTo>
                      <a:pt x="85" y="2"/>
                    </a:lnTo>
                    <a:lnTo>
                      <a:pt x="77" y="2"/>
                    </a:lnTo>
                    <a:lnTo>
                      <a:pt x="70" y="1"/>
                    </a:lnTo>
                    <a:lnTo>
                      <a:pt x="62" y="1"/>
                    </a:lnTo>
                    <a:lnTo>
                      <a:pt x="54" y="2"/>
                    </a:lnTo>
                    <a:lnTo>
                      <a:pt x="47" y="3"/>
                    </a:lnTo>
                    <a:lnTo>
                      <a:pt x="40" y="7"/>
                    </a:lnTo>
                    <a:lnTo>
                      <a:pt x="35" y="12"/>
                    </a:lnTo>
                    <a:lnTo>
                      <a:pt x="33" y="17"/>
                    </a:lnTo>
                    <a:lnTo>
                      <a:pt x="34" y="23"/>
                    </a:lnTo>
                    <a:lnTo>
                      <a:pt x="37" y="29"/>
                    </a:lnTo>
                    <a:lnTo>
                      <a:pt x="30" y="28"/>
                    </a:lnTo>
                    <a:lnTo>
                      <a:pt x="23" y="29"/>
                    </a:lnTo>
                    <a:lnTo>
                      <a:pt x="17" y="32"/>
                    </a:lnTo>
                    <a:lnTo>
                      <a:pt x="12" y="37"/>
                    </a:lnTo>
                    <a:lnTo>
                      <a:pt x="11" y="40"/>
                    </a:lnTo>
                    <a:lnTo>
                      <a:pt x="10" y="45"/>
                    </a:lnTo>
                    <a:lnTo>
                      <a:pt x="10" y="48"/>
                    </a:lnTo>
                    <a:lnTo>
                      <a:pt x="10" y="53"/>
                    </a:lnTo>
                    <a:lnTo>
                      <a:pt x="8" y="56"/>
                    </a:lnTo>
                    <a:lnTo>
                      <a:pt x="4" y="59"/>
                    </a:lnTo>
                    <a:lnTo>
                      <a:pt x="1" y="61"/>
                    </a:lnTo>
                    <a:lnTo>
                      <a:pt x="0" y="67"/>
                    </a:lnTo>
                    <a:lnTo>
                      <a:pt x="1" y="67"/>
                    </a:lnTo>
                    <a:lnTo>
                      <a:pt x="1" y="68"/>
                    </a:lnTo>
                    <a:lnTo>
                      <a:pt x="2" y="68"/>
                    </a:lnTo>
                    <a:lnTo>
                      <a:pt x="4" y="68"/>
                    </a:lnTo>
                    <a:lnTo>
                      <a:pt x="5" y="68"/>
                    </a:lnTo>
                    <a:lnTo>
                      <a:pt x="4" y="69"/>
                    </a:lnTo>
                    <a:lnTo>
                      <a:pt x="3" y="70"/>
                    </a:lnTo>
                    <a:lnTo>
                      <a:pt x="8" y="70"/>
                    </a:lnTo>
                    <a:lnTo>
                      <a:pt x="12" y="70"/>
                    </a:lnTo>
                    <a:lnTo>
                      <a:pt x="17" y="69"/>
                    </a:lnTo>
                    <a:lnTo>
                      <a:pt x="20" y="67"/>
                    </a:lnTo>
                    <a:lnTo>
                      <a:pt x="25" y="63"/>
                    </a:lnTo>
                    <a:lnTo>
                      <a:pt x="31" y="59"/>
                    </a:lnTo>
                    <a:lnTo>
                      <a:pt x="35" y="56"/>
                    </a:lnTo>
                    <a:lnTo>
                      <a:pt x="41" y="53"/>
                    </a:lnTo>
                    <a:lnTo>
                      <a:pt x="46" y="51"/>
                    </a:lnTo>
                    <a:lnTo>
                      <a:pt x="50" y="47"/>
                    </a:lnTo>
                    <a:lnTo>
                      <a:pt x="56" y="45"/>
                    </a:lnTo>
                    <a:lnTo>
                      <a:pt x="61" y="41"/>
                    </a:lnTo>
                    <a:lnTo>
                      <a:pt x="66" y="38"/>
                    </a:lnTo>
                    <a:lnTo>
                      <a:pt x="71" y="33"/>
                    </a:lnTo>
                    <a:lnTo>
                      <a:pt x="77" y="29"/>
                    </a:lnTo>
                    <a:lnTo>
                      <a:pt x="81" y="25"/>
                    </a:lnTo>
                    <a:lnTo>
                      <a:pt x="86" y="23"/>
                    </a:lnTo>
                    <a:lnTo>
                      <a:pt x="91" y="21"/>
                    </a:lnTo>
                    <a:lnTo>
                      <a:pt x="94" y="20"/>
                    </a:lnTo>
                    <a:lnTo>
                      <a:pt x="99" y="17"/>
                    </a:lnTo>
                    <a:lnTo>
                      <a:pt x="102" y="15"/>
                    </a:lnTo>
                    <a:lnTo>
                      <a:pt x="106" y="13"/>
                    </a:lnTo>
                    <a:lnTo>
                      <a:pt x="107" y="9"/>
                    </a:lnTo>
                    <a:lnTo>
                      <a:pt x="106" y="5"/>
                    </a:lnTo>
                    <a:lnTo>
                      <a:pt x="104" y="3"/>
                    </a:lnTo>
                    <a:lnTo>
                      <a:pt x="103" y="2"/>
                    </a:lnTo>
                    <a:lnTo>
                      <a:pt x="101" y="0"/>
                    </a:lnTo>
                    <a:lnTo>
                      <a:pt x="98" y="0"/>
                    </a:lnTo>
                    <a:lnTo>
                      <a:pt x="99" y="0"/>
                    </a:lnTo>
                    <a:lnTo>
                      <a:pt x="99" y="1"/>
                    </a:lnTo>
                    <a:lnTo>
                      <a:pt x="100" y="1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Freeform 12"/>
              <p:cNvSpPr>
                <a:spLocks/>
              </p:cNvSpPr>
              <p:nvPr/>
            </p:nvSpPr>
            <p:spPr bwMode="auto">
              <a:xfrm>
                <a:off x="1146" y="3325"/>
                <a:ext cx="41" cy="31"/>
              </a:xfrm>
              <a:custGeom>
                <a:avLst/>
                <a:gdLst>
                  <a:gd name="T0" fmla="*/ 38 w 96"/>
                  <a:gd name="T1" fmla="*/ 11 h 73"/>
                  <a:gd name="T2" fmla="*/ 39 w 96"/>
                  <a:gd name="T3" fmla="*/ 8 h 73"/>
                  <a:gd name="T4" fmla="*/ 41 w 96"/>
                  <a:gd name="T5" fmla="*/ 5 h 73"/>
                  <a:gd name="T6" fmla="*/ 41 w 96"/>
                  <a:gd name="T7" fmla="*/ 3 h 73"/>
                  <a:gd name="T8" fmla="*/ 39 w 96"/>
                  <a:gd name="T9" fmla="*/ 0 h 73"/>
                  <a:gd name="T10" fmla="*/ 37 w 96"/>
                  <a:gd name="T11" fmla="*/ 0 h 73"/>
                  <a:gd name="T12" fmla="*/ 34 w 96"/>
                  <a:gd name="T13" fmla="*/ 0 h 73"/>
                  <a:gd name="T14" fmla="*/ 32 w 96"/>
                  <a:gd name="T15" fmla="*/ 0 h 73"/>
                  <a:gd name="T16" fmla="*/ 29 w 96"/>
                  <a:gd name="T17" fmla="*/ 2 h 73"/>
                  <a:gd name="T18" fmla="*/ 27 w 96"/>
                  <a:gd name="T19" fmla="*/ 4 h 73"/>
                  <a:gd name="T20" fmla="*/ 25 w 96"/>
                  <a:gd name="T21" fmla="*/ 6 h 73"/>
                  <a:gd name="T22" fmla="*/ 24 w 96"/>
                  <a:gd name="T23" fmla="*/ 8 h 73"/>
                  <a:gd name="T24" fmla="*/ 22 w 96"/>
                  <a:gd name="T25" fmla="*/ 10 h 73"/>
                  <a:gd name="T26" fmla="*/ 21 w 96"/>
                  <a:gd name="T27" fmla="*/ 11 h 73"/>
                  <a:gd name="T28" fmla="*/ 21 w 96"/>
                  <a:gd name="T29" fmla="*/ 12 h 73"/>
                  <a:gd name="T30" fmla="*/ 21 w 96"/>
                  <a:gd name="T31" fmla="*/ 14 h 73"/>
                  <a:gd name="T32" fmla="*/ 21 w 96"/>
                  <a:gd name="T33" fmla="*/ 16 h 73"/>
                  <a:gd name="T34" fmla="*/ 20 w 96"/>
                  <a:gd name="T35" fmla="*/ 17 h 73"/>
                  <a:gd name="T36" fmla="*/ 19 w 96"/>
                  <a:gd name="T37" fmla="*/ 18 h 73"/>
                  <a:gd name="T38" fmla="*/ 18 w 96"/>
                  <a:gd name="T39" fmla="*/ 19 h 73"/>
                  <a:gd name="T40" fmla="*/ 16 w 96"/>
                  <a:gd name="T41" fmla="*/ 20 h 73"/>
                  <a:gd name="T42" fmla="*/ 15 w 96"/>
                  <a:gd name="T43" fmla="*/ 20 h 73"/>
                  <a:gd name="T44" fmla="*/ 13 w 96"/>
                  <a:gd name="T45" fmla="*/ 20 h 73"/>
                  <a:gd name="T46" fmla="*/ 12 w 96"/>
                  <a:gd name="T47" fmla="*/ 21 h 73"/>
                  <a:gd name="T48" fmla="*/ 10 w 96"/>
                  <a:gd name="T49" fmla="*/ 21 h 73"/>
                  <a:gd name="T50" fmla="*/ 9 w 96"/>
                  <a:gd name="T51" fmla="*/ 22 h 73"/>
                  <a:gd name="T52" fmla="*/ 7 w 96"/>
                  <a:gd name="T53" fmla="*/ 23 h 73"/>
                  <a:gd name="T54" fmla="*/ 6 w 96"/>
                  <a:gd name="T55" fmla="*/ 25 h 73"/>
                  <a:gd name="T56" fmla="*/ 3 w 96"/>
                  <a:gd name="T57" fmla="*/ 27 h 73"/>
                  <a:gd name="T58" fmla="*/ 3 w 96"/>
                  <a:gd name="T59" fmla="*/ 27 h 73"/>
                  <a:gd name="T60" fmla="*/ 1 w 96"/>
                  <a:gd name="T61" fmla="*/ 28 h 73"/>
                  <a:gd name="T62" fmla="*/ 0 w 96"/>
                  <a:gd name="T63" fmla="*/ 29 h 73"/>
                  <a:gd name="T64" fmla="*/ 0 w 96"/>
                  <a:gd name="T65" fmla="*/ 30 h 73"/>
                  <a:gd name="T66" fmla="*/ 2 w 96"/>
                  <a:gd name="T67" fmla="*/ 31 h 73"/>
                  <a:gd name="T68" fmla="*/ 4 w 96"/>
                  <a:gd name="T69" fmla="*/ 31 h 73"/>
                  <a:gd name="T70" fmla="*/ 6 w 96"/>
                  <a:gd name="T71" fmla="*/ 31 h 73"/>
                  <a:gd name="T72" fmla="*/ 8 w 96"/>
                  <a:gd name="T73" fmla="*/ 29 h 73"/>
                  <a:gd name="T74" fmla="*/ 10 w 96"/>
                  <a:gd name="T75" fmla="*/ 28 h 73"/>
                  <a:gd name="T76" fmla="*/ 12 w 96"/>
                  <a:gd name="T77" fmla="*/ 26 h 73"/>
                  <a:gd name="T78" fmla="*/ 14 w 96"/>
                  <a:gd name="T79" fmla="*/ 25 h 73"/>
                  <a:gd name="T80" fmla="*/ 16 w 96"/>
                  <a:gd name="T81" fmla="*/ 23 h 73"/>
                  <a:gd name="T82" fmla="*/ 19 w 96"/>
                  <a:gd name="T83" fmla="*/ 22 h 73"/>
                  <a:gd name="T84" fmla="*/ 23 w 96"/>
                  <a:gd name="T85" fmla="*/ 21 h 73"/>
                  <a:gd name="T86" fmla="*/ 26 w 96"/>
                  <a:gd name="T87" fmla="*/ 19 h 73"/>
                  <a:gd name="T88" fmla="*/ 29 w 96"/>
                  <a:gd name="T89" fmla="*/ 17 h 73"/>
                  <a:gd name="T90" fmla="*/ 32 w 96"/>
                  <a:gd name="T91" fmla="*/ 16 h 73"/>
                  <a:gd name="T92" fmla="*/ 34 w 96"/>
                  <a:gd name="T93" fmla="*/ 14 h 73"/>
                  <a:gd name="T94" fmla="*/ 36 w 96"/>
                  <a:gd name="T95" fmla="*/ 12 h 73"/>
                  <a:gd name="T96" fmla="*/ 38 w 96"/>
                  <a:gd name="T97" fmla="*/ 11 h 73"/>
                  <a:gd name="T98" fmla="*/ 38 w 96"/>
                  <a:gd name="T99" fmla="*/ 11 h 73"/>
                  <a:gd name="T100" fmla="*/ 38 w 96"/>
                  <a:gd name="T101" fmla="*/ 11 h 73"/>
                  <a:gd name="T102" fmla="*/ 38 w 96"/>
                  <a:gd name="T103" fmla="*/ 11 h 73"/>
                  <a:gd name="T104" fmla="*/ 38 w 96"/>
                  <a:gd name="T105" fmla="*/ 11 h 7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6"/>
                  <a:gd name="T160" fmla="*/ 0 h 73"/>
                  <a:gd name="T161" fmla="*/ 96 w 96"/>
                  <a:gd name="T162" fmla="*/ 73 h 7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6" h="73">
                    <a:moveTo>
                      <a:pt x="88" y="27"/>
                    </a:moveTo>
                    <a:lnTo>
                      <a:pt x="91" y="20"/>
                    </a:lnTo>
                    <a:lnTo>
                      <a:pt x="96" y="12"/>
                    </a:lnTo>
                    <a:lnTo>
                      <a:pt x="96" y="6"/>
                    </a:lnTo>
                    <a:lnTo>
                      <a:pt x="92" y="1"/>
                    </a:lnTo>
                    <a:lnTo>
                      <a:pt x="87" y="0"/>
                    </a:lnTo>
                    <a:lnTo>
                      <a:pt x="80" y="0"/>
                    </a:lnTo>
                    <a:lnTo>
                      <a:pt x="74" y="1"/>
                    </a:lnTo>
                    <a:lnTo>
                      <a:pt x="69" y="5"/>
                    </a:lnTo>
                    <a:lnTo>
                      <a:pt x="64" y="10"/>
                    </a:lnTo>
                    <a:lnTo>
                      <a:pt x="59" y="14"/>
                    </a:lnTo>
                    <a:lnTo>
                      <a:pt x="56" y="19"/>
                    </a:lnTo>
                    <a:lnTo>
                      <a:pt x="51" y="23"/>
                    </a:lnTo>
                    <a:lnTo>
                      <a:pt x="50" y="26"/>
                    </a:lnTo>
                    <a:lnTo>
                      <a:pt x="50" y="29"/>
                    </a:lnTo>
                    <a:lnTo>
                      <a:pt x="49" y="33"/>
                    </a:lnTo>
                    <a:lnTo>
                      <a:pt x="48" y="37"/>
                    </a:lnTo>
                    <a:lnTo>
                      <a:pt x="46" y="40"/>
                    </a:lnTo>
                    <a:lnTo>
                      <a:pt x="44" y="42"/>
                    </a:lnTo>
                    <a:lnTo>
                      <a:pt x="42" y="44"/>
                    </a:lnTo>
                    <a:lnTo>
                      <a:pt x="38" y="46"/>
                    </a:lnTo>
                    <a:lnTo>
                      <a:pt x="35" y="48"/>
                    </a:lnTo>
                    <a:lnTo>
                      <a:pt x="31" y="48"/>
                    </a:lnTo>
                    <a:lnTo>
                      <a:pt x="28" y="49"/>
                    </a:lnTo>
                    <a:lnTo>
                      <a:pt x="24" y="50"/>
                    </a:lnTo>
                    <a:lnTo>
                      <a:pt x="21" y="52"/>
                    </a:lnTo>
                    <a:lnTo>
                      <a:pt x="16" y="54"/>
                    </a:lnTo>
                    <a:lnTo>
                      <a:pt x="13" y="59"/>
                    </a:lnTo>
                    <a:lnTo>
                      <a:pt x="8" y="63"/>
                    </a:lnTo>
                    <a:lnTo>
                      <a:pt x="6" y="64"/>
                    </a:lnTo>
                    <a:lnTo>
                      <a:pt x="3" y="66"/>
                    </a:lnTo>
                    <a:lnTo>
                      <a:pt x="0" y="68"/>
                    </a:lnTo>
                    <a:lnTo>
                      <a:pt x="1" y="71"/>
                    </a:lnTo>
                    <a:lnTo>
                      <a:pt x="5" y="73"/>
                    </a:lnTo>
                    <a:lnTo>
                      <a:pt x="9" y="73"/>
                    </a:lnTo>
                    <a:lnTo>
                      <a:pt x="14" y="72"/>
                    </a:lnTo>
                    <a:lnTo>
                      <a:pt x="19" y="69"/>
                    </a:lnTo>
                    <a:lnTo>
                      <a:pt x="23" y="66"/>
                    </a:lnTo>
                    <a:lnTo>
                      <a:pt x="28" y="61"/>
                    </a:lnTo>
                    <a:lnTo>
                      <a:pt x="33" y="58"/>
                    </a:lnTo>
                    <a:lnTo>
                      <a:pt x="37" y="54"/>
                    </a:lnTo>
                    <a:lnTo>
                      <a:pt x="45" y="51"/>
                    </a:lnTo>
                    <a:lnTo>
                      <a:pt x="53" y="49"/>
                    </a:lnTo>
                    <a:lnTo>
                      <a:pt x="61" y="45"/>
                    </a:lnTo>
                    <a:lnTo>
                      <a:pt x="69" y="41"/>
                    </a:lnTo>
                    <a:lnTo>
                      <a:pt x="74" y="37"/>
                    </a:lnTo>
                    <a:lnTo>
                      <a:pt x="79" y="33"/>
                    </a:lnTo>
                    <a:lnTo>
                      <a:pt x="84" y="29"/>
                    </a:lnTo>
                    <a:lnTo>
                      <a:pt x="90" y="27"/>
                    </a:lnTo>
                    <a:lnTo>
                      <a:pt x="89" y="27"/>
                    </a:lnTo>
                    <a:lnTo>
                      <a:pt x="88" y="27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Freeform 13"/>
              <p:cNvSpPr>
                <a:spLocks/>
              </p:cNvSpPr>
              <p:nvPr/>
            </p:nvSpPr>
            <p:spPr bwMode="auto">
              <a:xfrm>
                <a:off x="1146" y="3325"/>
                <a:ext cx="41" cy="31"/>
              </a:xfrm>
              <a:custGeom>
                <a:avLst/>
                <a:gdLst>
                  <a:gd name="T0" fmla="*/ 38 w 96"/>
                  <a:gd name="T1" fmla="*/ 11 h 73"/>
                  <a:gd name="T2" fmla="*/ 41 w 96"/>
                  <a:gd name="T3" fmla="*/ 5 h 73"/>
                  <a:gd name="T4" fmla="*/ 39 w 96"/>
                  <a:gd name="T5" fmla="*/ 0 h 73"/>
                  <a:gd name="T6" fmla="*/ 37 w 96"/>
                  <a:gd name="T7" fmla="*/ 0 h 73"/>
                  <a:gd name="T8" fmla="*/ 32 w 96"/>
                  <a:gd name="T9" fmla="*/ 0 h 73"/>
                  <a:gd name="T10" fmla="*/ 27 w 96"/>
                  <a:gd name="T11" fmla="*/ 4 h 73"/>
                  <a:gd name="T12" fmla="*/ 24 w 96"/>
                  <a:gd name="T13" fmla="*/ 8 h 73"/>
                  <a:gd name="T14" fmla="*/ 22 w 96"/>
                  <a:gd name="T15" fmla="*/ 10 h 73"/>
                  <a:gd name="T16" fmla="*/ 21 w 96"/>
                  <a:gd name="T17" fmla="*/ 12 h 73"/>
                  <a:gd name="T18" fmla="*/ 21 w 96"/>
                  <a:gd name="T19" fmla="*/ 16 h 73"/>
                  <a:gd name="T20" fmla="*/ 20 w 96"/>
                  <a:gd name="T21" fmla="*/ 17 h 73"/>
                  <a:gd name="T22" fmla="*/ 18 w 96"/>
                  <a:gd name="T23" fmla="*/ 19 h 73"/>
                  <a:gd name="T24" fmla="*/ 16 w 96"/>
                  <a:gd name="T25" fmla="*/ 20 h 73"/>
                  <a:gd name="T26" fmla="*/ 13 w 96"/>
                  <a:gd name="T27" fmla="*/ 20 h 73"/>
                  <a:gd name="T28" fmla="*/ 10 w 96"/>
                  <a:gd name="T29" fmla="*/ 21 h 73"/>
                  <a:gd name="T30" fmla="*/ 9 w 96"/>
                  <a:gd name="T31" fmla="*/ 22 h 73"/>
                  <a:gd name="T32" fmla="*/ 6 w 96"/>
                  <a:gd name="T33" fmla="*/ 25 h 73"/>
                  <a:gd name="T34" fmla="*/ 3 w 96"/>
                  <a:gd name="T35" fmla="*/ 27 h 73"/>
                  <a:gd name="T36" fmla="*/ 1 w 96"/>
                  <a:gd name="T37" fmla="*/ 28 h 73"/>
                  <a:gd name="T38" fmla="*/ 0 w 96"/>
                  <a:gd name="T39" fmla="*/ 30 h 73"/>
                  <a:gd name="T40" fmla="*/ 2 w 96"/>
                  <a:gd name="T41" fmla="*/ 31 h 73"/>
                  <a:gd name="T42" fmla="*/ 6 w 96"/>
                  <a:gd name="T43" fmla="*/ 31 h 73"/>
                  <a:gd name="T44" fmla="*/ 8 w 96"/>
                  <a:gd name="T45" fmla="*/ 29 h 73"/>
                  <a:gd name="T46" fmla="*/ 12 w 96"/>
                  <a:gd name="T47" fmla="*/ 26 h 73"/>
                  <a:gd name="T48" fmla="*/ 16 w 96"/>
                  <a:gd name="T49" fmla="*/ 23 h 73"/>
                  <a:gd name="T50" fmla="*/ 19 w 96"/>
                  <a:gd name="T51" fmla="*/ 22 h 73"/>
                  <a:gd name="T52" fmla="*/ 26 w 96"/>
                  <a:gd name="T53" fmla="*/ 19 h 73"/>
                  <a:gd name="T54" fmla="*/ 29 w 96"/>
                  <a:gd name="T55" fmla="*/ 17 h 73"/>
                  <a:gd name="T56" fmla="*/ 34 w 96"/>
                  <a:gd name="T57" fmla="*/ 14 h 73"/>
                  <a:gd name="T58" fmla="*/ 38 w 96"/>
                  <a:gd name="T59" fmla="*/ 11 h 73"/>
                  <a:gd name="T60" fmla="*/ 38 w 96"/>
                  <a:gd name="T61" fmla="*/ 11 h 73"/>
                  <a:gd name="T62" fmla="*/ 38 w 96"/>
                  <a:gd name="T63" fmla="*/ 11 h 7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6"/>
                  <a:gd name="T97" fmla="*/ 0 h 73"/>
                  <a:gd name="T98" fmla="*/ 96 w 96"/>
                  <a:gd name="T99" fmla="*/ 73 h 7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6" h="73">
                    <a:moveTo>
                      <a:pt x="88" y="27"/>
                    </a:moveTo>
                    <a:lnTo>
                      <a:pt x="88" y="27"/>
                    </a:lnTo>
                    <a:lnTo>
                      <a:pt x="91" y="20"/>
                    </a:lnTo>
                    <a:lnTo>
                      <a:pt x="96" y="12"/>
                    </a:lnTo>
                    <a:lnTo>
                      <a:pt x="96" y="6"/>
                    </a:lnTo>
                    <a:lnTo>
                      <a:pt x="92" y="1"/>
                    </a:lnTo>
                    <a:lnTo>
                      <a:pt x="87" y="0"/>
                    </a:lnTo>
                    <a:lnTo>
                      <a:pt x="80" y="0"/>
                    </a:lnTo>
                    <a:lnTo>
                      <a:pt x="74" y="1"/>
                    </a:lnTo>
                    <a:lnTo>
                      <a:pt x="69" y="5"/>
                    </a:lnTo>
                    <a:lnTo>
                      <a:pt x="64" y="10"/>
                    </a:lnTo>
                    <a:lnTo>
                      <a:pt x="59" y="14"/>
                    </a:lnTo>
                    <a:lnTo>
                      <a:pt x="56" y="19"/>
                    </a:lnTo>
                    <a:lnTo>
                      <a:pt x="51" y="23"/>
                    </a:lnTo>
                    <a:lnTo>
                      <a:pt x="50" y="26"/>
                    </a:lnTo>
                    <a:lnTo>
                      <a:pt x="50" y="29"/>
                    </a:lnTo>
                    <a:lnTo>
                      <a:pt x="49" y="33"/>
                    </a:lnTo>
                    <a:lnTo>
                      <a:pt x="48" y="37"/>
                    </a:lnTo>
                    <a:lnTo>
                      <a:pt x="46" y="40"/>
                    </a:lnTo>
                    <a:lnTo>
                      <a:pt x="44" y="42"/>
                    </a:lnTo>
                    <a:lnTo>
                      <a:pt x="42" y="44"/>
                    </a:lnTo>
                    <a:lnTo>
                      <a:pt x="38" y="46"/>
                    </a:lnTo>
                    <a:lnTo>
                      <a:pt x="35" y="48"/>
                    </a:lnTo>
                    <a:lnTo>
                      <a:pt x="31" y="48"/>
                    </a:lnTo>
                    <a:lnTo>
                      <a:pt x="28" y="49"/>
                    </a:lnTo>
                    <a:lnTo>
                      <a:pt x="24" y="50"/>
                    </a:lnTo>
                    <a:lnTo>
                      <a:pt x="21" y="52"/>
                    </a:lnTo>
                    <a:lnTo>
                      <a:pt x="16" y="54"/>
                    </a:lnTo>
                    <a:lnTo>
                      <a:pt x="13" y="59"/>
                    </a:lnTo>
                    <a:lnTo>
                      <a:pt x="8" y="63"/>
                    </a:lnTo>
                    <a:lnTo>
                      <a:pt x="6" y="64"/>
                    </a:lnTo>
                    <a:lnTo>
                      <a:pt x="3" y="66"/>
                    </a:lnTo>
                    <a:lnTo>
                      <a:pt x="0" y="68"/>
                    </a:lnTo>
                    <a:lnTo>
                      <a:pt x="1" y="71"/>
                    </a:lnTo>
                    <a:lnTo>
                      <a:pt x="5" y="73"/>
                    </a:lnTo>
                    <a:lnTo>
                      <a:pt x="9" y="73"/>
                    </a:lnTo>
                    <a:lnTo>
                      <a:pt x="14" y="72"/>
                    </a:lnTo>
                    <a:lnTo>
                      <a:pt x="19" y="69"/>
                    </a:lnTo>
                    <a:lnTo>
                      <a:pt x="23" y="66"/>
                    </a:lnTo>
                    <a:lnTo>
                      <a:pt x="28" y="61"/>
                    </a:lnTo>
                    <a:lnTo>
                      <a:pt x="33" y="58"/>
                    </a:lnTo>
                    <a:lnTo>
                      <a:pt x="37" y="54"/>
                    </a:lnTo>
                    <a:lnTo>
                      <a:pt x="45" y="51"/>
                    </a:lnTo>
                    <a:lnTo>
                      <a:pt x="53" y="49"/>
                    </a:lnTo>
                    <a:lnTo>
                      <a:pt x="61" y="45"/>
                    </a:lnTo>
                    <a:lnTo>
                      <a:pt x="69" y="41"/>
                    </a:lnTo>
                    <a:lnTo>
                      <a:pt x="74" y="37"/>
                    </a:lnTo>
                    <a:lnTo>
                      <a:pt x="79" y="33"/>
                    </a:lnTo>
                    <a:lnTo>
                      <a:pt x="84" y="29"/>
                    </a:lnTo>
                    <a:lnTo>
                      <a:pt x="90" y="27"/>
                    </a:lnTo>
                    <a:lnTo>
                      <a:pt x="89" y="27"/>
                    </a:lnTo>
                    <a:lnTo>
                      <a:pt x="88" y="27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" name="Freeform 14"/>
              <p:cNvSpPr>
                <a:spLocks/>
              </p:cNvSpPr>
              <p:nvPr/>
            </p:nvSpPr>
            <p:spPr bwMode="auto">
              <a:xfrm>
                <a:off x="1128" y="3360"/>
                <a:ext cx="11" cy="4"/>
              </a:xfrm>
              <a:custGeom>
                <a:avLst/>
                <a:gdLst>
                  <a:gd name="T0" fmla="*/ 8 w 24"/>
                  <a:gd name="T1" fmla="*/ 1 h 10"/>
                  <a:gd name="T2" fmla="*/ 6 w 24"/>
                  <a:gd name="T3" fmla="*/ 1 h 10"/>
                  <a:gd name="T4" fmla="*/ 3 w 24"/>
                  <a:gd name="T5" fmla="*/ 1 h 10"/>
                  <a:gd name="T6" fmla="*/ 1 w 24"/>
                  <a:gd name="T7" fmla="*/ 2 h 10"/>
                  <a:gd name="T8" fmla="*/ 0 w 24"/>
                  <a:gd name="T9" fmla="*/ 4 h 10"/>
                  <a:gd name="T10" fmla="*/ 3 w 24"/>
                  <a:gd name="T11" fmla="*/ 4 h 10"/>
                  <a:gd name="T12" fmla="*/ 6 w 24"/>
                  <a:gd name="T13" fmla="*/ 4 h 10"/>
                  <a:gd name="T14" fmla="*/ 9 w 24"/>
                  <a:gd name="T15" fmla="*/ 3 h 10"/>
                  <a:gd name="T16" fmla="*/ 11 w 24"/>
                  <a:gd name="T17" fmla="*/ 1 h 10"/>
                  <a:gd name="T18" fmla="*/ 11 w 24"/>
                  <a:gd name="T19" fmla="*/ 1 h 10"/>
                  <a:gd name="T20" fmla="*/ 11 w 24"/>
                  <a:gd name="T21" fmla="*/ 0 h 10"/>
                  <a:gd name="T22" fmla="*/ 10 w 24"/>
                  <a:gd name="T23" fmla="*/ 0 h 10"/>
                  <a:gd name="T24" fmla="*/ 10 w 24"/>
                  <a:gd name="T25" fmla="*/ 0 h 10"/>
                  <a:gd name="T26" fmla="*/ 9 w 24"/>
                  <a:gd name="T27" fmla="*/ 0 h 10"/>
                  <a:gd name="T28" fmla="*/ 9 w 24"/>
                  <a:gd name="T29" fmla="*/ 0 h 10"/>
                  <a:gd name="T30" fmla="*/ 9 w 24"/>
                  <a:gd name="T31" fmla="*/ 1 h 10"/>
                  <a:gd name="T32" fmla="*/ 8 w 24"/>
                  <a:gd name="T33" fmla="*/ 1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10"/>
                  <a:gd name="T53" fmla="*/ 24 w 24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10">
                    <a:moveTo>
                      <a:pt x="18" y="2"/>
                    </a:moveTo>
                    <a:lnTo>
                      <a:pt x="12" y="3"/>
                    </a:lnTo>
                    <a:lnTo>
                      <a:pt x="7" y="3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7" y="10"/>
                    </a:lnTo>
                    <a:lnTo>
                      <a:pt x="14" y="10"/>
                    </a:lnTo>
                    <a:lnTo>
                      <a:pt x="19" y="8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23" y="1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18" y="2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" name="Freeform 15"/>
              <p:cNvSpPr>
                <a:spLocks/>
              </p:cNvSpPr>
              <p:nvPr/>
            </p:nvSpPr>
            <p:spPr bwMode="auto">
              <a:xfrm>
                <a:off x="1128" y="3360"/>
                <a:ext cx="11" cy="4"/>
              </a:xfrm>
              <a:custGeom>
                <a:avLst/>
                <a:gdLst>
                  <a:gd name="T0" fmla="*/ 8 w 24"/>
                  <a:gd name="T1" fmla="*/ 1 h 10"/>
                  <a:gd name="T2" fmla="*/ 8 w 24"/>
                  <a:gd name="T3" fmla="*/ 1 h 10"/>
                  <a:gd name="T4" fmla="*/ 6 w 24"/>
                  <a:gd name="T5" fmla="*/ 1 h 10"/>
                  <a:gd name="T6" fmla="*/ 3 w 24"/>
                  <a:gd name="T7" fmla="*/ 1 h 10"/>
                  <a:gd name="T8" fmla="*/ 1 w 24"/>
                  <a:gd name="T9" fmla="*/ 2 h 10"/>
                  <a:gd name="T10" fmla="*/ 0 w 24"/>
                  <a:gd name="T11" fmla="*/ 4 h 10"/>
                  <a:gd name="T12" fmla="*/ 0 w 24"/>
                  <a:gd name="T13" fmla="*/ 4 h 10"/>
                  <a:gd name="T14" fmla="*/ 3 w 24"/>
                  <a:gd name="T15" fmla="*/ 4 h 10"/>
                  <a:gd name="T16" fmla="*/ 6 w 24"/>
                  <a:gd name="T17" fmla="*/ 4 h 10"/>
                  <a:gd name="T18" fmla="*/ 9 w 24"/>
                  <a:gd name="T19" fmla="*/ 3 h 10"/>
                  <a:gd name="T20" fmla="*/ 11 w 24"/>
                  <a:gd name="T21" fmla="*/ 1 h 10"/>
                  <a:gd name="T22" fmla="*/ 11 w 24"/>
                  <a:gd name="T23" fmla="*/ 1 h 10"/>
                  <a:gd name="T24" fmla="*/ 11 w 24"/>
                  <a:gd name="T25" fmla="*/ 1 h 10"/>
                  <a:gd name="T26" fmla="*/ 11 w 24"/>
                  <a:gd name="T27" fmla="*/ 0 h 10"/>
                  <a:gd name="T28" fmla="*/ 10 w 24"/>
                  <a:gd name="T29" fmla="*/ 0 h 10"/>
                  <a:gd name="T30" fmla="*/ 10 w 24"/>
                  <a:gd name="T31" fmla="*/ 0 h 10"/>
                  <a:gd name="T32" fmla="*/ 10 w 24"/>
                  <a:gd name="T33" fmla="*/ 0 h 10"/>
                  <a:gd name="T34" fmla="*/ 9 w 24"/>
                  <a:gd name="T35" fmla="*/ 0 h 10"/>
                  <a:gd name="T36" fmla="*/ 9 w 24"/>
                  <a:gd name="T37" fmla="*/ 0 h 10"/>
                  <a:gd name="T38" fmla="*/ 9 w 24"/>
                  <a:gd name="T39" fmla="*/ 1 h 10"/>
                  <a:gd name="T40" fmla="*/ 8 w 24"/>
                  <a:gd name="T41" fmla="*/ 1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"/>
                  <a:gd name="T64" fmla="*/ 0 h 10"/>
                  <a:gd name="T65" fmla="*/ 24 w 24"/>
                  <a:gd name="T66" fmla="*/ 10 h 1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" h="10">
                    <a:moveTo>
                      <a:pt x="18" y="2"/>
                    </a:moveTo>
                    <a:lnTo>
                      <a:pt x="18" y="2"/>
                    </a:lnTo>
                    <a:lnTo>
                      <a:pt x="12" y="3"/>
                    </a:lnTo>
                    <a:lnTo>
                      <a:pt x="7" y="3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7" y="10"/>
                    </a:lnTo>
                    <a:lnTo>
                      <a:pt x="14" y="10"/>
                    </a:lnTo>
                    <a:lnTo>
                      <a:pt x="19" y="8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23" y="1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18" y="2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Freeform 16"/>
              <p:cNvSpPr>
                <a:spLocks/>
              </p:cNvSpPr>
              <p:nvPr/>
            </p:nvSpPr>
            <p:spPr bwMode="auto">
              <a:xfrm>
                <a:off x="1118" y="3369"/>
                <a:ext cx="6" cy="3"/>
              </a:xfrm>
              <a:custGeom>
                <a:avLst/>
                <a:gdLst>
                  <a:gd name="T0" fmla="*/ 6 w 13"/>
                  <a:gd name="T1" fmla="*/ 0 h 9"/>
                  <a:gd name="T2" fmla="*/ 5 w 13"/>
                  <a:gd name="T3" fmla="*/ 0 h 9"/>
                  <a:gd name="T4" fmla="*/ 3 w 13"/>
                  <a:gd name="T5" fmla="*/ 0 h 9"/>
                  <a:gd name="T6" fmla="*/ 1 w 13"/>
                  <a:gd name="T7" fmla="*/ 1 h 9"/>
                  <a:gd name="T8" fmla="*/ 0 w 13"/>
                  <a:gd name="T9" fmla="*/ 1 h 9"/>
                  <a:gd name="T10" fmla="*/ 0 w 13"/>
                  <a:gd name="T11" fmla="*/ 2 h 9"/>
                  <a:gd name="T12" fmla="*/ 0 w 13"/>
                  <a:gd name="T13" fmla="*/ 2 h 9"/>
                  <a:gd name="T14" fmla="*/ 0 w 13"/>
                  <a:gd name="T15" fmla="*/ 3 h 9"/>
                  <a:gd name="T16" fmla="*/ 1 w 13"/>
                  <a:gd name="T17" fmla="*/ 3 h 9"/>
                  <a:gd name="T18" fmla="*/ 3 w 13"/>
                  <a:gd name="T19" fmla="*/ 3 h 9"/>
                  <a:gd name="T20" fmla="*/ 5 w 13"/>
                  <a:gd name="T21" fmla="*/ 2 h 9"/>
                  <a:gd name="T22" fmla="*/ 6 w 13"/>
                  <a:gd name="T23" fmla="*/ 1 h 9"/>
                  <a:gd name="T24" fmla="*/ 6 w 13"/>
                  <a:gd name="T25" fmla="*/ 0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12" y="1"/>
                    </a:moveTo>
                    <a:lnTo>
                      <a:pt x="10" y="0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7" y="8"/>
                    </a:lnTo>
                    <a:lnTo>
                      <a:pt x="11" y="6"/>
                    </a:lnTo>
                    <a:lnTo>
                      <a:pt x="13" y="4"/>
                    </a:lnTo>
                    <a:lnTo>
                      <a:pt x="12" y="1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Freeform 17"/>
              <p:cNvSpPr>
                <a:spLocks/>
              </p:cNvSpPr>
              <p:nvPr/>
            </p:nvSpPr>
            <p:spPr bwMode="auto">
              <a:xfrm>
                <a:off x="1118" y="3369"/>
                <a:ext cx="6" cy="3"/>
              </a:xfrm>
              <a:custGeom>
                <a:avLst/>
                <a:gdLst>
                  <a:gd name="T0" fmla="*/ 6 w 13"/>
                  <a:gd name="T1" fmla="*/ 0 h 9"/>
                  <a:gd name="T2" fmla="*/ 6 w 13"/>
                  <a:gd name="T3" fmla="*/ 0 h 9"/>
                  <a:gd name="T4" fmla="*/ 5 w 13"/>
                  <a:gd name="T5" fmla="*/ 0 h 9"/>
                  <a:gd name="T6" fmla="*/ 3 w 13"/>
                  <a:gd name="T7" fmla="*/ 0 h 9"/>
                  <a:gd name="T8" fmla="*/ 1 w 13"/>
                  <a:gd name="T9" fmla="*/ 1 h 9"/>
                  <a:gd name="T10" fmla="*/ 0 w 13"/>
                  <a:gd name="T11" fmla="*/ 1 h 9"/>
                  <a:gd name="T12" fmla="*/ 0 w 13"/>
                  <a:gd name="T13" fmla="*/ 1 h 9"/>
                  <a:gd name="T14" fmla="*/ 0 w 13"/>
                  <a:gd name="T15" fmla="*/ 2 h 9"/>
                  <a:gd name="T16" fmla="*/ 0 w 13"/>
                  <a:gd name="T17" fmla="*/ 2 h 9"/>
                  <a:gd name="T18" fmla="*/ 0 w 13"/>
                  <a:gd name="T19" fmla="*/ 3 h 9"/>
                  <a:gd name="T20" fmla="*/ 1 w 13"/>
                  <a:gd name="T21" fmla="*/ 3 h 9"/>
                  <a:gd name="T22" fmla="*/ 1 w 13"/>
                  <a:gd name="T23" fmla="*/ 3 h 9"/>
                  <a:gd name="T24" fmla="*/ 3 w 13"/>
                  <a:gd name="T25" fmla="*/ 3 h 9"/>
                  <a:gd name="T26" fmla="*/ 5 w 13"/>
                  <a:gd name="T27" fmla="*/ 2 h 9"/>
                  <a:gd name="T28" fmla="*/ 6 w 13"/>
                  <a:gd name="T29" fmla="*/ 1 h 9"/>
                  <a:gd name="T30" fmla="*/ 6 w 13"/>
                  <a:gd name="T31" fmla="*/ 0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"/>
                  <a:gd name="T49" fmla="*/ 0 h 9"/>
                  <a:gd name="T50" fmla="*/ 13 w 13"/>
                  <a:gd name="T51" fmla="*/ 9 h 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" h="9">
                    <a:moveTo>
                      <a:pt x="12" y="1"/>
                    </a:moveTo>
                    <a:lnTo>
                      <a:pt x="12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7" y="8"/>
                    </a:lnTo>
                    <a:lnTo>
                      <a:pt x="11" y="6"/>
                    </a:lnTo>
                    <a:lnTo>
                      <a:pt x="13" y="4"/>
                    </a:lnTo>
                    <a:lnTo>
                      <a:pt x="12" y="1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Freeform 18"/>
              <p:cNvSpPr>
                <a:spLocks/>
              </p:cNvSpPr>
              <p:nvPr/>
            </p:nvSpPr>
            <p:spPr bwMode="auto">
              <a:xfrm>
                <a:off x="1109" y="3376"/>
                <a:ext cx="2" cy="1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0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1 h 3"/>
                  <a:gd name="T18" fmla="*/ 1 w 3"/>
                  <a:gd name="T19" fmla="*/ 1 h 3"/>
                  <a:gd name="T20" fmla="*/ 1 w 3"/>
                  <a:gd name="T21" fmla="*/ 1 h 3"/>
                  <a:gd name="T22" fmla="*/ 2 w 3"/>
                  <a:gd name="T23" fmla="*/ 1 h 3"/>
                  <a:gd name="T24" fmla="*/ 2 w 3"/>
                  <a:gd name="T25" fmla="*/ 1 h 3"/>
                  <a:gd name="T26" fmla="*/ 2 w 3"/>
                  <a:gd name="T27" fmla="*/ 1 h 3"/>
                  <a:gd name="T28" fmla="*/ 2 w 3"/>
                  <a:gd name="T29" fmla="*/ 1 h 3"/>
                  <a:gd name="T30" fmla="*/ 2 w 3"/>
                  <a:gd name="T31" fmla="*/ 0 h 3"/>
                  <a:gd name="T32" fmla="*/ 2 w 3"/>
                  <a:gd name="T33" fmla="*/ 0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3"/>
                  <a:gd name="T53" fmla="*/ 3 w 3"/>
                  <a:gd name="T54" fmla="*/ 3 h 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" name="Freeform 19"/>
              <p:cNvSpPr>
                <a:spLocks/>
              </p:cNvSpPr>
              <p:nvPr/>
            </p:nvSpPr>
            <p:spPr bwMode="auto">
              <a:xfrm>
                <a:off x="1109" y="3376"/>
                <a:ext cx="2" cy="1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1 w 3"/>
                  <a:gd name="T11" fmla="*/ 0 h 3"/>
                  <a:gd name="T12" fmla="*/ 1 w 3"/>
                  <a:gd name="T13" fmla="*/ 0 h 3"/>
                  <a:gd name="T14" fmla="*/ 0 w 3"/>
                  <a:gd name="T15" fmla="*/ 0 h 3"/>
                  <a:gd name="T16" fmla="*/ 0 w 3"/>
                  <a:gd name="T17" fmla="*/ 1 h 3"/>
                  <a:gd name="T18" fmla="*/ 0 w 3"/>
                  <a:gd name="T19" fmla="*/ 1 h 3"/>
                  <a:gd name="T20" fmla="*/ 1 w 3"/>
                  <a:gd name="T21" fmla="*/ 1 h 3"/>
                  <a:gd name="T22" fmla="*/ 1 w 3"/>
                  <a:gd name="T23" fmla="*/ 1 h 3"/>
                  <a:gd name="T24" fmla="*/ 1 w 3"/>
                  <a:gd name="T25" fmla="*/ 1 h 3"/>
                  <a:gd name="T26" fmla="*/ 1 w 3"/>
                  <a:gd name="T27" fmla="*/ 1 h 3"/>
                  <a:gd name="T28" fmla="*/ 2 w 3"/>
                  <a:gd name="T29" fmla="*/ 1 h 3"/>
                  <a:gd name="T30" fmla="*/ 2 w 3"/>
                  <a:gd name="T31" fmla="*/ 1 h 3"/>
                  <a:gd name="T32" fmla="*/ 2 w 3"/>
                  <a:gd name="T33" fmla="*/ 1 h 3"/>
                  <a:gd name="T34" fmla="*/ 2 w 3"/>
                  <a:gd name="T35" fmla="*/ 1 h 3"/>
                  <a:gd name="T36" fmla="*/ 2 w 3"/>
                  <a:gd name="T37" fmla="*/ 1 h 3"/>
                  <a:gd name="T38" fmla="*/ 2 w 3"/>
                  <a:gd name="T39" fmla="*/ 0 h 3"/>
                  <a:gd name="T40" fmla="*/ 2 w 3"/>
                  <a:gd name="T41" fmla="*/ 0 h 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"/>
                  <a:gd name="T64" fmla="*/ 0 h 3"/>
                  <a:gd name="T65" fmla="*/ 3 w 3"/>
                  <a:gd name="T66" fmla="*/ 3 h 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1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" name="Freeform 20"/>
              <p:cNvSpPr>
                <a:spLocks/>
              </p:cNvSpPr>
              <p:nvPr/>
            </p:nvSpPr>
            <p:spPr bwMode="auto">
              <a:xfrm>
                <a:off x="1102" y="3379"/>
                <a:ext cx="4" cy="2"/>
              </a:xfrm>
              <a:custGeom>
                <a:avLst/>
                <a:gdLst>
                  <a:gd name="T0" fmla="*/ 2 w 7"/>
                  <a:gd name="T1" fmla="*/ 0 h 3"/>
                  <a:gd name="T2" fmla="*/ 2 w 7"/>
                  <a:gd name="T3" fmla="*/ 0 h 3"/>
                  <a:gd name="T4" fmla="*/ 1 w 7"/>
                  <a:gd name="T5" fmla="*/ 0 h 3"/>
                  <a:gd name="T6" fmla="*/ 1 w 7"/>
                  <a:gd name="T7" fmla="*/ 0 h 3"/>
                  <a:gd name="T8" fmla="*/ 0 w 7"/>
                  <a:gd name="T9" fmla="*/ 0 h 3"/>
                  <a:gd name="T10" fmla="*/ 0 w 7"/>
                  <a:gd name="T11" fmla="*/ 0 h 3"/>
                  <a:gd name="T12" fmla="*/ 0 w 7"/>
                  <a:gd name="T13" fmla="*/ 1 h 3"/>
                  <a:gd name="T14" fmla="*/ 0 w 7"/>
                  <a:gd name="T15" fmla="*/ 1 h 3"/>
                  <a:gd name="T16" fmla="*/ 0 w 7"/>
                  <a:gd name="T17" fmla="*/ 2 h 3"/>
                  <a:gd name="T18" fmla="*/ 1 w 7"/>
                  <a:gd name="T19" fmla="*/ 2 h 3"/>
                  <a:gd name="T20" fmla="*/ 2 w 7"/>
                  <a:gd name="T21" fmla="*/ 2 h 3"/>
                  <a:gd name="T22" fmla="*/ 3 w 7"/>
                  <a:gd name="T23" fmla="*/ 2 h 3"/>
                  <a:gd name="T24" fmla="*/ 4 w 7"/>
                  <a:gd name="T25" fmla="*/ 2 h 3"/>
                  <a:gd name="T26" fmla="*/ 4 w 7"/>
                  <a:gd name="T27" fmla="*/ 1 h 3"/>
                  <a:gd name="T28" fmla="*/ 3 w 7"/>
                  <a:gd name="T29" fmla="*/ 1 h 3"/>
                  <a:gd name="T30" fmla="*/ 3 w 7"/>
                  <a:gd name="T31" fmla="*/ 0 h 3"/>
                  <a:gd name="T32" fmla="*/ 2 w 7"/>
                  <a:gd name="T33" fmla="*/ 0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"/>
                  <a:gd name="T52" fmla="*/ 0 h 3"/>
                  <a:gd name="T53" fmla="*/ 7 w 7"/>
                  <a:gd name="T54" fmla="*/ 3 h 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" h="3">
                    <a:moveTo>
                      <a:pt x="4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" name="Freeform 21"/>
              <p:cNvSpPr>
                <a:spLocks/>
              </p:cNvSpPr>
              <p:nvPr/>
            </p:nvSpPr>
            <p:spPr bwMode="auto">
              <a:xfrm>
                <a:off x="1102" y="3379"/>
                <a:ext cx="4" cy="2"/>
              </a:xfrm>
              <a:custGeom>
                <a:avLst/>
                <a:gdLst>
                  <a:gd name="T0" fmla="*/ 2 w 7"/>
                  <a:gd name="T1" fmla="*/ 0 h 3"/>
                  <a:gd name="T2" fmla="*/ 2 w 7"/>
                  <a:gd name="T3" fmla="*/ 0 h 3"/>
                  <a:gd name="T4" fmla="*/ 2 w 7"/>
                  <a:gd name="T5" fmla="*/ 0 h 3"/>
                  <a:gd name="T6" fmla="*/ 1 w 7"/>
                  <a:gd name="T7" fmla="*/ 0 h 3"/>
                  <a:gd name="T8" fmla="*/ 1 w 7"/>
                  <a:gd name="T9" fmla="*/ 0 h 3"/>
                  <a:gd name="T10" fmla="*/ 0 w 7"/>
                  <a:gd name="T11" fmla="*/ 0 h 3"/>
                  <a:gd name="T12" fmla="*/ 0 w 7"/>
                  <a:gd name="T13" fmla="*/ 0 h 3"/>
                  <a:gd name="T14" fmla="*/ 0 w 7"/>
                  <a:gd name="T15" fmla="*/ 0 h 3"/>
                  <a:gd name="T16" fmla="*/ 0 w 7"/>
                  <a:gd name="T17" fmla="*/ 1 h 3"/>
                  <a:gd name="T18" fmla="*/ 0 w 7"/>
                  <a:gd name="T19" fmla="*/ 1 h 3"/>
                  <a:gd name="T20" fmla="*/ 0 w 7"/>
                  <a:gd name="T21" fmla="*/ 2 h 3"/>
                  <a:gd name="T22" fmla="*/ 0 w 7"/>
                  <a:gd name="T23" fmla="*/ 2 h 3"/>
                  <a:gd name="T24" fmla="*/ 1 w 7"/>
                  <a:gd name="T25" fmla="*/ 2 h 3"/>
                  <a:gd name="T26" fmla="*/ 2 w 7"/>
                  <a:gd name="T27" fmla="*/ 2 h 3"/>
                  <a:gd name="T28" fmla="*/ 3 w 7"/>
                  <a:gd name="T29" fmla="*/ 2 h 3"/>
                  <a:gd name="T30" fmla="*/ 4 w 7"/>
                  <a:gd name="T31" fmla="*/ 2 h 3"/>
                  <a:gd name="T32" fmla="*/ 4 w 7"/>
                  <a:gd name="T33" fmla="*/ 2 h 3"/>
                  <a:gd name="T34" fmla="*/ 4 w 7"/>
                  <a:gd name="T35" fmla="*/ 1 h 3"/>
                  <a:gd name="T36" fmla="*/ 3 w 7"/>
                  <a:gd name="T37" fmla="*/ 1 h 3"/>
                  <a:gd name="T38" fmla="*/ 3 w 7"/>
                  <a:gd name="T39" fmla="*/ 0 h 3"/>
                  <a:gd name="T40" fmla="*/ 2 w 7"/>
                  <a:gd name="T41" fmla="*/ 0 h 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"/>
                  <a:gd name="T64" fmla="*/ 0 h 3"/>
                  <a:gd name="T65" fmla="*/ 7 w 7"/>
                  <a:gd name="T66" fmla="*/ 3 h 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" h="3">
                    <a:moveTo>
                      <a:pt x="4" y="0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" name="Freeform 22"/>
              <p:cNvSpPr>
                <a:spLocks/>
              </p:cNvSpPr>
              <p:nvPr/>
            </p:nvSpPr>
            <p:spPr bwMode="auto">
              <a:xfrm>
                <a:off x="1086" y="3382"/>
                <a:ext cx="9" cy="2"/>
              </a:xfrm>
              <a:custGeom>
                <a:avLst/>
                <a:gdLst>
                  <a:gd name="T0" fmla="*/ 4 w 23"/>
                  <a:gd name="T1" fmla="*/ 0 h 6"/>
                  <a:gd name="T2" fmla="*/ 3 w 23"/>
                  <a:gd name="T3" fmla="*/ 0 h 6"/>
                  <a:gd name="T4" fmla="*/ 2 w 23"/>
                  <a:gd name="T5" fmla="*/ 1 h 6"/>
                  <a:gd name="T6" fmla="*/ 1 w 23"/>
                  <a:gd name="T7" fmla="*/ 1 h 6"/>
                  <a:gd name="T8" fmla="*/ 0 w 23"/>
                  <a:gd name="T9" fmla="*/ 1 h 6"/>
                  <a:gd name="T10" fmla="*/ 0 w 23"/>
                  <a:gd name="T11" fmla="*/ 1 h 6"/>
                  <a:gd name="T12" fmla="*/ 0 w 23"/>
                  <a:gd name="T13" fmla="*/ 2 h 6"/>
                  <a:gd name="T14" fmla="*/ 0 w 23"/>
                  <a:gd name="T15" fmla="*/ 2 h 6"/>
                  <a:gd name="T16" fmla="*/ 0 w 23"/>
                  <a:gd name="T17" fmla="*/ 2 h 6"/>
                  <a:gd name="T18" fmla="*/ 2 w 23"/>
                  <a:gd name="T19" fmla="*/ 2 h 6"/>
                  <a:gd name="T20" fmla="*/ 5 w 23"/>
                  <a:gd name="T21" fmla="*/ 2 h 6"/>
                  <a:gd name="T22" fmla="*/ 7 w 23"/>
                  <a:gd name="T23" fmla="*/ 2 h 6"/>
                  <a:gd name="T24" fmla="*/ 9 w 23"/>
                  <a:gd name="T25" fmla="*/ 2 h 6"/>
                  <a:gd name="T26" fmla="*/ 9 w 23"/>
                  <a:gd name="T27" fmla="*/ 2 h 6"/>
                  <a:gd name="T28" fmla="*/ 9 w 23"/>
                  <a:gd name="T29" fmla="*/ 2 h 6"/>
                  <a:gd name="T30" fmla="*/ 9 w 23"/>
                  <a:gd name="T31" fmla="*/ 1 h 6"/>
                  <a:gd name="T32" fmla="*/ 9 w 23"/>
                  <a:gd name="T33" fmla="*/ 1 h 6"/>
                  <a:gd name="T34" fmla="*/ 8 w 23"/>
                  <a:gd name="T35" fmla="*/ 1 h 6"/>
                  <a:gd name="T36" fmla="*/ 7 w 23"/>
                  <a:gd name="T37" fmla="*/ 1 h 6"/>
                  <a:gd name="T38" fmla="*/ 5 w 23"/>
                  <a:gd name="T39" fmla="*/ 0 h 6"/>
                  <a:gd name="T40" fmla="*/ 4 w 23"/>
                  <a:gd name="T41" fmla="*/ 0 h 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6"/>
                  <a:gd name="T65" fmla="*/ 23 w 23"/>
                  <a:gd name="T66" fmla="*/ 6 h 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6">
                    <a:moveTo>
                      <a:pt x="1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3" y="6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0" y="3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Freeform 23"/>
              <p:cNvSpPr>
                <a:spLocks/>
              </p:cNvSpPr>
              <p:nvPr/>
            </p:nvSpPr>
            <p:spPr bwMode="auto">
              <a:xfrm>
                <a:off x="1086" y="3382"/>
                <a:ext cx="9" cy="2"/>
              </a:xfrm>
              <a:custGeom>
                <a:avLst/>
                <a:gdLst>
                  <a:gd name="T0" fmla="*/ 4 w 23"/>
                  <a:gd name="T1" fmla="*/ 0 h 6"/>
                  <a:gd name="T2" fmla="*/ 4 w 23"/>
                  <a:gd name="T3" fmla="*/ 0 h 6"/>
                  <a:gd name="T4" fmla="*/ 3 w 23"/>
                  <a:gd name="T5" fmla="*/ 0 h 6"/>
                  <a:gd name="T6" fmla="*/ 2 w 23"/>
                  <a:gd name="T7" fmla="*/ 1 h 6"/>
                  <a:gd name="T8" fmla="*/ 1 w 23"/>
                  <a:gd name="T9" fmla="*/ 1 h 6"/>
                  <a:gd name="T10" fmla="*/ 0 w 23"/>
                  <a:gd name="T11" fmla="*/ 1 h 6"/>
                  <a:gd name="T12" fmla="*/ 0 w 23"/>
                  <a:gd name="T13" fmla="*/ 1 h 6"/>
                  <a:gd name="T14" fmla="*/ 0 w 23"/>
                  <a:gd name="T15" fmla="*/ 1 h 6"/>
                  <a:gd name="T16" fmla="*/ 0 w 23"/>
                  <a:gd name="T17" fmla="*/ 2 h 6"/>
                  <a:gd name="T18" fmla="*/ 0 w 23"/>
                  <a:gd name="T19" fmla="*/ 2 h 6"/>
                  <a:gd name="T20" fmla="*/ 0 w 23"/>
                  <a:gd name="T21" fmla="*/ 2 h 6"/>
                  <a:gd name="T22" fmla="*/ 0 w 23"/>
                  <a:gd name="T23" fmla="*/ 2 h 6"/>
                  <a:gd name="T24" fmla="*/ 2 w 23"/>
                  <a:gd name="T25" fmla="*/ 2 h 6"/>
                  <a:gd name="T26" fmla="*/ 5 w 23"/>
                  <a:gd name="T27" fmla="*/ 2 h 6"/>
                  <a:gd name="T28" fmla="*/ 7 w 23"/>
                  <a:gd name="T29" fmla="*/ 2 h 6"/>
                  <a:gd name="T30" fmla="*/ 9 w 23"/>
                  <a:gd name="T31" fmla="*/ 2 h 6"/>
                  <a:gd name="T32" fmla="*/ 9 w 23"/>
                  <a:gd name="T33" fmla="*/ 2 h 6"/>
                  <a:gd name="T34" fmla="*/ 9 w 23"/>
                  <a:gd name="T35" fmla="*/ 2 h 6"/>
                  <a:gd name="T36" fmla="*/ 9 w 23"/>
                  <a:gd name="T37" fmla="*/ 2 h 6"/>
                  <a:gd name="T38" fmla="*/ 9 w 23"/>
                  <a:gd name="T39" fmla="*/ 1 h 6"/>
                  <a:gd name="T40" fmla="*/ 9 w 23"/>
                  <a:gd name="T41" fmla="*/ 1 h 6"/>
                  <a:gd name="T42" fmla="*/ 9 w 23"/>
                  <a:gd name="T43" fmla="*/ 1 h 6"/>
                  <a:gd name="T44" fmla="*/ 8 w 23"/>
                  <a:gd name="T45" fmla="*/ 1 h 6"/>
                  <a:gd name="T46" fmla="*/ 7 w 23"/>
                  <a:gd name="T47" fmla="*/ 1 h 6"/>
                  <a:gd name="T48" fmla="*/ 5 w 23"/>
                  <a:gd name="T49" fmla="*/ 0 h 6"/>
                  <a:gd name="T50" fmla="*/ 4 w 23"/>
                  <a:gd name="T51" fmla="*/ 0 h 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3"/>
                  <a:gd name="T79" fmla="*/ 0 h 6"/>
                  <a:gd name="T80" fmla="*/ 23 w 23"/>
                  <a:gd name="T81" fmla="*/ 6 h 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3" h="6">
                    <a:moveTo>
                      <a:pt x="10" y="0"/>
                    </a:moveTo>
                    <a:lnTo>
                      <a:pt x="10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3" y="6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0" y="3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Freeform 24"/>
              <p:cNvSpPr>
                <a:spLocks/>
              </p:cNvSpPr>
              <p:nvPr/>
            </p:nvSpPr>
            <p:spPr bwMode="auto">
              <a:xfrm>
                <a:off x="1068" y="3377"/>
                <a:ext cx="15" cy="12"/>
              </a:xfrm>
              <a:custGeom>
                <a:avLst/>
                <a:gdLst>
                  <a:gd name="T0" fmla="*/ 8 w 36"/>
                  <a:gd name="T1" fmla="*/ 2 h 28"/>
                  <a:gd name="T2" fmla="*/ 10 w 36"/>
                  <a:gd name="T3" fmla="*/ 0 h 28"/>
                  <a:gd name="T4" fmla="*/ 13 w 36"/>
                  <a:gd name="T5" fmla="*/ 0 h 28"/>
                  <a:gd name="T6" fmla="*/ 15 w 36"/>
                  <a:gd name="T7" fmla="*/ 1 h 28"/>
                  <a:gd name="T8" fmla="*/ 15 w 36"/>
                  <a:gd name="T9" fmla="*/ 4 h 28"/>
                  <a:gd name="T10" fmla="*/ 15 w 36"/>
                  <a:gd name="T11" fmla="*/ 4 h 28"/>
                  <a:gd name="T12" fmla="*/ 13 w 36"/>
                  <a:gd name="T13" fmla="*/ 5 h 28"/>
                  <a:gd name="T14" fmla="*/ 12 w 36"/>
                  <a:gd name="T15" fmla="*/ 5 h 28"/>
                  <a:gd name="T16" fmla="*/ 12 w 36"/>
                  <a:gd name="T17" fmla="*/ 5 h 28"/>
                  <a:gd name="T18" fmla="*/ 12 w 36"/>
                  <a:gd name="T19" fmla="*/ 6 h 28"/>
                  <a:gd name="T20" fmla="*/ 13 w 36"/>
                  <a:gd name="T21" fmla="*/ 6 h 28"/>
                  <a:gd name="T22" fmla="*/ 13 w 36"/>
                  <a:gd name="T23" fmla="*/ 6 h 28"/>
                  <a:gd name="T24" fmla="*/ 15 w 36"/>
                  <a:gd name="T25" fmla="*/ 6 h 28"/>
                  <a:gd name="T26" fmla="*/ 13 w 36"/>
                  <a:gd name="T27" fmla="*/ 7 h 28"/>
                  <a:gd name="T28" fmla="*/ 12 w 36"/>
                  <a:gd name="T29" fmla="*/ 7 h 28"/>
                  <a:gd name="T30" fmla="*/ 11 w 36"/>
                  <a:gd name="T31" fmla="*/ 8 h 28"/>
                  <a:gd name="T32" fmla="*/ 10 w 36"/>
                  <a:gd name="T33" fmla="*/ 9 h 28"/>
                  <a:gd name="T34" fmla="*/ 9 w 36"/>
                  <a:gd name="T35" fmla="*/ 9 h 28"/>
                  <a:gd name="T36" fmla="*/ 8 w 36"/>
                  <a:gd name="T37" fmla="*/ 9 h 28"/>
                  <a:gd name="T38" fmla="*/ 8 w 36"/>
                  <a:gd name="T39" fmla="*/ 10 h 28"/>
                  <a:gd name="T40" fmla="*/ 7 w 36"/>
                  <a:gd name="T41" fmla="*/ 11 h 28"/>
                  <a:gd name="T42" fmla="*/ 5 w 36"/>
                  <a:gd name="T43" fmla="*/ 11 h 28"/>
                  <a:gd name="T44" fmla="*/ 4 w 36"/>
                  <a:gd name="T45" fmla="*/ 12 h 28"/>
                  <a:gd name="T46" fmla="*/ 2 w 36"/>
                  <a:gd name="T47" fmla="*/ 12 h 28"/>
                  <a:gd name="T48" fmla="*/ 0 w 36"/>
                  <a:gd name="T49" fmla="*/ 12 h 28"/>
                  <a:gd name="T50" fmla="*/ 1 w 36"/>
                  <a:gd name="T51" fmla="*/ 10 h 28"/>
                  <a:gd name="T52" fmla="*/ 3 w 36"/>
                  <a:gd name="T53" fmla="*/ 8 h 28"/>
                  <a:gd name="T54" fmla="*/ 5 w 36"/>
                  <a:gd name="T55" fmla="*/ 6 h 28"/>
                  <a:gd name="T56" fmla="*/ 7 w 36"/>
                  <a:gd name="T57" fmla="*/ 4 h 28"/>
                  <a:gd name="T58" fmla="*/ 8 w 36"/>
                  <a:gd name="T59" fmla="*/ 4 h 28"/>
                  <a:gd name="T60" fmla="*/ 9 w 36"/>
                  <a:gd name="T61" fmla="*/ 3 h 28"/>
                  <a:gd name="T62" fmla="*/ 9 w 36"/>
                  <a:gd name="T63" fmla="*/ 3 h 28"/>
                  <a:gd name="T64" fmla="*/ 8 w 36"/>
                  <a:gd name="T65" fmla="*/ 2 h 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28"/>
                  <a:gd name="T101" fmla="*/ 36 w 36"/>
                  <a:gd name="T102" fmla="*/ 28 h 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28">
                    <a:moveTo>
                      <a:pt x="20" y="5"/>
                    </a:moveTo>
                    <a:lnTo>
                      <a:pt x="25" y="1"/>
                    </a:lnTo>
                    <a:lnTo>
                      <a:pt x="31" y="0"/>
                    </a:lnTo>
                    <a:lnTo>
                      <a:pt x="35" y="2"/>
                    </a:lnTo>
                    <a:lnTo>
                      <a:pt x="36" y="9"/>
                    </a:lnTo>
                    <a:lnTo>
                      <a:pt x="35" y="10"/>
                    </a:lnTo>
                    <a:lnTo>
                      <a:pt x="32" y="11"/>
                    </a:lnTo>
                    <a:lnTo>
                      <a:pt x="30" y="11"/>
                    </a:lnTo>
                    <a:lnTo>
                      <a:pt x="28" y="11"/>
                    </a:lnTo>
                    <a:lnTo>
                      <a:pt x="29" y="13"/>
                    </a:lnTo>
                    <a:lnTo>
                      <a:pt x="31" y="13"/>
                    </a:lnTo>
                    <a:lnTo>
                      <a:pt x="32" y="14"/>
                    </a:lnTo>
                    <a:lnTo>
                      <a:pt x="35" y="14"/>
                    </a:lnTo>
                    <a:lnTo>
                      <a:pt x="32" y="16"/>
                    </a:lnTo>
                    <a:lnTo>
                      <a:pt x="30" y="17"/>
                    </a:lnTo>
                    <a:lnTo>
                      <a:pt x="26" y="18"/>
                    </a:lnTo>
                    <a:lnTo>
                      <a:pt x="23" y="20"/>
                    </a:lnTo>
                    <a:lnTo>
                      <a:pt x="22" y="21"/>
                    </a:lnTo>
                    <a:lnTo>
                      <a:pt x="20" y="22"/>
                    </a:lnTo>
                    <a:lnTo>
                      <a:pt x="18" y="24"/>
                    </a:lnTo>
                    <a:lnTo>
                      <a:pt x="16" y="25"/>
                    </a:lnTo>
                    <a:lnTo>
                      <a:pt x="13" y="26"/>
                    </a:lnTo>
                    <a:lnTo>
                      <a:pt x="9" y="28"/>
                    </a:lnTo>
                    <a:lnTo>
                      <a:pt x="5" y="28"/>
                    </a:lnTo>
                    <a:lnTo>
                      <a:pt x="0" y="28"/>
                    </a:lnTo>
                    <a:lnTo>
                      <a:pt x="3" y="23"/>
                    </a:lnTo>
                    <a:lnTo>
                      <a:pt x="8" y="18"/>
                    </a:lnTo>
                    <a:lnTo>
                      <a:pt x="13" y="15"/>
                    </a:lnTo>
                    <a:lnTo>
                      <a:pt x="16" y="10"/>
                    </a:lnTo>
                    <a:lnTo>
                      <a:pt x="18" y="9"/>
                    </a:lnTo>
                    <a:lnTo>
                      <a:pt x="21" y="8"/>
                    </a:lnTo>
                    <a:lnTo>
                      <a:pt x="22" y="6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Freeform 25"/>
              <p:cNvSpPr>
                <a:spLocks/>
              </p:cNvSpPr>
              <p:nvPr/>
            </p:nvSpPr>
            <p:spPr bwMode="auto">
              <a:xfrm>
                <a:off x="1068" y="3377"/>
                <a:ext cx="15" cy="12"/>
              </a:xfrm>
              <a:custGeom>
                <a:avLst/>
                <a:gdLst>
                  <a:gd name="T0" fmla="*/ 8 w 36"/>
                  <a:gd name="T1" fmla="*/ 2 h 28"/>
                  <a:gd name="T2" fmla="*/ 8 w 36"/>
                  <a:gd name="T3" fmla="*/ 2 h 28"/>
                  <a:gd name="T4" fmla="*/ 10 w 36"/>
                  <a:gd name="T5" fmla="*/ 0 h 28"/>
                  <a:gd name="T6" fmla="*/ 13 w 36"/>
                  <a:gd name="T7" fmla="*/ 0 h 28"/>
                  <a:gd name="T8" fmla="*/ 15 w 36"/>
                  <a:gd name="T9" fmla="*/ 1 h 28"/>
                  <a:gd name="T10" fmla="*/ 15 w 36"/>
                  <a:gd name="T11" fmla="*/ 4 h 28"/>
                  <a:gd name="T12" fmla="*/ 15 w 36"/>
                  <a:gd name="T13" fmla="*/ 4 h 28"/>
                  <a:gd name="T14" fmla="*/ 15 w 36"/>
                  <a:gd name="T15" fmla="*/ 4 h 28"/>
                  <a:gd name="T16" fmla="*/ 13 w 36"/>
                  <a:gd name="T17" fmla="*/ 5 h 28"/>
                  <a:gd name="T18" fmla="*/ 12 w 36"/>
                  <a:gd name="T19" fmla="*/ 5 h 28"/>
                  <a:gd name="T20" fmla="*/ 12 w 36"/>
                  <a:gd name="T21" fmla="*/ 5 h 28"/>
                  <a:gd name="T22" fmla="*/ 12 w 36"/>
                  <a:gd name="T23" fmla="*/ 5 h 28"/>
                  <a:gd name="T24" fmla="*/ 12 w 36"/>
                  <a:gd name="T25" fmla="*/ 6 h 28"/>
                  <a:gd name="T26" fmla="*/ 13 w 36"/>
                  <a:gd name="T27" fmla="*/ 6 h 28"/>
                  <a:gd name="T28" fmla="*/ 13 w 36"/>
                  <a:gd name="T29" fmla="*/ 6 h 28"/>
                  <a:gd name="T30" fmla="*/ 15 w 36"/>
                  <a:gd name="T31" fmla="*/ 6 h 28"/>
                  <a:gd name="T32" fmla="*/ 15 w 36"/>
                  <a:gd name="T33" fmla="*/ 6 h 28"/>
                  <a:gd name="T34" fmla="*/ 13 w 36"/>
                  <a:gd name="T35" fmla="*/ 7 h 28"/>
                  <a:gd name="T36" fmla="*/ 12 w 36"/>
                  <a:gd name="T37" fmla="*/ 7 h 28"/>
                  <a:gd name="T38" fmla="*/ 11 w 36"/>
                  <a:gd name="T39" fmla="*/ 8 h 28"/>
                  <a:gd name="T40" fmla="*/ 10 w 36"/>
                  <a:gd name="T41" fmla="*/ 9 h 28"/>
                  <a:gd name="T42" fmla="*/ 10 w 36"/>
                  <a:gd name="T43" fmla="*/ 9 h 28"/>
                  <a:gd name="T44" fmla="*/ 9 w 36"/>
                  <a:gd name="T45" fmla="*/ 9 h 28"/>
                  <a:gd name="T46" fmla="*/ 8 w 36"/>
                  <a:gd name="T47" fmla="*/ 9 h 28"/>
                  <a:gd name="T48" fmla="*/ 8 w 36"/>
                  <a:gd name="T49" fmla="*/ 10 h 28"/>
                  <a:gd name="T50" fmla="*/ 7 w 36"/>
                  <a:gd name="T51" fmla="*/ 11 h 28"/>
                  <a:gd name="T52" fmla="*/ 7 w 36"/>
                  <a:gd name="T53" fmla="*/ 11 h 28"/>
                  <a:gd name="T54" fmla="*/ 5 w 36"/>
                  <a:gd name="T55" fmla="*/ 11 h 28"/>
                  <a:gd name="T56" fmla="*/ 4 w 36"/>
                  <a:gd name="T57" fmla="*/ 12 h 28"/>
                  <a:gd name="T58" fmla="*/ 2 w 36"/>
                  <a:gd name="T59" fmla="*/ 12 h 28"/>
                  <a:gd name="T60" fmla="*/ 0 w 36"/>
                  <a:gd name="T61" fmla="*/ 12 h 28"/>
                  <a:gd name="T62" fmla="*/ 0 w 36"/>
                  <a:gd name="T63" fmla="*/ 12 h 28"/>
                  <a:gd name="T64" fmla="*/ 1 w 36"/>
                  <a:gd name="T65" fmla="*/ 10 h 28"/>
                  <a:gd name="T66" fmla="*/ 3 w 36"/>
                  <a:gd name="T67" fmla="*/ 8 h 28"/>
                  <a:gd name="T68" fmla="*/ 5 w 36"/>
                  <a:gd name="T69" fmla="*/ 6 h 28"/>
                  <a:gd name="T70" fmla="*/ 7 w 36"/>
                  <a:gd name="T71" fmla="*/ 4 h 28"/>
                  <a:gd name="T72" fmla="*/ 7 w 36"/>
                  <a:gd name="T73" fmla="*/ 4 h 28"/>
                  <a:gd name="T74" fmla="*/ 8 w 36"/>
                  <a:gd name="T75" fmla="*/ 4 h 28"/>
                  <a:gd name="T76" fmla="*/ 9 w 36"/>
                  <a:gd name="T77" fmla="*/ 3 h 28"/>
                  <a:gd name="T78" fmla="*/ 9 w 36"/>
                  <a:gd name="T79" fmla="*/ 3 h 28"/>
                  <a:gd name="T80" fmla="*/ 8 w 36"/>
                  <a:gd name="T81" fmla="*/ 2 h 2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"/>
                  <a:gd name="T124" fmla="*/ 0 h 28"/>
                  <a:gd name="T125" fmla="*/ 36 w 36"/>
                  <a:gd name="T126" fmla="*/ 28 h 2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" h="28">
                    <a:moveTo>
                      <a:pt x="20" y="5"/>
                    </a:moveTo>
                    <a:lnTo>
                      <a:pt x="20" y="5"/>
                    </a:lnTo>
                    <a:lnTo>
                      <a:pt x="25" y="1"/>
                    </a:lnTo>
                    <a:lnTo>
                      <a:pt x="31" y="0"/>
                    </a:lnTo>
                    <a:lnTo>
                      <a:pt x="35" y="2"/>
                    </a:lnTo>
                    <a:lnTo>
                      <a:pt x="36" y="9"/>
                    </a:lnTo>
                    <a:lnTo>
                      <a:pt x="35" y="10"/>
                    </a:lnTo>
                    <a:lnTo>
                      <a:pt x="32" y="11"/>
                    </a:lnTo>
                    <a:lnTo>
                      <a:pt x="30" y="11"/>
                    </a:lnTo>
                    <a:lnTo>
                      <a:pt x="28" y="11"/>
                    </a:lnTo>
                    <a:lnTo>
                      <a:pt x="29" y="13"/>
                    </a:lnTo>
                    <a:lnTo>
                      <a:pt x="31" y="13"/>
                    </a:lnTo>
                    <a:lnTo>
                      <a:pt x="32" y="14"/>
                    </a:lnTo>
                    <a:lnTo>
                      <a:pt x="35" y="14"/>
                    </a:lnTo>
                    <a:lnTo>
                      <a:pt x="32" y="16"/>
                    </a:lnTo>
                    <a:lnTo>
                      <a:pt x="30" y="17"/>
                    </a:lnTo>
                    <a:lnTo>
                      <a:pt x="26" y="18"/>
                    </a:lnTo>
                    <a:lnTo>
                      <a:pt x="23" y="20"/>
                    </a:lnTo>
                    <a:lnTo>
                      <a:pt x="22" y="21"/>
                    </a:lnTo>
                    <a:lnTo>
                      <a:pt x="20" y="22"/>
                    </a:lnTo>
                    <a:lnTo>
                      <a:pt x="18" y="24"/>
                    </a:lnTo>
                    <a:lnTo>
                      <a:pt x="16" y="25"/>
                    </a:lnTo>
                    <a:lnTo>
                      <a:pt x="13" y="26"/>
                    </a:lnTo>
                    <a:lnTo>
                      <a:pt x="9" y="28"/>
                    </a:lnTo>
                    <a:lnTo>
                      <a:pt x="5" y="28"/>
                    </a:lnTo>
                    <a:lnTo>
                      <a:pt x="0" y="28"/>
                    </a:lnTo>
                    <a:lnTo>
                      <a:pt x="3" y="23"/>
                    </a:lnTo>
                    <a:lnTo>
                      <a:pt x="8" y="18"/>
                    </a:lnTo>
                    <a:lnTo>
                      <a:pt x="13" y="15"/>
                    </a:lnTo>
                    <a:lnTo>
                      <a:pt x="16" y="10"/>
                    </a:lnTo>
                    <a:lnTo>
                      <a:pt x="18" y="9"/>
                    </a:lnTo>
                    <a:lnTo>
                      <a:pt x="21" y="8"/>
                    </a:lnTo>
                    <a:lnTo>
                      <a:pt x="22" y="6"/>
                    </a:lnTo>
                    <a:lnTo>
                      <a:pt x="20" y="5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Freeform 26"/>
              <p:cNvSpPr>
                <a:spLocks/>
              </p:cNvSpPr>
              <p:nvPr/>
            </p:nvSpPr>
            <p:spPr bwMode="auto">
              <a:xfrm>
                <a:off x="1048" y="3382"/>
                <a:ext cx="13" cy="15"/>
              </a:xfrm>
              <a:custGeom>
                <a:avLst/>
                <a:gdLst>
                  <a:gd name="T0" fmla="*/ 10 w 29"/>
                  <a:gd name="T1" fmla="*/ 5 h 33"/>
                  <a:gd name="T2" fmla="*/ 9 w 29"/>
                  <a:gd name="T3" fmla="*/ 5 h 33"/>
                  <a:gd name="T4" fmla="*/ 8 w 29"/>
                  <a:gd name="T5" fmla="*/ 4 h 33"/>
                  <a:gd name="T6" fmla="*/ 8 w 29"/>
                  <a:gd name="T7" fmla="*/ 2 h 33"/>
                  <a:gd name="T8" fmla="*/ 7 w 29"/>
                  <a:gd name="T9" fmla="*/ 1 h 33"/>
                  <a:gd name="T10" fmla="*/ 5 w 29"/>
                  <a:gd name="T11" fmla="*/ 0 h 33"/>
                  <a:gd name="T12" fmla="*/ 4 w 29"/>
                  <a:gd name="T13" fmla="*/ 0 h 33"/>
                  <a:gd name="T14" fmla="*/ 2 w 29"/>
                  <a:gd name="T15" fmla="*/ 0 h 33"/>
                  <a:gd name="T16" fmla="*/ 1 w 29"/>
                  <a:gd name="T17" fmla="*/ 1 h 33"/>
                  <a:gd name="T18" fmla="*/ 0 w 29"/>
                  <a:gd name="T19" fmla="*/ 1 h 33"/>
                  <a:gd name="T20" fmla="*/ 0 w 29"/>
                  <a:gd name="T21" fmla="*/ 2 h 33"/>
                  <a:gd name="T22" fmla="*/ 0 w 29"/>
                  <a:gd name="T23" fmla="*/ 4 h 33"/>
                  <a:gd name="T24" fmla="*/ 0 w 29"/>
                  <a:gd name="T25" fmla="*/ 5 h 33"/>
                  <a:gd name="T26" fmla="*/ 2 w 29"/>
                  <a:gd name="T27" fmla="*/ 5 h 33"/>
                  <a:gd name="T28" fmla="*/ 4 w 29"/>
                  <a:gd name="T29" fmla="*/ 7 h 33"/>
                  <a:gd name="T30" fmla="*/ 6 w 29"/>
                  <a:gd name="T31" fmla="*/ 8 h 33"/>
                  <a:gd name="T32" fmla="*/ 6 w 29"/>
                  <a:gd name="T33" fmla="*/ 9 h 33"/>
                  <a:gd name="T34" fmla="*/ 5 w 29"/>
                  <a:gd name="T35" fmla="*/ 10 h 33"/>
                  <a:gd name="T36" fmla="*/ 4 w 29"/>
                  <a:gd name="T37" fmla="*/ 11 h 33"/>
                  <a:gd name="T38" fmla="*/ 3 w 29"/>
                  <a:gd name="T39" fmla="*/ 11 h 33"/>
                  <a:gd name="T40" fmla="*/ 2 w 29"/>
                  <a:gd name="T41" fmla="*/ 12 h 33"/>
                  <a:gd name="T42" fmla="*/ 3 w 29"/>
                  <a:gd name="T43" fmla="*/ 14 h 33"/>
                  <a:gd name="T44" fmla="*/ 4 w 29"/>
                  <a:gd name="T45" fmla="*/ 15 h 33"/>
                  <a:gd name="T46" fmla="*/ 5 w 29"/>
                  <a:gd name="T47" fmla="*/ 15 h 33"/>
                  <a:gd name="T48" fmla="*/ 7 w 29"/>
                  <a:gd name="T49" fmla="*/ 15 h 33"/>
                  <a:gd name="T50" fmla="*/ 8 w 29"/>
                  <a:gd name="T51" fmla="*/ 14 h 33"/>
                  <a:gd name="T52" fmla="*/ 9 w 29"/>
                  <a:gd name="T53" fmla="*/ 14 h 33"/>
                  <a:gd name="T54" fmla="*/ 10 w 29"/>
                  <a:gd name="T55" fmla="*/ 13 h 33"/>
                  <a:gd name="T56" fmla="*/ 11 w 29"/>
                  <a:gd name="T57" fmla="*/ 12 h 33"/>
                  <a:gd name="T58" fmla="*/ 13 w 29"/>
                  <a:gd name="T59" fmla="*/ 11 h 33"/>
                  <a:gd name="T60" fmla="*/ 13 w 29"/>
                  <a:gd name="T61" fmla="*/ 9 h 33"/>
                  <a:gd name="T62" fmla="*/ 12 w 29"/>
                  <a:gd name="T63" fmla="*/ 7 h 33"/>
                  <a:gd name="T64" fmla="*/ 10 w 29"/>
                  <a:gd name="T65" fmla="*/ 5 h 3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"/>
                  <a:gd name="T100" fmla="*/ 0 h 33"/>
                  <a:gd name="T101" fmla="*/ 29 w 29"/>
                  <a:gd name="T102" fmla="*/ 33 h 3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" h="33">
                    <a:moveTo>
                      <a:pt x="22" y="12"/>
                    </a:moveTo>
                    <a:lnTo>
                      <a:pt x="19" y="10"/>
                    </a:lnTo>
                    <a:lnTo>
                      <a:pt x="18" y="8"/>
                    </a:lnTo>
                    <a:lnTo>
                      <a:pt x="17" y="5"/>
                    </a:lnTo>
                    <a:lnTo>
                      <a:pt x="16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10" y="15"/>
                    </a:lnTo>
                    <a:lnTo>
                      <a:pt x="14" y="17"/>
                    </a:lnTo>
                    <a:lnTo>
                      <a:pt x="14" y="20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7" y="25"/>
                    </a:lnTo>
                    <a:lnTo>
                      <a:pt x="5" y="27"/>
                    </a:lnTo>
                    <a:lnTo>
                      <a:pt x="7" y="30"/>
                    </a:lnTo>
                    <a:lnTo>
                      <a:pt x="10" y="32"/>
                    </a:lnTo>
                    <a:lnTo>
                      <a:pt x="12" y="33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0" y="30"/>
                    </a:lnTo>
                    <a:lnTo>
                      <a:pt x="23" y="28"/>
                    </a:lnTo>
                    <a:lnTo>
                      <a:pt x="25" y="27"/>
                    </a:lnTo>
                    <a:lnTo>
                      <a:pt x="29" y="24"/>
                    </a:lnTo>
                    <a:lnTo>
                      <a:pt x="29" y="19"/>
                    </a:lnTo>
                    <a:lnTo>
                      <a:pt x="26" y="15"/>
                    </a:lnTo>
                    <a:lnTo>
                      <a:pt x="22" y="12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Freeform 27"/>
              <p:cNvSpPr>
                <a:spLocks/>
              </p:cNvSpPr>
              <p:nvPr/>
            </p:nvSpPr>
            <p:spPr bwMode="auto">
              <a:xfrm>
                <a:off x="1048" y="3382"/>
                <a:ext cx="13" cy="15"/>
              </a:xfrm>
              <a:custGeom>
                <a:avLst/>
                <a:gdLst>
                  <a:gd name="T0" fmla="*/ 10 w 29"/>
                  <a:gd name="T1" fmla="*/ 5 h 33"/>
                  <a:gd name="T2" fmla="*/ 10 w 29"/>
                  <a:gd name="T3" fmla="*/ 5 h 33"/>
                  <a:gd name="T4" fmla="*/ 9 w 29"/>
                  <a:gd name="T5" fmla="*/ 5 h 33"/>
                  <a:gd name="T6" fmla="*/ 8 w 29"/>
                  <a:gd name="T7" fmla="*/ 4 h 33"/>
                  <a:gd name="T8" fmla="*/ 8 w 29"/>
                  <a:gd name="T9" fmla="*/ 2 h 33"/>
                  <a:gd name="T10" fmla="*/ 7 w 29"/>
                  <a:gd name="T11" fmla="*/ 1 h 33"/>
                  <a:gd name="T12" fmla="*/ 7 w 29"/>
                  <a:gd name="T13" fmla="*/ 1 h 33"/>
                  <a:gd name="T14" fmla="*/ 5 w 29"/>
                  <a:gd name="T15" fmla="*/ 0 h 33"/>
                  <a:gd name="T16" fmla="*/ 4 w 29"/>
                  <a:gd name="T17" fmla="*/ 0 h 33"/>
                  <a:gd name="T18" fmla="*/ 2 w 29"/>
                  <a:gd name="T19" fmla="*/ 0 h 33"/>
                  <a:gd name="T20" fmla="*/ 1 w 29"/>
                  <a:gd name="T21" fmla="*/ 1 h 33"/>
                  <a:gd name="T22" fmla="*/ 1 w 29"/>
                  <a:gd name="T23" fmla="*/ 1 h 33"/>
                  <a:gd name="T24" fmla="*/ 0 w 29"/>
                  <a:gd name="T25" fmla="*/ 1 h 33"/>
                  <a:gd name="T26" fmla="*/ 0 w 29"/>
                  <a:gd name="T27" fmla="*/ 2 h 33"/>
                  <a:gd name="T28" fmla="*/ 0 w 29"/>
                  <a:gd name="T29" fmla="*/ 4 h 33"/>
                  <a:gd name="T30" fmla="*/ 0 w 29"/>
                  <a:gd name="T31" fmla="*/ 5 h 33"/>
                  <a:gd name="T32" fmla="*/ 0 w 29"/>
                  <a:gd name="T33" fmla="*/ 5 h 33"/>
                  <a:gd name="T34" fmla="*/ 2 w 29"/>
                  <a:gd name="T35" fmla="*/ 5 h 33"/>
                  <a:gd name="T36" fmla="*/ 4 w 29"/>
                  <a:gd name="T37" fmla="*/ 7 h 33"/>
                  <a:gd name="T38" fmla="*/ 6 w 29"/>
                  <a:gd name="T39" fmla="*/ 8 h 33"/>
                  <a:gd name="T40" fmla="*/ 6 w 29"/>
                  <a:gd name="T41" fmla="*/ 9 h 33"/>
                  <a:gd name="T42" fmla="*/ 6 w 29"/>
                  <a:gd name="T43" fmla="*/ 9 h 33"/>
                  <a:gd name="T44" fmla="*/ 5 w 29"/>
                  <a:gd name="T45" fmla="*/ 10 h 33"/>
                  <a:gd name="T46" fmla="*/ 4 w 29"/>
                  <a:gd name="T47" fmla="*/ 11 h 33"/>
                  <a:gd name="T48" fmla="*/ 3 w 29"/>
                  <a:gd name="T49" fmla="*/ 11 h 33"/>
                  <a:gd name="T50" fmla="*/ 2 w 29"/>
                  <a:gd name="T51" fmla="*/ 12 h 33"/>
                  <a:gd name="T52" fmla="*/ 2 w 29"/>
                  <a:gd name="T53" fmla="*/ 12 h 33"/>
                  <a:gd name="T54" fmla="*/ 3 w 29"/>
                  <a:gd name="T55" fmla="*/ 14 h 33"/>
                  <a:gd name="T56" fmla="*/ 4 w 29"/>
                  <a:gd name="T57" fmla="*/ 15 h 33"/>
                  <a:gd name="T58" fmla="*/ 5 w 29"/>
                  <a:gd name="T59" fmla="*/ 15 h 33"/>
                  <a:gd name="T60" fmla="*/ 7 w 29"/>
                  <a:gd name="T61" fmla="*/ 15 h 33"/>
                  <a:gd name="T62" fmla="*/ 7 w 29"/>
                  <a:gd name="T63" fmla="*/ 15 h 33"/>
                  <a:gd name="T64" fmla="*/ 8 w 29"/>
                  <a:gd name="T65" fmla="*/ 14 h 33"/>
                  <a:gd name="T66" fmla="*/ 9 w 29"/>
                  <a:gd name="T67" fmla="*/ 14 h 33"/>
                  <a:gd name="T68" fmla="*/ 10 w 29"/>
                  <a:gd name="T69" fmla="*/ 13 h 33"/>
                  <a:gd name="T70" fmla="*/ 11 w 29"/>
                  <a:gd name="T71" fmla="*/ 12 h 33"/>
                  <a:gd name="T72" fmla="*/ 11 w 29"/>
                  <a:gd name="T73" fmla="*/ 12 h 33"/>
                  <a:gd name="T74" fmla="*/ 13 w 29"/>
                  <a:gd name="T75" fmla="*/ 11 h 33"/>
                  <a:gd name="T76" fmla="*/ 13 w 29"/>
                  <a:gd name="T77" fmla="*/ 9 h 33"/>
                  <a:gd name="T78" fmla="*/ 12 w 29"/>
                  <a:gd name="T79" fmla="*/ 7 h 33"/>
                  <a:gd name="T80" fmla="*/ 10 w 29"/>
                  <a:gd name="T81" fmla="*/ 5 h 3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9"/>
                  <a:gd name="T124" fmla="*/ 0 h 33"/>
                  <a:gd name="T125" fmla="*/ 29 w 29"/>
                  <a:gd name="T126" fmla="*/ 33 h 3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9" h="33">
                    <a:moveTo>
                      <a:pt x="22" y="12"/>
                    </a:moveTo>
                    <a:lnTo>
                      <a:pt x="22" y="12"/>
                    </a:lnTo>
                    <a:lnTo>
                      <a:pt x="19" y="10"/>
                    </a:lnTo>
                    <a:lnTo>
                      <a:pt x="18" y="8"/>
                    </a:lnTo>
                    <a:lnTo>
                      <a:pt x="17" y="5"/>
                    </a:lnTo>
                    <a:lnTo>
                      <a:pt x="16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10" y="15"/>
                    </a:lnTo>
                    <a:lnTo>
                      <a:pt x="14" y="17"/>
                    </a:lnTo>
                    <a:lnTo>
                      <a:pt x="14" y="20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7" y="25"/>
                    </a:lnTo>
                    <a:lnTo>
                      <a:pt x="5" y="27"/>
                    </a:lnTo>
                    <a:lnTo>
                      <a:pt x="7" y="30"/>
                    </a:lnTo>
                    <a:lnTo>
                      <a:pt x="10" y="32"/>
                    </a:lnTo>
                    <a:lnTo>
                      <a:pt x="12" y="33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0" y="30"/>
                    </a:lnTo>
                    <a:lnTo>
                      <a:pt x="23" y="28"/>
                    </a:lnTo>
                    <a:lnTo>
                      <a:pt x="25" y="27"/>
                    </a:lnTo>
                    <a:lnTo>
                      <a:pt x="29" y="24"/>
                    </a:lnTo>
                    <a:lnTo>
                      <a:pt x="29" y="19"/>
                    </a:lnTo>
                    <a:lnTo>
                      <a:pt x="26" y="15"/>
                    </a:lnTo>
                    <a:lnTo>
                      <a:pt x="22" y="12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Freeform 28"/>
              <p:cNvSpPr>
                <a:spLocks/>
              </p:cNvSpPr>
              <p:nvPr/>
            </p:nvSpPr>
            <p:spPr bwMode="auto">
              <a:xfrm>
                <a:off x="1026" y="3384"/>
                <a:ext cx="18" cy="13"/>
              </a:xfrm>
              <a:custGeom>
                <a:avLst/>
                <a:gdLst>
                  <a:gd name="T0" fmla="*/ 13 w 43"/>
                  <a:gd name="T1" fmla="*/ 5 h 29"/>
                  <a:gd name="T2" fmla="*/ 13 w 43"/>
                  <a:gd name="T3" fmla="*/ 4 h 29"/>
                  <a:gd name="T4" fmla="*/ 13 w 43"/>
                  <a:gd name="T5" fmla="*/ 3 h 29"/>
                  <a:gd name="T6" fmla="*/ 12 w 43"/>
                  <a:gd name="T7" fmla="*/ 2 h 29"/>
                  <a:gd name="T8" fmla="*/ 12 w 43"/>
                  <a:gd name="T9" fmla="*/ 0 h 29"/>
                  <a:gd name="T10" fmla="*/ 13 w 43"/>
                  <a:gd name="T11" fmla="*/ 0 h 29"/>
                  <a:gd name="T12" fmla="*/ 15 w 43"/>
                  <a:gd name="T13" fmla="*/ 0 h 29"/>
                  <a:gd name="T14" fmla="*/ 16 w 43"/>
                  <a:gd name="T15" fmla="*/ 0 h 29"/>
                  <a:gd name="T16" fmla="*/ 16 w 43"/>
                  <a:gd name="T17" fmla="*/ 2 h 29"/>
                  <a:gd name="T18" fmla="*/ 17 w 43"/>
                  <a:gd name="T19" fmla="*/ 3 h 29"/>
                  <a:gd name="T20" fmla="*/ 18 w 43"/>
                  <a:gd name="T21" fmla="*/ 5 h 29"/>
                  <a:gd name="T22" fmla="*/ 18 w 43"/>
                  <a:gd name="T23" fmla="*/ 7 h 29"/>
                  <a:gd name="T24" fmla="*/ 17 w 43"/>
                  <a:gd name="T25" fmla="*/ 8 h 29"/>
                  <a:gd name="T26" fmla="*/ 15 w 43"/>
                  <a:gd name="T27" fmla="*/ 9 h 29"/>
                  <a:gd name="T28" fmla="*/ 13 w 43"/>
                  <a:gd name="T29" fmla="*/ 9 h 29"/>
                  <a:gd name="T30" fmla="*/ 11 w 43"/>
                  <a:gd name="T31" fmla="*/ 10 h 29"/>
                  <a:gd name="T32" fmla="*/ 9 w 43"/>
                  <a:gd name="T33" fmla="*/ 11 h 29"/>
                  <a:gd name="T34" fmla="*/ 7 w 43"/>
                  <a:gd name="T35" fmla="*/ 12 h 29"/>
                  <a:gd name="T36" fmla="*/ 5 w 43"/>
                  <a:gd name="T37" fmla="*/ 13 h 29"/>
                  <a:gd name="T38" fmla="*/ 3 w 43"/>
                  <a:gd name="T39" fmla="*/ 13 h 29"/>
                  <a:gd name="T40" fmla="*/ 0 w 43"/>
                  <a:gd name="T41" fmla="*/ 13 h 29"/>
                  <a:gd name="T42" fmla="*/ 0 w 43"/>
                  <a:gd name="T43" fmla="*/ 11 h 29"/>
                  <a:gd name="T44" fmla="*/ 1 w 43"/>
                  <a:gd name="T45" fmla="*/ 10 h 29"/>
                  <a:gd name="T46" fmla="*/ 3 w 43"/>
                  <a:gd name="T47" fmla="*/ 9 h 29"/>
                  <a:gd name="T48" fmla="*/ 5 w 43"/>
                  <a:gd name="T49" fmla="*/ 9 h 29"/>
                  <a:gd name="T50" fmla="*/ 7 w 43"/>
                  <a:gd name="T51" fmla="*/ 8 h 29"/>
                  <a:gd name="T52" fmla="*/ 10 w 43"/>
                  <a:gd name="T53" fmla="*/ 7 h 29"/>
                  <a:gd name="T54" fmla="*/ 12 w 43"/>
                  <a:gd name="T55" fmla="*/ 6 h 29"/>
                  <a:gd name="T56" fmla="*/ 13 w 43"/>
                  <a:gd name="T57" fmla="*/ 5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3"/>
                  <a:gd name="T88" fmla="*/ 0 h 29"/>
                  <a:gd name="T89" fmla="*/ 43 w 43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3" h="29">
                    <a:moveTo>
                      <a:pt x="31" y="12"/>
                    </a:moveTo>
                    <a:lnTo>
                      <a:pt x="31" y="9"/>
                    </a:lnTo>
                    <a:lnTo>
                      <a:pt x="30" y="7"/>
                    </a:lnTo>
                    <a:lnTo>
                      <a:pt x="29" y="4"/>
                    </a:lnTo>
                    <a:lnTo>
                      <a:pt x="29" y="1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38" y="1"/>
                    </a:lnTo>
                    <a:lnTo>
                      <a:pt x="39" y="4"/>
                    </a:lnTo>
                    <a:lnTo>
                      <a:pt x="41" y="7"/>
                    </a:lnTo>
                    <a:lnTo>
                      <a:pt x="43" y="12"/>
                    </a:lnTo>
                    <a:lnTo>
                      <a:pt x="43" y="15"/>
                    </a:lnTo>
                    <a:lnTo>
                      <a:pt x="40" y="18"/>
                    </a:lnTo>
                    <a:lnTo>
                      <a:pt x="36" y="20"/>
                    </a:lnTo>
                    <a:lnTo>
                      <a:pt x="31" y="21"/>
                    </a:lnTo>
                    <a:lnTo>
                      <a:pt x="26" y="23"/>
                    </a:lnTo>
                    <a:lnTo>
                      <a:pt x="22" y="24"/>
                    </a:lnTo>
                    <a:lnTo>
                      <a:pt x="16" y="26"/>
                    </a:lnTo>
                    <a:lnTo>
                      <a:pt x="11" y="28"/>
                    </a:lnTo>
                    <a:lnTo>
                      <a:pt x="6" y="28"/>
                    </a:lnTo>
                    <a:lnTo>
                      <a:pt x="1" y="29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6" y="20"/>
                    </a:lnTo>
                    <a:lnTo>
                      <a:pt x="11" y="19"/>
                    </a:lnTo>
                    <a:lnTo>
                      <a:pt x="17" y="18"/>
                    </a:lnTo>
                    <a:lnTo>
                      <a:pt x="23" y="16"/>
                    </a:lnTo>
                    <a:lnTo>
                      <a:pt x="28" y="14"/>
                    </a:lnTo>
                    <a:lnTo>
                      <a:pt x="31" y="12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" name="Freeform 29"/>
              <p:cNvSpPr>
                <a:spLocks/>
              </p:cNvSpPr>
              <p:nvPr/>
            </p:nvSpPr>
            <p:spPr bwMode="auto">
              <a:xfrm>
                <a:off x="1026" y="3384"/>
                <a:ext cx="18" cy="13"/>
              </a:xfrm>
              <a:custGeom>
                <a:avLst/>
                <a:gdLst>
                  <a:gd name="T0" fmla="*/ 13 w 43"/>
                  <a:gd name="T1" fmla="*/ 5 h 29"/>
                  <a:gd name="T2" fmla="*/ 13 w 43"/>
                  <a:gd name="T3" fmla="*/ 5 h 29"/>
                  <a:gd name="T4" fmla="*/ 13 w 43"/>
                  <a:gd name="T5" fmla="*/ 4 h 29"/>
                  <a:gd name="T6" fmla="*/ 13 w 43"/>
                  <a:gd name="T7" fmla="*/ 3 h 29"/>
                  <a:gd name="T8" fmla="*/ 12 w 43"/>
                  <a:gd name="T9" fmla="*/ 2 h 29"/>
                  <a:gd name="T10" fmla="*/ 12 w 43"/>
                  <a:gd name="T11" fmla="*/ 0 h 29"/>
                  <a:gd name="T12" fmla="*/ 12 w 43"/>
                  <a:gd name="T13" fmla="*/ 0 h 29"/>
                  <a:gd name="T14" fmla="*/ 13 w 43"/>
                  <a:gd name="T15" fmla="*/ 0 h 29"/>
                  <a:gd name="T16" fmla="*/ 15 w 43"/>
                  <a:gd name="T17" fmla="*/ 0 h 29"/>
                  <a:gd name="T18" fmla="*/ 16 w 43"/>
                  <a:gd name="T19" fmla="*/ 0 h 29"/>
                  <a:gd name="T20" fmla="*/ 16 w 43"/>
                  <a:gd name="T21" fmla="*/ 2 h 29"/>
                  <a:gd name="T22" fmla="*/ 16 w 43"/>
                  <a:gd name="T23" fmla="*/ 2 h 29"/>
                  <a:gd name="T24" fmla="*/ 17 w 43"/>
                  <a:gd name="T25" fmla="*/ 3 h 29"/>
                  <a:gd name="T26" fmla="*/ 18 w 43"/>
                  <a:gd name="T27" fmla="*/ 5 h 29"/>
                  <a:gd name="T28" fmla="*/ 18 w 43"/>
                  <a:gd name="T29" fmla="*/ 7 h 29"/>
                  <a:gd name="T30" fmla="*/ 17 w 43"/>
                  <a:gd name="T31" fmla="*/ 8 h 29"/>
                  <a:gd name="T32" fmla="*/ 17 w 43"/>
                  <a:gd name="T33" fmla="*/ 8 h 29"/>
                  <a:gd name="T34" fmla="*/ 15 w 43"/>
                  <a:gd name="T35" fmla="*/ 9 h 29"/>
                  <a:gd name="T36" fmla="*/ 13 w 43"/>
                  <a:gd name="T37" fmla="*/ 9 h 29"/>
                  <a:gd name="T38" fmla="*/ 11 w 43"/>
                  <a:gd name="T39" fmla="*/ 10 h 29"/>
                  <a:gd name="T40" fmla="*/ 9 w 43"/>
                  <a:gd name="T41" fmla="*/ 11 h 29"/>
                  <a:gd name="T42" fmla="*/ 7 w 43"/>
                  <a:gd name="T43" fmla="*/ 12 h 29"/>
                  <a:gd name="T44" fmla="*/ 5 w 43"/>
                  <a:gd name="T45" fmla="*/ 13 h 29"/>
                  <a:gd name="T46" fmla="*/ 3 w 43"/>
                  <a:gd name="T47" fmla="*/ 13 h 29"/>
                  <a:gd name="T48" fmla="*/ 0 w 43"/>
                  <a:gd name="T49" fmla="*/ 13 h 29"/>
                  <a:gd name="T50" fmla="*/ 0 w 43"/>
                  <a:gd name="T51" fmla="*/ 13 h 29"/>
                  <a:gd name="T52" fmla="*/ 0 w 43"/>
                  <a:gd name="T53" fmla="*/ 11 h 29"/>
                  <a:gd name="T54" fmla="*/ 1 w 43"/>
                  <a:gd name="T55" fmla="*/ 10 h 29"/>
                  <a:gd name="T56" fmla="*/ 3 w 43"/>
                  <a:gd name="T57" fmla="*/ 9 h 29"/>
                  <a:gd name="T58" fmla="*/ 5 w 43"/>
                  <a:gd name="T59" fmla="*/ 9 h 29"/>
                  <a:gd name="T60" fmla="*/ 7 w 43"/>
                  <a:gd name="T61" fmla="*/ 8 h 29"/>
                  <a:gd name="T62" fmla="*/ 10 w 43"/>
                  <a:gd name="T63" fmla="*/ 7 h 29"/>
                  <a:gd name="T64" fmla="*/ 12 w 43"/>
                  <a:gd name="T65" fmla="*/ 6 h 29"/>
                  <a:gd name="T66" fmla="*/ 13 w 43"/>
                  <a:gd name="T67" fmla="*/ 5 h 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"/>
                  <a:gd name="T103" fmla="*/ 0 h 29"/>
                  <a:gd name="T104" fmla="*/ 43 w 43"/>
                  <a:gd name="T105" fmla="*/ 29 h 2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" h="29">
                    <a:moveTo>
                      <a:pt x="31" y="12"/>
                    </a:moveTo>
                    <a:lnTo>
                      <a:pt x="31" y="12"/>
                    </a:lnTo>
                    <a:lnTo>
                      <a:pt x="31" y="9"/>
                    </a:lnTo>
                    <a:lnTo>
                      <a:pt x="30" y="7"/>
                    </a:lnTo>
                    <a:lnTo>
                      <a:pt x="29" y="4"/>
                    </a:lnTo>
                    <a:lnTo>
                      <a:pt x="29" y="1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38" y="1"/>
                    </a:lnTo>
                    <a:lnTo>
                      <a:pt x="39" y="4"/>
                    </a:lnTo>
                    <a:lnTo>
                      <a:pt x="41" y="7"/>
                    </a:lnTo>
                    <a:lnTo>
                      <a:pt x="43" y="12"/>
                    </a:lnTo>
                    <a:lnTo>
                      <a:pt x="43" y="15"/>
                    </a:lnTo>
                    <a:lnTo>
                      <a:pt x="40" y="18"/>
                    </a:lnTo>
                    <a:lnTo>
                      <a:pt x="36" y="20"/>
                    </a:lnTo>
                    <a:lnTo>
                      <a:pt x="31" y="21"/>
                    </a:lnTo>
                    <a:lnTo>
                      <a:pt x="26" y="23"/>
                    </a:lnTo>
                    <a:lnTo>
                      <a:pt x="22" y="24"/>
                    </a:lnTo>
                    <a:lnTo>
                      <a:pt x="16" y="26"/>
                    </a:lnTo>
                    <a:lnTo>
                      <a:pt x="11" y="28"/>
                    </a:lnTo>
                    <a:lnTo>
                      <a:pt x="6" y="28"/>
                    </a:lnTo>
                    <a:lnTo>
                      <a:pt x="1" y="29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6" y="20"/>
                    </a:lnTo>
                    <a:lnTo>
                      <a:pt x="11" y="19"/>
                    </a:lnTo>
                    <a:lnTo>
                      <a:pt x="17" y="18"/>
                    </a:lnTo>
                    <a:lnTo>
                      <a:pt x="23" y="16"/>
                    </a:lnTo>
                    <a:lnTo>
                      <a:pt x="28" y="14"/>
                    </a:lnTo>
                    <a:lnTo>
                      <a:pt x="31" y="12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Freeform 30"/>
              <p:cNvSpPr>
                <a:spLocks/>
              </p:cNvSpPr>
              <p:nvPr/>
            </p:nvSpPr>
            <p:spPr bwMode="auto">
              <a:xfrm>
                <a:off x="1011" y="3384"/>
                <a:ext cx="13" cy="17"/>
              </a:xfrm>
              <a:custGeom>
                <a:avLst/>
                <a:gdLst>
                  <a:gd name="T0" fmla="*/ 9 w 29"/>
                  <a:gd name="T1" fmla="*/ 5 h 38"/>
                  <a:gd name="T2" fmla="*/ 9 w 29"/>
                  <a:gd name="T3" fmla="*/ 2 h 38"/>
                  <a:gd name="T4" fmla="*/ 7 w 29"/>
                  <a:gd name="T5" fmla="*/ 0 h 38"/>
                  <a:gd name="T6" fmla="*/ 5 w 29"/>
                  <a:gd name="T7" fmla="*/ 0 h 38"/>
                  <a:gd name="T8" fmla="*/ 3 w 29"/>
                  <a:gd name="T9" fmla="*/ 0 h 38"/>
                  <a:gd name="T10" fmla="*/ 3 w 29"/>
                  <a:gd name="T11" fmla="*/ 0 h 38"/>
                  <a:gd name="T12" fmla="*/ 2 w 29"/>
                  <a:gd name="T13" fmla="*/ 1 h 38"/>
                  <a:gd name="T14" fmla="*/ 2 w 29"/>
                  <a:gd name="T15" fmla="*/ 2 h 38"/>
                  <a:gd name="T16" fmla="*/ 2 w 29"/>
                  <a:gd name="T17" fmla="*/ 3 h 38"/>
                  <a:gd name="T18" fmla="*/ 3 w 29"/>
                  <a:gd name="T19" fmla="*/ 4 h 38"/>
                  <a:gd name="T20" fmla="*/ 5 w 29"/>
                  <a:gd name="T21" fmla="*/ 5 h 38"/>
                  <a:gd name="T22" fmla="*/ 5 w 29"/>
                  <a:gd name="T23" fmla="*/ 7 h 38"/>
                  <a:gd name="T24" fmla="*/ 5 w 29"/>
                  <a:gd name="T25" fmla="*/ 9 h 38"/>
                  <a:gd name="T26" fmla="*/ 4 w 29"/>
                  <a:gd name="T27" fmla="*/ 9 h 38"/>
                  <a:gd name="T28" fmla="*/ 3 w 29"/>
                  <a:gd name="T29" fmla="*/ 9 h 38"/>
                  <a:gd name="T30" fmla="*/ 2 w 29"/>
                  <a:gd name="T31" fmla="*/ 10 h 38"/>
                  <a:gd name="T32" fmla="*/ 0 w 29"/>
                  <a:gd name="T33" fmla="*/ 10 h 38"/>
                  <a:gd name="T34" fmla="*/ 0 w 29"/>
                  <a:gd name="T35" fmla="*/ 11 h 38"/>
                  <a:gd name="T36" fmla="*/ 0 w 29"/>
                  <a:gd name="T37" fmla="*/ 12 h 38"/>
                  <a:gd name="T38" fmla="*/ 2 w 29"/>
                  <a:gd name="T39" fmla="*/ 13 h 38"/>
                  <a:gd name="T40" fmla="*/ 3 w 29"/>
                  <a:gd name="T41" fmla="*/ 13 h 38"/>
                  <a:gd name="T42" fmla="*/ 3 w 29"/>
                  <a:gd name="T43" fmla="*/ 13 h 38"/>
                  <a:gd name="T44" fmla="*/ 3 w 29"/>
                  <a:gd name="T45" fmla="*/ 13 h 38"/>
                  <a:gd name="T46" fmla="*/ 3 w 29"/>
                  <a:gd name="T47" fmla="*/ 14 h 38"/>
                  <a:gd name="T48" fmla="*/ 3 w 29"/>
                  <a:gd name="T49" fmla="*/ 14 h 38"/>
                  <a:gd name="T50" fmla="*/ 4 w 29"/>
                  <a:gd name="T51" fmla="*/ 15 h 38"/>
                  <a:gd name="T52" fmla="*/ 5 w 29"/>
                  <a:gd name="T53" fmla="*/ 15 h 38"/>
                  <a:gd name="T54" fmla="*/ 6 w 29"/>
                  <a:gd name="T55" fmla="*/ 15 h 38"/>
                  <a:gd name="T56" fmla="*/ 7 w 29"/>
                  <a:gd name="T57" fmla="*/ 14 h 38"/>
                  <a:gd name="T58" fmla="*/ 7 w 29"/>
                  <a:gd name="T59" fmla="*/ 15 h 38"/>
                  <a:gd name="T60" fmla="*/ 7 w 29"/>
                  <a:gd name="T61" fmla="*/ 16 h 38"/>
                  <a:gd name="T62" fmla="*/ 7 w 29"/>
                  <a:gd name="T63" fmla="*/ 17 h 38"/>
                  <a:gd name="T64" fmla="*/ 7 w 29"/>
                  <a:gd name="T65" fmla="*/ 17 h 38"/>
                  <a:gd name="T66" fmla="*/ 8 w 29"/>
                  <a:gd name="T67" fmla="*/ 17 h 38"/>
                  <a:gd name="T68" fmla="*/ 9 w 29"/>
                  <a:gd name="T69" fmla="*/ 17 h 38"/>
                  <a:gd name="T70" fmla="*/ 9 w 29"/>
                  <a:gd name="T71" fmla="*/ 17 h 38"/>
                  <a:gd name="T72" fmla="*/ 10 w 29"/>
                  <a:gd name="T73" fmla="*/ 16 h 38"/>
                  <a:gd name="T74" fmla="*/ 10 w 29"/>
                  <a:gd name="T75" fmla="*/ 13 h 38"/>
                  <a:gd name="T76" fmla="*/ 10 w 29"/>
                  <a:gd name="T77" fmla="*/ 12 h 38"/>
                  <a:gd name="T78" fmla="*/ 10 w 29"/>
                  <a:gd name="T79" fmla="*/ 9 h 38"/>
                  <a:gd name="T80" fmla="*/ 10 w 29"/>
                  <a:gd name="T81" fmla="*/ 7 h 38"/>
                  <a:gd name="T82" fmla="*/ 10 w 29"/>
                  <a:gd name="T83" fmla="*/ 6 h 38"/>
                  <a:gd name="T84" fmla="*/ 12 w 29"/>
                  <a:gd name="T85" fmla="*/ 5 h 38"/>
                  <a:gd name="T86" fmla="*/ 13 w 29"/>
                  <a:gd name="T87" fmla="*/ 4 h 38"/>
                  <a:gd name="T88" fmla="*/ 13 w 29"/>
                  <a:gd name="T89" fmla="*/ 2 h 38"/>
                  <a:gd name="T90" fmla="*/ 13 w 29"/>
                  <a:gd name="T91" fmla="*/ 2 h 38"/>
                  <a:gd name="T92" fmla="*/ 12 w 29"/>
                  <a:gd name="T93" fmla="*/ 1 h 38"/>
                  <a:gd name="T94" fmla="*/ 10 w 29"/>
                  <a:gd name="T95" fmla="*/ 2 h 38"/>
                  <a:gd name="T96" fmla="*/ 9 w 29"/>
                  <a:gd name="T97" fmla="*/ 2 h 38"/>
                  <a:gd name="T98" fmla="*/ 9 w 29"/>
                  <a:gd name="T99" fmla="*/ 2 h 38"/>
                  <a:gd name="T100" fmla="*/ 9 w 29"/>
                  <a:gd name="T101" fmla="*/ 3 h 38"/>
                  <a:gd name="T102" fmla="*/ 9 w 29"/>
                  <a:gd name="T103" fmla="*/ 4 h 38"/>
                  <a:gd name="T104" fmla="*/ 9 w 29"/>
                  <a:gd name="T105" fmla="*/ 5 h 3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9"/>
                  <a:gd name="T160" fmla="*/ 0 h 38"/>
                  <a:gd name="T161" fmla="*/ 29 w 29"/>
                  <a:gd name="T162" fmla="*/ 38 h 3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9" h="38">
                    <a:moveTo>
                      <a:pt x="19" y="11"/>
                    </a:moveTo>
                    <a:lnTo>
                      <a:pt x="19" y="5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7" y="9"/>
                    </a:lnTo>
                    <a:lnTo>
                      <a:pt x="11" y="12"/>
                    </a:lnTo>
                    <a:lnTo>
                      <a:pt x="12" y="15"/>
                    </a:lnTo>
                    <a:lnTo>
                      <a:pt x="12" y="19"/>
                    </a:lnTo>
                    <a:lnTo>
                      <a:pt x="10" y="20"/>
                    </a:lnTo>
                    <a:lnTo>
                      <a:pt x="6" y="21"/>
                    </a:lnTo>
                    <a:lnTo>
                      <a:pt x="4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" y="26"/>
                    </a:lnTo>
                    <a:lnTo>
                      <a:pt x="4" y="28"/>
                    </a:lnTo>
                    <a:lnTo>
                      <a:pt x="6" y="29"/>
                    </a:lnTo>
                    <a:lnTo>
                      <a:pt x="7" y="30"/>
                    </a:lnTo>
                    <a:lnTo>
                      <a:pt x="7" y="31"/>
                    </a:lnTo>
                    <a:lnTo>
                      <a:pt x="10" y="33"/>
                    </a:lnTo>
                    <a:lnTo>
                      <a:pt x="12" y="34"/>
                    </a:lnTo>
                    <a:lnTo>
                      <a:pt x="14" y="34"/>
                    </a:lnTo>
                    <a:lnTo>
                      <a:pt x="16" y="31"/>
                    </a:lnTo>
                    <a:lnTo>
                      <a:pt x="16" y="34"/>
                    </a:lnTo>
                    <a:lnTo>
                      <a:pt x="16" y="35"/>
                    </a:lnTo>
                    <a:lnTo>
                      <a:pt x="16" y="37"/>
                    </a:lnTo>
                    <a:lnTo>
                      <a:pt x="15" y="38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21" y="37"/>
                    </a:lnTo>
                    <a:lnTo>
                      <a:pt x="22" y="36"/>
                    </a:lnTo>
                    <a:lnTo>
                      <a:pt x="23" y="30"/>
                    </a:lnTo>
                    <a:lnTo>
                      <a:pt x="23" y="26"/>
                    </a:lnTo>
                    <a:lnTo>
                      <a:pt x="22" y="20"/>
                    </a:lnTo>
                    <a:lnTo>
                      <a:pt x="22" y="15"/>
                    </a:lnTo>
                    <a:lnTo>
                      <a:pt x="23" y="13"/>
                    </a:lnTo>
                    <a:lnTo>
                      <a:pt x="26" y="11"/>
                    </a:lnTo>
                    <a:lnTo>
                      <a:pt x="29" y="8"/>
                    </a:lnTo>
                    <a:lnTo>
                      <a:pt x="29" y="5"/>
                    </a:lnTo>
                    <a:lnTo>
                      <a:pt x="28" y="4"/>
                    </a:lnTo>
                    <a:lnTo>
                      <a:pt x="26" y="3"/>
                    </a:lnTo>
                    <a:lnTo>
                      <a:pt x="22" y="4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19" y="8"/>
                    </a:lnTo>
                    <a:lnTo>
                      <a:pt x="19" y="11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Freeform 31"/>
              <p:cNvSpPr>
                <a:spLocks/>
              </p:cNvSpPr>
              <p:nvPr/>
            </p:nvSpPr>
            <p:spPr bwMode="auto">
              <a:xfrm>
                <a:off x="1011" y="3384"/>
                <a:ext cx="13" cy="17"/>
              </a:xfrm>
              <a:custGeom>
                <a:avLst/>
                <a:gdLst>
                  <a:gd name="T0" fmla="*/ 9 w 29"/>
                  <a:gd name="T1" fmla="*/ 5 h 38"/>
                  <a:gd name="T2" fmla="*/ 7 w 29"/>
                  <a:gd name="T3" fmla="*/ 0 h 38"/>
                  <a:gd name="T4" fmla="*/ 3 w 29"/>
                  <a:gd name="T5" fmla="*/ 0 h 38"/>
                  <a:gd name="T6" fmla="*/ 3 w 29"/>
                  <a:gd name="T7" fmla="*/ 0 h 38"/>
                  <a:gd name="T8" fmla="*/ 2 w 29"/>
                  <a:gd name="T9" fmla="*/ 2 h 38"/>
                  <a:gd name="T10" fmla="*/ 2 w 29"/>
                  <a:gd name="T11" fmla="*/ 3 h 38"/>
                  <a:gd name="T12" fmla="*/ 5 w 29"/>
                  <a:gd name="T13" fmla="*/ 5 h 38"/>
                  <a:gd name="T14" fmla="*/ 5 w 29"/>
                  <a:gd name="T15" fmla="*/ 9 h 38"/>
                  <a:gd name="T16" fmla="*/ 4 w 29"/>
                  <a:gd name="T17" fmla="*/ 9 h 38"/>
                  <a:gd name="T18" fmla="*/ 2 w 29"/>
                  <a:gd name="T19" fmla="*/ 10 h 38"/>
                  <a:gd name="T20" fmla="*/ 0 w 29"/>
                  <a:gd name="T21" fmla="*/ 10 h 38"/>
                  <a:gd name="T22" fmla="*/ 0 w 29"/>
                  <a:gd name="T23" fmla="*/ 12 h 38"/>
                  <a:gd name="T24" fmla="*/ 3 w 29"/>
                  <a:gd name="T25" fmla="*/ 13 h 38"/>
                  <a:gd name="T26" fmla="*/ 3 w 29"/>
                  <a:gd name="T27" fmla="*/ 13 h 38"/>
                  <a:gd name="T28" fmla="*/ 3 w 29"/>
                  <a:gd name="T29" fmla="*/ 14 h 38"/>
                  <a:gd name="T30" fmla="*/ 3 w 29"/>
                  <a:gd name="T31" fmla="*/ 14 h 38"/>
                  <a:gd name="T32" fmla="*/ 5 w 29"/>
                  <a:gd name="T33" fmla="*/ 15 h 38"/>
                  <a:gd name="T34" fmla="*/ 7 w 29"/>
                  <a:gd name="T35" fmla="*/ 14 h 38"/>
                  <a:gd name="T36" fmla="*/ 7 w 29"/>
                  <a:gd name="T37" fmla="*/ 15 h 38"/>
                  <a:gd name="T38" fmla="*/ 7 w 29"/>
                  <a:gd name="T39" fmla="*/ 17 h 38"/>
                  <a:gd name="T40" fmla="*/ 7 w 29"/>
                  <a:gd name="T41" fmla="*/ 17 h 38"/>
                  <a:gd name="T42" fmla="*/ 9 w 29"/>
                  <a:gd name="T43" fmla="*/ 17 h 38"/>
                  <a:gd name="T44" fmla="*/ 10 w 29"/>
                  <a:gd name="T45" fmla="*/ 16 h 38"/>
                  <a:gd name="T46" fmla="*/ 10 w 29"/>
                  <a:gd name="T47" fmla="*/ 13 h 38"/>
                  <a:gd name="T48" fmla="*/ 10 w 29"/>
                  <a:gd name="T49" fmla="*/ 9 h 38"/>
                  <a:gd name="T50" fmla="*/ 10 w 29"/>
                  <a:gd name="T51" fmla="*/ 7 h 38"/>
                  <a:gd name="T52" fmla="*/ 12 w 29"/>
                  <a:gd name="T53" fmla="*/ 5 h 38"/>
                  <a:gd name="T54" fmla="*/ 13 w 29"/>
                  <a:gd name="T55" fmla="*/ 2 h 38"/>
                  <a:gd name="T56" fmla="*/ 13 w 29"/>
                  <a:gd name="T57" fmla="*/ 2 h 38"/>
                  <a:gd name="T58" fmla="*/ 10 w 29"/>
                  <a:gd name="T59" fmla="*/ 2 h 38"/>
                  <a:gd name="T60" fmla="*/ 9 w 29"/>
                  <a:gd name="T61" fmla="*/ 2 h 38"/>
                  <a:gd name="T62" fmla="*/ 9 w 29"/>
                  <a:gd name="T63" fmla="*/ 3 h 38"/>
                  <a:gd name="T64" fmla="*/ 9 w 29"/>
                  <a:gd name="T65" fmla="*/ 5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"/>
                  <a:gd name="T100" fmla="*/ 0 h 38"/>
                  <a:gd name="T101" fmla="*/ 29 w 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" h="38">
                    <a:moveTo>
                      <a:pt x="19" y="11"/>
                    </a:moveTo>
                    <a:lnTo>
                      <a:pt x="19" y="11"/>
                    </a:lnTo>
                    <a:lnTo>
                      <a:pt x="19" y="5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7" y="9"/>
                    </a:lnTo>
                    <a:lnTo>
                      <a:pt x="11" y="12"/>
                    </a:lnTo>
                    <a:lnTo>
                      <a:pt x="12" y="15"/>
                    </a:lnTo>
                    <a:lnTo>
                      <a:pt x="12" y="19"/>
                    </a:lnTo>
                    <a:lnTo>
                      <a:pt x="10" y="20"/>
                    </a:lnTo>
                    <a:lnTo>
                      <a:pt x="6" y="21"/>
                    </a:lnTo>
                    <a:lnTo>
                      <a:pt x="4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" y="26"/>
                    </a:lnTo>
                    <a:lnTo>
                      <a:pt x="4" y="28"/>
                    </a:lnTo>
                    <a:lnTo>
                      <a:pt x="6" y="29"/>
                    </a:lnTo>
                    <a:lnTo>
                      <a:pt x="7" y="30"/>
                    </a:lnTo>
                    <a:lnTo>
                      <a:pt x="7" y="31"/>
                    </a:lnTo>
                    <a:lnTo>
                      <a:pt x="10" y="33"/>
                    </a:lnTo>
                    <a:lnTo>
                      <a:pt x="12" y="34"/>
                    </a:lnTo>
                    <a:lnTo>
                      <a:pt x="14" y="34"/>
                    </a:lnTo>
                    <a:lnTo>
                      <a:pt x="16" y="31"/>
                    </a:lnTo>
                    <a:lnTo>
                      <a:pt x="16" y="34"/>
                    </a:lnTo>
                    <a:lnTo>
                      <a:pt x="16" y="35"/>
                    </a:lnTo>
                    <a:lnTo>
                      <a:pt x="16" y="37"/>
                    </a:lnTo>
                    <a:lnTo>
                      <a:pt x="15" y="38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21" y="37"/>
                    </a:lnTo>
                    <a:lnTo>
                      <a:pt x="22" y="36"/>
                    </a:lnTo>
                    <a:lnTo>
                      <a:pt x="23" y="30"/>
                    </a:lnTo>
                    <a:lnTo>
                      <a:pt x="23" y="26"/>
                    </a:lnTo>
                    <a:lnTo>
                      <a:pt x="22" y="20"/>
                    </a:lnTo>
                    <a:lnTo>
                      <a:pt x="22" y="15"/>
                    </a:lnTo>
                    <a:lnTo>
                      <a:pt x="23" y="13"/>
                    </a:lnTo>
                    <a:lnTo>
                      <a:pt x="26" y="11"/>
                    </a:lnTo>
                    <a:lnTo>
                      <a:pt x="29" y="8"/>
                    </a:lnTo>
                    <a:lnTo>
                      <a:pt x="29" y="5"/>
                    </a:lnTo>
                    <a:lnTo>
                      <a:pt x="28" y="4"/>
                    </a:lnTo>
                    <a:lnTo>
                      <a:pt x="26" y="3"/>
                    </a:lnTo>
                    <a:lnTo>
                      <a:pt x="22" y="4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19" y="8"/>
                    </a:lnTo>
                    <a:lnTo>
                      <a:pt x="19" y="11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" name="Freeform 32"/>
              <p:cNvSpPr>
                <a:spLocks/>
              </p:cNvSpPr>
              <p:nvPr/>
            </p:nvSpPr>
            <p:spPr bwMode="auto">
              <a:xfrm>
                <a:off x="1005" y="3390"/>
                <a:ext cx="1" cy="1"/>
              </a:xfrm>
              <a:custGeom>
                <a:avLst/>
                <a:gdLst>
                  <a:gd name="T0" fmla="*/ 1 w 4"/>
                  <a:gd name="T1" fmla="*/ 0 h 3"/>
                  <a:gd name="T2" fmla="*/ 1 w 4"/>
                  <a:gd name="T3" fmla="*/ 0 h 3"/>
                  <a:gd name="T4" fmla="*/ 1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0 h 3"/>
                  <a:gd name="T12" fmla="*/ 0 w 4"/>
                  <a:gd name="T13" fmla="*/ 0 h 3"/>
                  <a:gd name="T14" fmla="*/ 0 w 4"/>
                  <a:gd name="T15" fmla="*/ 1 h 3"/>
                  <a:gd name="T16" fmla="*/ 0 w 4"/>
                  <a:gd name="T17" fmla="*/ 1 h 3"/>
                  <a:gd name="T18" fmla="*/ 0 w 4"/>
                  <a:gd name="T19" fmla="*/ 1 h 3"/>
                  <a:gd name="T20" fmla="*/ 1 w 4"/>
                  <a:gd name="T21" fmla="*/ 1 h 3"/>
                  <a:gd name="T22" fmla="*/ 1 w 4"/>
                  <a:gd name="T23" fmla="*/ 1 h 3"/>
                  <a:gd name="T24" fmla="*/ 1 w 4"/>
                  <a:gd name="T25" fmla="*/ 1 h 3"/>
                  <a:gd name="T26" fmla="*/ 1 w 4"/>
                  <a:gd name="T27" fmla="*/ 1 h 3"/>
                  <a:gd name="T28" fmla="*/ 1 w 4"/>
                  <a:gd name="T29" fmla="*/ 0 h 3"/>
                  <a:gd name="T30" fmla="*/ 1 w 4"/>
                  <a:gd name="T31" fmla="*/ 0 h 3"/>
                  <a:gd name="T32" fmla="*/ 1 w 4"/>
                  <a:gd name="T33" fmla="*/ 0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"/>
                  <a:gd name="T52" fmla="*/ 0 h 3"/>
                  <a:gd name="T53" fmla="*/ 4 w 4"/>
                  <a:gd name="T54" fmla="*/ 3 h 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" h="3">
                    <a:moveTo>
                      <a:pt x="4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" name="Freeform 33"/>
              <p:cNvSpPr>
                <a:spLocks/>
              </p:cNvSpPr>
              <p:nvPr/>
            </p:nvSpPr>
            <p:spPr bwMode="auto">
              <a:xfrm>
                <a:off x="1005" y="3390"/>
                <a:ext cx="1" cy="1"/>
              </a:xfrm>
              <a:custGeom>
                <a:avLst/>
                <a:gdLst>
                  <a:gd name="T0" fmla="*/ 1 w 4"/>
                  <a:gd name="T1" fmla="*/ 0 h 3"/>
                  <a:gd name="T2" fmla="*/ 1 w 4"/>
                  <a:gd name="T3" fmla="*/ 0 h 3"/>
                  <a:gd name="T4" fmla="*/ 1 w 4"/>
                  <a:gd name="T5" fmla="*/ 0 h 3"/>
                  <a:gd name="T6" fmla="*/ 1 w 4"/>
                  <a:gd name="T7" fmla="*/ 0 h 3"/>
                  <a:gd name="T8" fmla="*/ 0 w 4"/>
                  <a:gd name="T9" fmla="*/ 0 h 3"/>
                  <a:gd name="T10" fmla="*/ 0 w 4"/>
                  <a:gd name="T11" fmla="*/ 0 h 3"/>
                  <a:gd name="T12" fmla="*/ 0 w 4"/>
                  <a:gd name="T13" fmla="*/ 0 h 3"/>
                  <a:gd name="T14" fmla="*/ 0 w 4"/>
                  <a:gd name="T15" fmla="*/ 0 h 3"/>
                  <a:gd name="T16" fmla="*/ 0 w 4"/>
                  <a:gd name="T17" fmla="*/ 0 h 3"/>
                  <a:gd name="T18" fmla="*/ 0 w 4"/>
                  <a:gd name="T19" fmla="*/ 1 h 3"/>
                  <a:gd name="T20" fmla="*/ 0 w 4"/>
                  <a:gd name="T21" fmla="*/ 1 h 3"/>
                  <a:gd name="T22" fmla="*/ 0 w 4"/>
                  <a:gd name="T23" fmla="*/ 1 h 3"/>
                  <a:gd name="T24" fmla="*/ 0 w 4"/>
                  <a:gd name="T25" fmla="*/ 1 h 3"/>
                  <a:gd name="T26" fmla="*/ 1 w 4"/>
                  <a:gd name="T27" fmla="*/ 1 h 3"/>
                  <a:gd name="T28" fmla="*/ 1 w 4"/>
                  <a:gd name="T29" fmla="*/ 1 h 3"/>
                  <a:gd name="T30" fmla="*/ 1 w 4"/>
                  <a:gd name="T31" fmla="*/ 1 h 3"/>
                  <a:gd name="T32" fmla="*/ 1 w 4"/>
                  <a:gd name="T33" fmla="*/ 1 h 3"/>
                  <a:gd name="T34" fmla="*/ 1 w 4"/>
                  <a:gd name="T35" fmla="*/ 1 h 3"/>
                  <a:gd name="T36" fmla="*/ 1 w 4"/>
                  <a:gd name="T37" fmla="*/ 0 h 3"/>
                  <a:gd name="T38" fmla="*/ 1 w 4"/>
                  <a:gd name="T39" fmla="*/ 0 h 3"/>
                  <a:gd name="T40" fmla="*/ 1 w 4"/>
                  <a:gd name="T41" fmla="*/ 0 h 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"/>
                  <a:gd name="T64" fmla="*/ 0 h 3"/>
                  <a:gd name="T65" fmla="*/ 4 w 4"/>
                  <a:gd name="T66" fmla="*/ 3 h 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0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Freeform 34"/>
              <p:cNvSpPr>
                <a:spLocks/>
              </p:cNvSpPr>
              <p:nvPr/>
            </p:nvSpPr>
            <p:spPr bwMode="auto">
              <a:xfrm>
                <a:off x="993" y="3385"/>
                <a:ext cx="6" cy="5"/>
              </a:xfrm>
              <a:custGeom>
                <a:avLst/>
                <a:gdLst>
                  <a:gd name="T0" fmla="*/ 6 w 13"/>
                  <a:gd name="T1" fmla="*/ 1 h 9"/>
                  <a:gd name="T2" fmla="*/ 5 w 13"/>
                  <a:gd name="T3" fmla="*/ 0 h 9"/>
                  <a:gd name="T4" fmla="*/ 3 w 13"/>
                  <a:gd name="T5" fmla="*/ 1 h 9"/>
                  <a:gd name="T6" fmla="*/ 1 w 13"/>
                  <a:gd name="T7" fmla="*/ 1 h 9"/>
                  <a:gd name="T8" fmla="*/ 0 w 13"/>
                  <a:gd name="T9" fmla="*/ 3 h 9"/>
                  <a:gd name="T10" fmla="*/ 0 w 13"/>
                  <a:gd name="T11" fmla="*/ 4 h 9"/>
                  <a:gd name="T12" fmla="*/ 0 w 13"/>
                  <a:gd name="T13" fmla="*/ 4 h 9"/>
                  <a:gd name="T14" fmla="*/ 0 w 13"/>
                  <a:gd name="T15" fmla="*/ 5 h 9"/>
                  <a:gd name="T16" fmla="*/ 1 w 13"/>
                  <a:gd name="T17" fmla="*/ 5 h 9"/>
                  <a:gd name="T18" fmla="*/ 3 w 13"/>
                  <a:gd name="T19" fmla="*/ 5 h 9"/>
                  <a:gd name="T20" fmla="*/ 5 w 13"/>
                  <a:gd name="T21" fmla="*/ 4 h 9"/>
                  <a:gd name="T22" fmla="*/ 6 w 13"/>
                  <a:gd name="T23" fmla="*/ 2 h 9"/>
                  <a:gd name="T24" fmla="*/ 6 w 13"/>
                  <a:gd name="T25" fmla="*/ 1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12" y="1"/>
                    </a:moveTo>
                    <a:lnTo>
                      <a:pt x="10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6" y="9"/>
                    </a:lnTo>
                    <a:lnTo>
                      <a:pt x="11" y="7"/>
                    </a:lnTo>
                    <a:lnTo>
                      <a:pt x="13" y="4"/>
                    </a:lnTo>
                    <a:lnTo>
                      <a:pt x="12" y="1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Freeform 35"/>
              <p:cNvSpPr>
                <a:spLocks/>
              </p:cNvSpPr>
              <p:nvPr/>
            </p:nvSpPr>
            <p:spPr bwMode="auto">
              <a:xfrm>
                <a:off x="993" y="3385"/>
                <a:ext cx="6" cy="5"/>
              </a:xfrm>
              <a:custGeom>
                <a:avLst/>
                <a:gdLst>
                  <a:gd name="T0" fmla="*/ 6 w 13"/>
                  <a:gd name="T1" fmla="*/ 1 h 9"/>
                  <a:gd name="T2" fmla="*/ 6 w 13"/>
                  <a:gd name="T3" fmla="*/ 1 h 9"/>
                  <a:gd name="T4" fmla="*/ 5 w 13"/>
                  <a:gd name="T5" fmla="*/ 0 h 9"/>
                  <a:gd name="T6" fmla="*/ 3 w 13"/>
                  <a:gd name="T7" fmla="*/ 1 h 9"/>
                  <a:gd name="T8" fmla="*/ 1 w 13"/>
                  <a:gd name="T9" fmla="*/ 1 h 9"/>
                  <a:gd name="T10" fmla="*/ 0 w 13"/>
                  <a:gd name="T11" fmla="*/ 3 h 9"/>
                  <a:gd name="T12" fmla="*/ 0 w 13"/>
                  <a:gd name="T13" fmla="*/ 3 h 9"/>
                  <a:gd name="T14" fmla="*/ 0 w 13"/>
                  <a:gd name="T15" fmla="*/ 4 h 9"/>
                  <a:gd name="T16" fmla="*/ 0 w 13"/>
                  <a:gd name="T17" fmla="*/ 4 h 9"/>
                  <a:gd name="T18" fmla="*/ 0 w 13"/>
                  <a:gd name="T19" fmla="*/ 5 h 9"/>
                  <a:gd name="T20" fmla="*/ 1 w 13"/>
                  <a:gd name="T21" fmla="*/ 5 h 9"/>
                  <a:gd name="T22" fmla="*/ 1 w 13"/>
                  <a:gd name="T23" fmla="*/ 5 h 9"/>
                  <a:gd name="T24" fmla="*/ 3 w 13"/>
                  <a:gd name="T25" fmla="*/ 5 h 9"/>
                  <a:gd name="T26" fmla="*/ 5 w 13"/>
                  <a:gd name="T27" fmla="*/ 4 h 9"/>
                  <a:gd name="T28" fmla="*/ 6 w 13"/>
                  <a:gd name="T29" fmla="*/ 2 h 9"/>
                  <a:gd name="T30" fmla="*/ 6 w 13"/>
                  <a:gd name="T31" fmla="*/ 1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"/>
                  <a:gd name="T49" fmla="*/ 0 h 9"/>
                  <a:gd name="T50" fmla="*/ 13 w 13"/>
                  <a:gd name="T51" fmla="*/ 9 h 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" h="9">
                    <a:moveTo>
                      <a:pt x="12" y="1"/>
                    </a:moveTo>
                    <a:lnTo>
                      <a:pt x="12" y="1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6" y="9"/>
                    </a:lnTo>
                    <a:lnTo>
                      <a:pt x="11" y="7"/>
                    </a:lnTo>
                    <a:lnTo>
                      <a:pt x="13" y="4"/>
                    </a:lnTo>
                    <a:lnTo>
                      <a:pt x="12" y="1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Freeform 36"/>
              <p:cNvSpPr>
                <a:spLocks/>
              </p:cNvSpPr>
              <p:nvPr/>
            </p:nvSpPr>
            <p:spPr bwMode="auto">
              <a:xfrm>
                <a:off x="974" y="3383"/>
                <a:ext cx="20" cy="19"/>
              </a:xfrm>
              <a:custGeom>
                <a:avLst/>
                <a:gdLst>
                  <a:gd name="T0" fmla="*/ 18 w 46"/>
                  <a:gd name="T1" fmla="*/ 19 h 44"/>
                  <a:gd name="T2" fmla="*/ 19 w 46"/>
                  <a:gd name="T3" fmla="*/ 19 h 44"/>
                  <a:gd name="T4" fmla="*/ 20 w 46"/>
                  <a:gd name="T5" fmla="*/ 19 h 44"/>
                  <a:gd name="T6" fmla="*/ 20 w 46"/>
                  <a:gd name="T7" fmla="*/ 18 h 44"/>
                  <a:gd name="T8" fmla="*/ 20 w 46"/>
                  <a:gd name="T9" fmla="*/ 18 h 44"/>
                  <a:gd name="T10" fmla="*/ 17 w 46"/>
                  <a:gd name="T11" fmla="*/ 15 h 44"/>
                  <a:gd name="T12" fmla="*/ 13 w 46"/>
                  <a:gd name="T13" fmla="*/ 11 h 44"/>
                  <a:gd name="T14" fmla="*/ 10 w 46"/>
                  <a:gd name="T15" fmla="*/ 8 h 44"/>
                  <a:gd name="T16" fmla="*/ 8 w 46"/>
                  <a:gd name="T17" fmla="*/ 5 h 44"/>
                  <a:gd name="T18" fmla="*/ 10 w 46"/>
                  <a:gd name="T19" fmla="*/ 6 h 44"/>
                  <a:gd name="T20" fmla="*/ 9 w 46"/>
                  <a:gd name="T21" fmla="*/ 6 h 44"/>
                  <a:gd name="T22" fmla="*/ 8 w 46"/>
                  <a:gd name="T23" fmla="*/ 4 h 44"/>
                  <a:gd name="T24" fmla="*/ 6 w 46"/>
                  <a:gd name="T25" fmla="*/ 3 h 44"/>
                  <a:gd name="T26" fmla="*/ 3 w 46"/>
                  <a:gd name="T27" fmla="*/ 1 h 44"/>
                  <a:gd name="T28" fmla="*/ 1 w 46"/>
                  <a:gd name="T29" fmla="*/ 0 h 44"/>
                  <a:gd name="T30" fmla="*/ 0 w 46"/>
                  <a:gd name="T31" fmla="*/ 1 h 44"/>
                  <a:gd name="T32" fmla="*/ 0 w 46"/>
                  <a:gd name="T33" fmla="*/ 4 h 44"/>
                  <a:gd name="T34" fmla="*/ 1 w 46"/>
                  <a:gd name="T35" fmla="*/ 5 h 44"/>
                  <a:gd name="T36" fmla="*/ 3 w 46"/>
                  <a:gd name="T37" fmla="*/ 6 h 44"/>
                  <a:gd name="T38" fmla="*/ 5 w 46"/>
                  <a:gd name="T39" fmla="*/ 8 h 44"/>
                  <a:gd name="T40" fmla="*/ 7 w 46"/>
                  <a:gd name="T41" fmla="*/ 10 h 44"/>
                  <a:gd name="T42" fmla="*/ 8 w 46"/>
                  <a:gd name="T43" fmla="*/ 11 h 44"/>
                  <a:gd name="T44" fmla="*/ 10 w 46"/>
                  <a:gd name="T45" fmla="*/ 13 h 44"/>
                  <a:gd name="T46" fmla="*/ 10 w 46"/>
                  <a:gd name="T47" fmla="*/ 14 h 44"/>
                  <a:gd name="T48" fmla="*/ 12 w 46"/>
                  <a:gd name="T49" fmla="*/ 16 h 44"/>
                  <a:gd name="T50" fmla="*/ 14 w 46"/>
                  <a:gd name="T51" fmla="*/ 17 h 44"/>
                  <a:gd name="T52" fmla="*/ 17 w 46"/>
                  <a:gd name="T53" fmla="*/ 18 h 44"/>
                  <a:gd name="T54" fmla="*/ 18 w 46"/>
                  <a:gd name="T55" fmla="*/ 19 h 44"/>
                  <a:gd name="T56" fmla="*/ 18 w 46"/>
                  <a:gd name="T57" fmla="*/ 19 h 4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6"/>
                  <a:gd name="T88" fmla="*/ 0 h 44"/>
                  <a:gd name="T89" fmla="*/ 46 w 46"/>
                  <a:gd name="T90" fmla="*/ 44 h 4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6" h="44">
                    <a:moveTo>
                      <a:pt x="42" y="44"/>
                    </a:moveTo>
                    <a:lnTo>
                      <a:pt x="44" y="43"/>
                    </a:lnTo>
                    <a:lnTo>
                      <a:pt x="46" y="43"/>
                    </a:lnTo>
                    <a:lnTo>
                      <a:pt x="46" y="41"/>
                    </a:lnTo>
                    <a:lnTo>
                      <a:pt x="38" y="35"/>
                    </a:lnTo>
                    <a:lnTo>
                      <a:pt x="31" y="26"/>
                    </a:lnTo>
                    <a:lnTo>
                      <a:pt x="24" y="18"/>
                    </a:lnTo>
                    <a:lnTo>
                      <a:pt x="18" y="11"/>
                    </a:lnTo>
                    <a:lnTo>
                      <a:pt x="22" y="15"/>
                    </a:lnTo>
                    <a:lnTo>
                      <a:pt x="21" y="14"/>
                    </a:lnTo>
                    <a:lnTo>
                      <a:pt x="18" y="10"/>
                    </a:lnTo>
                    <a:lnTo>
                      <a:pt x="14" y="6"/>
                    </a:lnTo>
                    <a:lnTo>
                      <a:pt x="8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8" y="15"/>
                    </a:lnTo>
                    <a:lnTo>
                      <a:pt x="12" y="18"/>
                    </a:lnTo>
                    <a:lnTo>
                      <a:pt x="16" y="22"/>
                    </a:lnTo>
                    <a:lnTo>
                      <a:pt x="19" y="26"/>
                    </a:lnTo>
                    <a:lnTo>
                      <a:pt x="22" y="30"/>
                    </a:lnTo>
                    <a:lnTo>
                      <a:pt x="24" y="33"/>
                    </a:lnTo>
                    <a:lnTo>
                      <a:pt x="27" y="37"/>
                    </a:lnTo>
                    <a:lnTo>
                      <a:pt x="33" y="39"/>
                    </a:lnTo>
                    <a:lnTo>
                      <a:pt x="38" y="41"/>
                    </a:lnTo>
                    <a:lnTo>
                      <a:pt x="41" y="43"/>
                    </a:lnTo>
                    <a:lnTo>
                      <a:pt x="42" y="44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" name="Freeform 37"/>
              <p:cNvSpPr>
                <a:spLocks/>
              </p:cNvSpPr>
              <p:nvPr/>
            </p:nvSpPr>
            <p:spPr bwMode="auto">
              <a:xfrm>
                <a:off x="974" y="3383"/>
                <a:ext cx="20" cy="19"/>
              </a:xfrm>
              <a:custGeom>
                <a:avLst/>
                <a:gdLst>
                  <a:gd name="T0" fmla="*/ 18 w 46"/>
                  <a:gd name="T1" fmla="*/ 19 h 44"/>
                  <a:gd name="T2" fmla="*/ 18 w 46"/>
                  <a:gd name="T3" fmla="*/ 19 h 44"/>
                  <a:gd name="T4" fmla="*/ 19 w 46"/>
                  <a:gd name="T5" fmla="*/ 19 h 44"/>
                  <a:gd name="T6" fmla="*/ 20 w 46"/>
                  <a:gd name="T7" fmla="*/ 19 h 44"/>
                  <a:gd name="T8" fmla="*/ 20 w 46"/>
                  <a:gd name="T9" fmla="*/ 18 h 44"/>
                  <a:gd name="T10" fmla="*/ 20 w 46"/>
                  <a:gd name="T11" fmla="*/ 18 h 44"/>
                  <a:gd name="T12" fmla="*/ 20 w 46"/>
                  <a:gd name="T13" fmla="*/ 18 h 44"/>
                  <a:gd name="T14" fmla="*/ 17 w 46"/>
                  <a:gd name="T15" fmla="*/ 15 h 44"/>
                  <a:gd name="T16" fmla="*/ 13 w 46"/>
                  <a:gd name="T17" fmla="*/ 11 h 44"/>
                  <a:gd name="T18" fmla="*/ 10 w 46"/>
                  <a:gd name="T19" fmla="*/ 8 h 44"/>
                  <a:gd name="T20" fmla="*/ 8 w 46"/>
                  <a:gd name="T21" fmla="*/ 5 h 44"/>
                  <a:gd name="T22" fmla="*/ 8 w 46"/>
                  <a:gd name="T23" fmla="*/ 5 h 44"/>
                  <a:gd name="T24" fmla="*/ 10 w 46"/>
                  <a:gd name="T25" fmla="*/ 6 h 44"/>
                  <a:gd name="T26" fmla="*/ 9 w 46"/>
                  <a:gd name="T27" fmla="*/ 6 h 44"/>
                  <a:gd name="T28" fmla="*/ 8 w 46"/>
                  <a:gd name="T29" fmla="*/ 4 h 44"/>
                  <a:gd name="T30" fmla="*/ 6 w 46"/>
                  <a:gd name="T31" fmla="*/ 3 h 44"/>
                  <a:gd name="T32" fmla="*/ 3 w 46"/>
                  <a:gd name="T33" fmla="*/ 1 h 44"/>
                  <a:gd name="T34" fmla="*/ 1 w 46"/>
                  <a:gd name="T35" fmla="*/ 0 h 44"/>
                  <a:gd name="T36" fmla="*/ 0 w 46"/>
                  <a:gd name="T37" fmla="*/ 1 h 44"/>
                  <a:gd name="T38" fmla="*/ 0 w 46"/>
                  <a:gd name="T39" fmla="*/ 4 h 44"/>
                  <a:gd name="T40" fmla="*/ 0 w 46"/>
                  <a:gd name="T41" fmla="*/ 4 h 44"/>
                  <a:gd name="T42" fmla="*/ 1 w 46"/>
                  <a:gd name="T43" fmla="*/ 5 h 44"/>
                  <a:gd name="T44" fmla="*/ 3 w 46"/>
                  <a:gd name="T45" fmla="*/ 6 h 44"/>
                  <a:gd name="T46" fmla="*/ 5 w 46"/>
                  <a:gd name="T47" fmla="*/ 8 h 44"/>
                  <a:gd name="T48" fmla="*/ 7 w 46"/>
                  <a:gd name="T49" fmla="*/ 10 h 44"/>
                  <a:gd name="T50" fmla="*/ 7 w 46"/>
                  <a:gd name="T51" fmla="*/ 10 h 44"/>
                  <a:gd name="T52" fmla="*/ 8 w 46"/>
                  <a:gd name="T53" fmla="*/ 11 h 44"/>
                  <a:gd name="T54" fmla="*/ 10 w 46"/>
                  <a:gd name="T55" fmla="*/ 13 h 44"/>
                  <a:gd name="T56" fmla="*/ 10 w 46"/>
                  <a:gd name="T57" fmla="*/ 14 h 44"/>
                  <a:gd name="T58" fmla="*/ 12 w 46"/>
                  <a:gd name="T59" fmla="*/ 16 h 44"/>
                  <a:gd name="T60" fmla="*/ 12 w 46"/>
                  <a:gd name="T61" fmla="*/ 16 h 44"/>
                  <a:gd name="T62" fmla="*/ 14 w 46"/>
                  <a:gd name="T63" fmla="*/ 17 h 44"/>
                  <a:gd name="T64" fmla="*/ 17 w 46"/>
                  <a:gd name="T65" fmla="*/ 18 h 44"/>
                  <a:gd name="T66" fmla="*/ 18 w 46"/>
                  <a:gd name="T67" fmla="*/ 19 h 44"/>
                  <a:gd name="T68" fmla="*/ 18 w 46"/>
                  <a:gd name="T69" fmla="*/ 19 h 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"/>
                  <a:gd name="T106" fmla="*/ 0 h 44"/>
                  <a:gd name="T107" fmla="*/ 46 w 46"/>
                  <a:gd name="T108" fmla="*/ 44 h 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" h="44">
                    <a:moveTo>
                      <a:pt x="42" y="44"/>
                    </a:moveTo>
                    <a:lnTo>
                      <a:pt x="42" y="44"/>
                    </a:lnTo>
                    <a:lnTo>
                      <a:pt x="44" y="43"/>
                    </a:lnTo>
                    <a:lnTo>
                      <a:pt x="46" y="43"/>
                    </a:lnTo>
                    <a:lnTo>
                      <a:pt x="46" y="41"/>
                    </a:lnTo>
                    <a:lnTo>
                      <a:pt x="38" y="35"/>
                    </a:lnTo>
                    <a:lnTo>
                      <a:pt x="31" y="26"/>
                    </a:lnTo>
                    <a:lnTo>
                      <a:pt x="24" y="18"/>
                    </a:lnTo>
                    <a:lnTo>
                      <a:pt x="18" y="11"/>
                    </a:lnTo>
                    <a:lnTo>
                      <a:pt x="22" y="15"/>
                    </a:lnTo>
                    <a:lnTo>
                      <a:pt x="21" y="14"/>
                    </a:lnTo>
                    <a:lnTo>
                      <a:pt x="18" y="10"/>
                    </a:lnTo>
                    <a:lnTo>
                      <a:pt x="14" y="6"/>
                    </a:lnTo>
                    <a:lnTo>
                      <a:pt x="8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8" y="15"/>
                    </a:lnTo>
                    <a:lnTo>
                      <a:pt x="12" y="18"/>
                    </a:lnTo>
                    <a:lnTo>
                      <a:pt x="16" y="22"/>
                    </a:lnTo>
                    <a:lnTo>
                      <a:pt x="19" y="26"/>
                    </a:lnTo>
                    <a:lnTo>
                      <a:pt x="22" y="30"/>
                    </a:lnTo>
                    <a:lnTo>
                      <a:pt x="24" y="33"/>
                    </a:lnTo>
                    <a:lnTo>
                      <a:pt x="27" y="37"/>
                    </a:lnTo>
                    <a:lnTo>
                      <a:pt x="33" y="39"/>
                    </a:lnTo>
                    <a:lnTo>
                      <a:pt x="38" y="41"/>
                    </a:lnTo>
                    <a:lnTo>
                      <a:pt x="41" y="43"/>
                    </a:lnTo>
                    <a:lnTo>
                      <a:pt x="42" y="44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" name="Freeform 38"/>
              <p:cNvSpPr>
                <a:spLocks/>
              </p:cNvSpPr>
              <p:nvPr/>
            </p:nvSpPr>
            <p:spPr bwMode="auto">
              <a:xfrm>
                <a:off x="965" y="3384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1 h 4"/>
                  <a:gd name="T14" fmla="*/ 0 w 3"/>
                  <a:gd name="T15" fmla="*/ 1 h 4"/>
                  <a:gd name="T16" fmla="*/ 0 w 3"/>
                  <a:gd name="T17" fmla="*/ 1 h 4"/>
                  <a:gd name="T18" fmla="*/ 1 w 3"/>
                  <a:gd name="T19" fmla="*/ 1 h 4"/>
                  <a:gd name="T20" fmla="*/ 1 w 3"/>
                  <a:gd name="T21" fmla="*/ 1 h 4"/>
                  <a:gd name="T22" fmla="*/ 1 w 3"/>
                  <a:gd name="T23" fmla="*/ 1 h 4"/>
                  <a:gd name="T24" fmla="*/ 1 w 3"/>
                  <a:gd name="T25" fmla="*/ 1 h 4"/>
                  <a:gd name="T26" fmla="*/ 2 w 3"/>
                  <a:gd name="T27" fmla="*/ 1 h 4"/>
                  <a:gd name="T28" fmla="*/ 2 w 3"/>
                  <a:gd name="T29" fmla="*/ 1 h 4"/>
                  <a:gd name="T30" fmla="*/ 2 w 3"/>
                  <a:gd name="T31" fmla="*/ 0 h 4"/>
                  <a:gd name="T32" fmla="*/ 1 w 3"/>
                  <a:gd name="T33" fmla="*/ 0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2" y="1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Freeform 39"/>
              <p:cNvSpPr>
                <a:spLocks/>
              </p:cNvSpPr>
              <p:nvPr/>
            </p:nvSpPr>
            <p:spPr bwMode="auto">
              <a:xfrm>
                <a:off x="965" y="3384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w 3"/>
                  <a:gd name="T17" fmla="*/ 1 h 4"/>
                  <a:gd name="T18" fmla="*/ 0 w 3"/>
                  <a:gd name="T19" fmla="*/ 1 h 4"/>
                  <a:gd name="T20" fmla="*/ 0 w 3"/>
                  <a:gd name="T21" fmla="*/ 1 h 4"/>
                  <a:gd name="T22" fmla="*/ 0 w 3"/>
                  <a:gd name="T23" fmla="*/ 1 h 4"/>
                  <a:gd name="T24" fmla="*/ 1 w 3"/>
                  <a:gd name="T25" fmla="*/ 1 h 4"/>
                  <a:gd name="T26" fmla="*/ 1 w 3"/>
                  <a:gd name="T27" fmla="*/ 1 h 4"/>
                  <a:gd name="T28" fmla="*/ 1 w 3"/>
                  <a:gd name="T29" fmla="*/ 1 h 4"/>
                  <a:gd name="T30" fmla="*/ 1 w 3"/>
                  <a:gd name="T31" fmla="*/ 1 h 4"/>
                  <a:gd name="T32" fmla="*/ 1 w 3"/>
                  <a:gd name="T33" fmla="*/ 1 h 4"/>
                  <a:gd name="T34" fmla="*/ 2 w 3"/>
                  <a:gd name="T35" fmla="*/ 1 h 4"/>
                  <a:gd name="T36" fmla="*/ 2 w 3"/>
                  <a:gd name="T37" fmla="*/ 1 h 4"/>
                  <a:gd name="T38" fmla="*/ 2 w 3"/>
                  <a:gd name="T39" fmla="*/ 0 h 4"/>
                  <a:gd name="T40" fmla="*/ 1 w 3"/>
                  <a:gd name="T41" fmla="*/ 0 h 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"/>
                  <a:gd name="T64" fmla="*/ 0 h 4"/>
                  <a:gd name="T65" fmla="*/ 3 w 3"/>
                  <a:gd name="T66" fmla="*/ 4 h 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" h="4">
                    <a:moveTo>
                      <a:pt x="2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Freeform 40"/>
              <p:cNvSpPr>
                <a:spLocks/>
              </p:cNvSpPr>
              <p:nvPr/>
            </p:nvSpPr>
            <p:spPr bwMode="auto">
              <a:xfrm>
                <a:off x="945" y="3370"/>
                <a:ext cx="12" cy="14"/>
              </a:xfrm>
              <a:custGeom>
                <a:avLst/>
                <a:gdLst>
                  <a:gd name="T0" fmla="*/ 4 w 28"/>
                  <a:gd name="T1" fmla="*/ 7 h 32"/>
                  <a:gd name="T2" fmla="*/ 6 w 28"/>
                  <a:gd name="T3" fmla="*/ 5 h 32"/>
                  <a:gd name="T4" fmla="*/ 8 w 28"/>
                  <a:gd name="T5" fmla="*/ 3 h 32"/>
                  <a:gd name="T6" fmla="*/ 10 w 28"/>
                  <a:gd name="T7" fmla="*/ 2 h 32"/>
                  <a:gd name="T8" fmla="*/ 12 w 28"/>
                  <a:gd name="T9" fmla="*/ 0 h 32"/>
                  <a:gd name="T10" fmla="*/ 12 w 28"/>
                  <a:gd name="T11" fmla="*/ 3 h 32"/>
                  <a:gd name="T12" fmla="*/ 11 w 28"/>
                  <a:gd name="T13" fmla="*/ 5 h 32"/>
                  <a:gd name="T14" fmla="*/ 9 w 28"/>
                  <a:gd name="T15" fmla="*/ 7 h 32"/>
                  <a:gd name="T16" fmla="*/ 7 w 28"/>
                  <a:gd name="T17" fmla="*/ 9 h 32"/>
                  <a:gd name="T18" fmla="*/ 7 w 28"/>
                  <a:gd name="T19" fmla="*/ 9 h 32"/>
                  <a:gd name="T20" fmla="*/ 8 w 28"/>
                  <a:gd name="T21" fmla="*/ 10 h 32"/>
                  <a:gd name="T22" fmla="*/ 8 w 28"/>
                  <a:gd name="T23" fmla="*/ 10 h 32"/>
                  <a:gd name="T24" fmla="*/ 8 w 28"/>
                  <a:gd name="T25" fmla="*/ 11 h 32"/>
                  <a:gd name="T26" fmla="*/ 7 w 28"/>
                  <a:gd name="T27" fmla="*/ 12 h 32"/>
                  <a:gd name="T28" fmla="*/ 6 w 28"/>
                  <a:gd name="T29" fmla="*/ 13 h 32"/>
                  <a:gd name="T30" fmla="*/ 4 w 28"/>
                  <a:gd name="T31" fmla="*/ 14 h 32"/>
                  <a:gd name="T32" fmla="*/ 3 w 28"/>
                  <a:gd name="T33" fmla="*/ 14 h 32"/>
                  <a:gd name="T34" fmla="*/ 2 w 28"/>
                  <a:gd name="T35" fmla="*/ 14 h 32"/>
                  <a:gd name="T36" fmla="*/ 1 w 28"/>
                  <a:gd name="T37" fmla="*/ 13 h 32"/>
                  <a:gd name="T38" fmla="*/ 0 w 28"/>
                  <a:gd name="T39" fmla="*/ 12 h 32"/>
                  <a:gd name="T40" fmla="*/ 0 w 28"/>
                  <a:gd name="T41" fmla="*/ 11 h 32"/>
                  <a:gd name="T42" fmla="*/ 1 w 28"/>
                  <a:gd name="T43" fmla="*/ 10 h 32"/>
                  <a:gd name="T44" fmla="*/ 2 w 28"/>
                  <a:gd name="T45" fmla="*/ 9 h 32"/>
                  <a:gd name="T46" fmla="*/ 3 w 28"/>
                  <a:gd name="T47" fmla="*/ 7 h 32"/>
                  <a:gd name="T48" fmla="*/ 4 w 28"/>
                  <a:gd name="T49" fmla="*/ 7 h 32"/>
                  <a:gd name="T50" fmla="*/ 4 w 28"/>
                  <a:gd name="T51" fmla="*/ 7 h 32"/>
                  <a:gd name="T52" fmla="*/ 4 w 28"/>
                  <a:gd name="T53" fmla="*/ 7 h 32"/>
                  <a:gd name="T54" fmla="*/ 4 w 28"/>
                  <a:gd name="T55" fmla="*/ 7 h 32"/>
                  <a:gd name="T56" fmla="*/ 4 w 28"/>
                  <a:gd name="T57" fmla="*/ 7 h 3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32"/>
                  <a:gd name="T89" fmla="*/ 28 w 28"/>
                  <a:gd name="T90" fmla="*/ 32 h 3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32">
                    <a:moveTo>
                      <a:pt x="10" y="16"/>
                    </a:moveTo>
                    <a:lnTo>
                      <a:pt x="13" y="12"/>
                    </a:lnTo>
                    <a:lnTo>
                      <a:pt x="18" y="7"/>
                    </a:lnTo>
                    <a:lnTo>
                      <a:pt x="23" y="4"/>
                    </a:lnTo>
                    <a:lnTo>
                      <a:pt x="27" y="0"/>
                    </a:lnTo>
                    <a:lnTo>
                      <a:pt x="28" y="6"/>
                    </a:lnTo>
                    <a:lnTo>
                      <a:pt x="25" y="11"/>
                    </a:lnTo>
                    <a:lnTo>
                      <a:pt x="20" y="15"/>
                    </a:lnTo>
                    <a:lnTo>
                      <a:pt x="17" y="20"/>
                    </a:lnTo>
                    <a:lnTo>
                      <a:pt x="17" y="21"/>
                    </a:lnTo>
                    <a:lnTo>
                      <a:pt x="18" y="23"/>
                    </a:lnTo>
                    <a:lnTo>
                      <a:pt x="19" y="24"/>
                    </a:lnTo>
                    <a:lnTo>
                      <a:pt x="19" y="25"/>
                    </a:lnTo>
                    <a:lnTo>
                      <a:pt x="17" y="28"/>
                    </a:lnTo>
                    <a:lnTo>
                      <a:pt x="13" y="30"/>
                    </a:lnTo>
                    <a:lnTo>
                      <a:pt x="10" y="31"/>
                    </a:lnTo>
                    <a:lnTo>
                      <a:pt x="7" y="32"/>
                    </a:lnTo>
                    <a:lnTo>
                      <a:pt x="4" y="31"/>
                    </a:lnTo>
                    <a:lnTo>
                      <a:pt x="2" y="30"/>
                    </a:lnTo>
                    <a:lnTo>
                      <a:pt x="1" y="28"/>
                    </a:lnTo>
                    <a:lnTo>
                      <a:pt x="0" y="25"/>
                    </a:lnTo>
                    <a:lnTo>
                      <a:pt x="3" y="24"/>
                    </a:lnTo>
                    <a:lnTo>
                      <a:pt x="5" y="21"/>
                    </a:lnTo>
                    <a:lnTo>
                      <a:pt x="7" y="17"/>
                    </a:lnTo>
                    <a:lnTo>
                      <a:pt x="10" y="15"/>
                    </a:lnTo>
                    <a:lnTo>
                      <a:pt x="10" y="1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" name="Freeform 41"/>
              <p:cNvSpPr>
                <a:spLocks/>
              </p:cNvSpPr>
              <p:nvPr/>
            </p:nvSpPr>
            <p:spPr bwMode="auto">
              <a:xfrm>
                <a:off x="945" y="3370"/>
                <a:ext cx="12" cy="14"/>
              </a:xfrm>
              <a:custGeom>
                <a:avLst/>
                <a:gdLst>
                  <a:gd name="T0" fmla="*/ 4 w 28"/>
                  <a:gd name="T1" fmla="*/ 7 h 32"/>
                  <a:gd name="T2" fmla="*/ 4 w 28"/>
                  <a:gd name="T3" fmla="*/ 7 h 32"/>
                  <a:gd name="T4" fmla="*/ 6 w 28"/>
                  <a:gd name="T5" fmla="*/ 5 h 32"/>
                  <a:gd name="T6" fmla="*/ 8 w 28"/>
                  <a:gd name="T7" fmla="*/ 3 h 32"/>
                  <a:gd name="T8" fmla="*/ 10 w 28"/>
                  <a:gd name="T9" fmla="*/ 2 h 32"/>
                  <a:gd name="T10" fmla="*/ 12 w 28"/>
                  <a:gd name="T11" fmla="*/ 0 h 32"/>
                  <a:gd name="T12" fmla="*/ 12 w 28"/>
                  <a:gd name="T13" fmla="*/ 0 h 32"/>
                  <a:gd name="T14" fmla="*/ 12 w 28"/>
                  <a:gd name="T15" fmla="*/ 3 h 32"/>
                  <a:gd name="T16" fmla="*/ 11 w 28"/>
                  <a:gd name="T17" fmla="*/ 5 h 32"/>
                  <a:gd name="T18" fmla="*/ 9 w 28"/>
                  <a:gd name="T19" fmla="*/ 7 h 32"/>
                  <a:gd name="T20" fmla="*/ 7 w 28"/>
                  <a:gd name="T21" fmla="*/ 9 h 32"/>
                  <a:gd name="T22" fmla="*/ 7 w 28"/>
                  <a:gd name="T23" fmla="*/ 9 h 32"/>
                  <a:gd name="T24" fmla="*/ 7 w 28"/>
                  <a:gd name="T25" fmla="*/ 9 h 32"/>
                  <a:gd name="T26" fmla="*/ 8 w 28"/>
                  <a:gd name="T27" fmla="*/ 10 h 32"/>
                  <a:gd name="T28" fmla="*/ 8 w 28"/>
                  <a:gd name="T29" fmla="*/ 10 h 32"/>
                  <a:gd name="T30" fmla="*/ 8 w 28"/>
                  <a:gd name="T31" fmla="*/ 11 h 32"/>
                  <a:gd name="T32" fmla="*/ 8 w 28"/>
                  <a:gd name="T33" fmla="*/ 11 h 32"/>
                  <a:gd name="T34" fmla="*/ 7 w 28"/>
                  <a:gd name="T35" fmla="*/ 12 h 32"/>
                  <a:gd name="T36" fmla="*/ 6 w 28"/>
                  <a:gd name="T37" fmla="*/ 13 h 32"/>
                  <a:gd name="T38" fmla="*/ 4 w 28"/>
                  <a:gd name="T39" fmla="*/ 14 h 32"/>
                  <a:gd name="T40" fmla="*/ 3 w 28"/>
                  <a:gd name="T41" fmla="*/ 14 h 32"/>
                  <a:gd name="T42" fmla="*/ 3 w 28"/>
                  <a:gd name="T43" fmla="*/ 14 h 32"/>
                  <a:gd name="T44" fmla="*/ 2 w 28"/>
                  <a:gd name="T45" fmla="*/ 14 h 32"/>
                  <a:gd name="T46" fmla="*/ 1 w 28"/>
                  <a:gd name="T47" fmla="*/ 13 h 32"/>
                  <a:gd name="T48" fmla="*/ 0 w 28"/>
                  <a:gd name="T49" fmla="*/ 12 h 32"/>
                  <a:gd name="T50" fmla="*/ 0 w 28"/>
                  <a:gd name="T51" fmla="*/ 11 h 32"/>
                  <a:gd name="T52" fmla="*/ 0 w 28"/>
                  <a:gd name="T53" fmla="*/ 11 h 32"/>
                  <a:gd name="T54" fmla="*/ 1 w 28"/>
                  <a:gd name="T55" fmla="*/ 10 h 32"/>
                  <a:gd name="T56" fmla="*/ 2 w 28"/>
                  <a:gd name="T57" fmla="*/ 9 h 32"/>
                  <a:gd name="T58" fmla="*/ 3 w 28"/>
                  <a:gd name="T59" fmla="*/ 7 h 32"/>
                  <a:gd name="T60" fmla="*/ 4 w 28"/>
                  <a:gd name="T61" fmla="*/ 7 h 32"/>
                  <a:gd name="T62" fmla="*/ 4 w 28"/>
                  <a:gd name="T63" fmla="*/ 7 h 32"/>
                  <a:gd name="T64" fmla="*/ 4 w 28"/>
                  <a:gd name="T65" fmla="*/ 7 h 32"/>
                  <a:gd name="T66" fmla="*/ 4 w 28"/>
                  <a:gd name="T67" fmla="*/ 7 h 32"/>
                  <a:gd name="T68" fmla="*/ 4 w 28"/>
                  <a:gd name="T69" fmla="*/ 7 h 32"/>
                  <a:gd name="T70" fmla="*/ 4 w 28"/>
                  <a:gd name="T71" fmla="*/ 7 h 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"/>
                  <a:gd name="T109" fmla="*/ 0 h 32"/>
                  <a:gd name="T110" fmla="*/ 28 w 28"/>
                  <a:gd name="T111" fmla="*/ 32 h 3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" h="32">
                    <a:moveTo>
                      <a:pt x="10" y="16"/>
                    </a:moveTo>
                    <a:lnTo>
                      <a:pt x="10" y="16"/>
                    </a:lnTo>
                    <a:lnTo>
                      <a:pt x="13" y="12"/>
                    </a:lnTo>
                    <a:lnTo>
                      <a:pt x="18" y="7"/>
                    </a:lnTo>
                    <a:lnTo>
                      <a:pt x="23" y="4"/>
                    </a:lnTo>
                    <a:lnTo>
                      <a:pt x="27" y="0"/>
                    </a:lnTo>
                    <a:lnTo>
                      <a:pt x="28" y="6"/>
                    </a:lnTo>
                    <a:lnTo>
                      <a:pt x="25" y="11"/>
                    </a:lnTo>
                    <a:lnTo>
                      <a:pt x="20" y="15"/>
                    </a:lnTo>
                    <a:lnTo>
                      <a:pt x="17" y="20"/>
                    </a:lnTo>
                    <a:lnTo>
                      <a:pt x="17" y="21"/>
                    </a:lnTo>
                    <a:lnTo>
                      <a:pt x="18" y="23"/>
                    </a:lnTo>
                    <a:lnTo>
                      <a:pt x="19" y="24"/>
                    </a:lnTo>
                    <a:lnTo>
                      <a:pt x="19" y="25"/>
                    </a:lnTo>
                    <a:lnTo>
                      <a:pt x="17" y="28"/>
                    </a:lnTo>
                    <a:lnTo>
                      <a:pt x="13" y="30"/>
                    </a:lnTo>
                    <a:lnTo>
                      <a:pt x="10" y="31"/>
                    </a:lnTo>
                    <a:lnTo>
                      <a:pt x="7" y="32"/>
                    </a:lnTo>
                    <a:lnTo>
                      <a:pt x="4" y="31"/>
                    </a:lnTo>
                    <a:lnTo>
                      <a:pt x="2" y="30"/>
                    </a:lnTo>
                    <a:lnTo>
                      <a:pt x="1" y="28"/>
                    </a:lnTo>
                    <a:lnTo>
                      <a:pt x="0" y="25"/>
                    </a:lnTo>
                    <a:lnTo>
                      <a:pt x="3" y="24"/>
                    </a:lnTo>
                    <a:lnTo>
                      <a:pt x="5" y="21"/>
                    </a:lnTo>
                    <a:lnTo>
                      <a:pt x="7" y="17"/>
                    </a:lnTo>
                    <a:lnTo>
                      <a:pt x="10" y="15"/>
                    </a:lnTo>
                    <a:lnTo>
                      <a:pt x="10" y="16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" name="Freeform 42"/>
              <p:cNvSpPr>
                <a:spLocks/>
              </p:cNvSpPr>
              <p:nvPr/>
            </p:nvSpPr>
            <p:spPr bwMode="auto">
              <a:xfrm>
                <a:off x="880" y="3324"/>
                <a:ext cx="14" cy="11"/>
              </a:xfrm>
              <a:custGeom>
                <a:avLst/>
                <a:gdLst>
                  <a:gd name="T0" fmla="*/ 0 w 33"/>
                  <a:gd name="T1" fmla="*/ 8 h 24"/>
                  <a:gd name="T2" fmla="*/ 3 w 33"/>
                  <a:gd name="T3" fmla="*/ 6 h 24"/>
                  <a:gd name="T4" fmla="*/ 7 w 33"/>
                  <a:gd name="T5" fmla="*/ 4 h 24"/>
                  <a:gd name="T6" fmla="*/ 10 w 33"/>
                  <a:gd name="T7" fmla="*/ 3 h 24"/>
                  <a:gd name="T8" fmla="*/ 14 w 33"/>
                  <a:gd name="T9" fmla="*/ 0 h 24"/>
                  <a:gd name="T10" fmla="*/ 13 w 33"/>
                  <a:gd name="T11" fmla="*/ 3 h 24"/>
                  <a:gd name="T12" fmla="*/ 11 w 33"/>
                  <a:gd name="T13" fmla="*/ 6 h 24"/>
                  <a:gd name="T14" fmla="*/ 10 w 33"/>
                  <a:gd name="T15" fmla="*/ 8 h 24"/>
                  <a:gd name="T16" fmla="*/ 10 w 33"/>
                  <a:gd name="T17" fmla="*/ 11 h 24"/>
                  <a:gd name="T18" fmla="*/ 10 w 33"/>
                  <a:gd name="T19" fmla="*/ 11 h 24"/>
                  <a:gd name="T20" fmla="*/ 9 w 33"/>
                  <a:gd name="T21" fmla="*/ 11 h 24"/>
                  <a:gd name="T22" fmla="*/ 8 w 33"/>
                  <a:gd name="T23" fmla="*/ 11 h 24"/>
                  <a:gd name="T24" fmla="*/ 8 w 33"/>
                  <a:gd name="T25" fmla="*/ 11 h 24"/>
                  <a:gd name="T26" fmla="*/ 6 w 33"/>
                  <a:gd name="T27" fmla="*/ 10 h 24"/>
                  <a:gd name="T28" fmla="*/ 4 w 33"/>
                  <a:gd name="T29" fmla="*/ 9 h 24"/>
                  <a:gd name="T30" fmla="*/ 2 w 33"/>
                  <a:gd name="T31" fmla="*/ 8 h 24"/>
                  <a:gd name="T32" fmla="*/ 0 w 33"/>
                  <a:gd name="T33" fmla="*/ 8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24"/>
                  <a:gd name="T53" fmla="*/ 33 w 33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24">
                    <a:moveTo>
                      <a:pt x="0" y="17"/>
                    </a:moveTo>
                    <a:lnTo>
                      <a:pt x="8" y="14"/>
                    </a:lnTo>
                    <a:lnTo>
                      <a:pt x="16" y="9"/>
                    </a:lnTo>
                    <a:lnTo>
                      <a:pt x="24" y="6"/>
                    </a:lnTo>
                    <a:lnTo>
                      <a:pt x="33" y="0"/>
                    </a:lnTo>
                    <a:lnTo>
                      <a:pt x="31" y="7"/>
                    </a:lnTo>
                    <a:lnTo>
                      <a:pt x="27" y="12"/>
                    </a:lnTo>
                    <a:lnTo>
                      <a:pt x="24" y="17"/>
                    </a:lnTo>
                    <a:lnTo>
                      <a:pt x="24" y="24"/>
                    </a:lnTo>
                    <a:lnTo>
                      <a:pt x="23" y="24"/>
                    </a:lnTo>
                    <a:lnTo>
                      <a:pt x="22" y="24"/>
                    </a:lnTo>
                    <a:lnTo>
                      <a:pt x="20" y="24"/>
                    </a:lnTo>
                    <a:lnTo>
                      <a:pt x="19" y="24"/>
                    </a:lnTo>
                    <a:lnTo>
                      <a:pt x="14" y="21"/>
                    </a:lnTo>
                    <a:lnTo>
                      <a:pt x="10" y="20"/>
                    </a:lnTo>
                    <a:lnTo>
                      <a:pt x="5" y="18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Freeform 43"/>
              <p:cNvSpPr>
                <a:spLocks/>
              </p:cNvSpPr>
              <p:nvPr/>
            </p:nvSpPr>
            <p:spPr bwMode="auto">
              <a:xfrm>
                <a:off x="880" y="3324"/>
                <a:ext cx="14" cy="11"/>
              </a:xfrm>
              <a:custGeom>
                <a:avLst/>
                <a:gdLst>
                  <a:gd name="T0" fmla="*/ 0 w 33"/>
                  <a:gd name="T1" fmla="*/ 8 h 24"/>
                  <a:gd name="T2" fmla="*/ 0 w 33"/>
                  <a:gd name="T3" fmla="*/ 8 h 24"/>
                  <a:gd name="T4" fmla="*/ 3 w 33"/>
                  <a:gd name="T5" fmla="*/ 6 h 24"/>
                  <a:gd name="T6" fmla="*/ 7 w 33"/>
                  <a:gd name="T7" fmla="*/ 4 h 24"/>
                  <a:gd name="T8" fmla="*/ 10 w 33"/>
                  <a:gd name="T9" fmla="*/ 3 h 24"/>
                  <a:gd name="T10" fmla="*/ 14 w 33"/>
                  <a:gd name="T11" fmla="*/ 0 h 24"/>
                  <a:gd name="T12" fmla="*/ 14 w 33"/>
                  <a:gd name="T13" fmla="*/ 0 h 24"/>
                  <a:gd name="T14" fmla="*/ 13 w 33"/>
                  <a:gd name="T15" fmla="*/ 3 h 24"/>
                  <a:gd name="T16" fmla="*/ 11 w 33"/>
                  <a:gd name="T17" fmla="*/ 6 h 24"/>
                  <a:gd name="T18" fmla="*/ 10 w 33"/>
                  <a:gd name="T19" fmla="*/ 8 h 24"/>
                  <a:gd name="T20" fmla="*/ 10 w 33"/>
                  <a:gd name="T21" fmla="*/ 11 h 24"/>
                  <a:gd name="T22" fmla="*/ 10 w 33"/>
                  <a:gd name="T23" fmla="*/ 11 h 24"/>
                  <a:gd name="T24" fmla="*/ 10 w 33"/>
                  <a:gd name="T25" fmla="*/ 11 h 24"/>
                  <a:gd name="T26" fmla="*/ 9 w 33"/>
                  <a:gd name="T27" fmla="*/ 11 h 24"/>
                  <a:gd name="T28" fmla="*/ 8 w 33"/>
                  <a:gd name="T29" fmla="*/ 11 h 24"/>
                  <a:gd name="T30" fmla="*/ 8 w 33"/>
                  <a:gd name="T31" fmla="*/ 11 h 24"/>
                  <a:gd name="T32" fmla="*/ 8 w 33"/>
                  <a:gd name="T33" fmla="*/ 11 h 24"/>
                  <a:gd name="T34" fmla="*/ 6 w 33"/>
                  <a:gd name="T35" fmla="*/ 10 h 24"/>
                  <a:gd name="T36" fmla="*/ 4 w 33"/>
                  <a:gd name="T37" fmla="*/ 9 h 24"/>
                  <a:gd name="T38" fmla="*/ 2 w 33"/>
                  <a:gd name="T39" fmla="*/ 8 h 24"/>
                  <a:gd name="T40" fmla="*/ 0 w 33"/>
                  <a:gd name="T41" fmla="*/ 8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3"/>
                  <a:gd name="T64" fmla="*/ 0 h 24"/>
                  <a:gd name="T65" fmla="*/ 33 w 33"/>
                  <a:gd name="T66" fmla="*/ 24 h 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3" h="24">
                    <a:moveTo>
                      <a:pt x="0" y="17"/>
                    </a:moveTo>
                    <a:lnTo>
                      <a:pt x="0" y="17"/>
                    </a:lnTo>
                    <a:lnTo>
                      <a:pt x="8" y="14"/>
                    </a:lnTo>
                    <a:lnTo>
                      <a:pt x="16" y="9"/>
                    </a:lnTo>
                    <a:lnTo>
                      <a:pt x="24" y="6"/>
                    </a:lnTo>
                    <a:lnTo>
                      <a:pt x="33" y="0"/>
                    </a:lnTo>
                    <a:lnTo>
                      <a:pt x="31" y="7"/>
                    </a:lnTo>
                    <a:lnTo>
                      <a:pt x="27" y="12"/>
                    </a:lnTo>
                    <a:lnTo>
                      <a:pt x="24" y="17"/>
                    </a:lnTo>
                    <a:lnTo>
                      <a:pt x="24" y="24"/>
                    </a:lnTo>
                    <a:lnTo>
                      <a:pt x="23" y="24"/>
                    </a:lnTo>
                    <a:lnTo>
                      <a:pt x="22" y="24"/>
                    </a:lnTo>
                    <a:lnTo>
                      <a:pt x="20" y="24"/>
                    </a:lnTo>
                    <a:lnTo>
                      <a:pt x="19" y="24"/>
                    </a:lnTo>
                    <a:lnTo>
                      <a:pt x="14" y="21"/>
                    </a:lnTo>
                    <a:lnTo>
                      <a:pt x="10" y="20"/>
                    </a:lnTo>
                    <a:lnTo>
                      <a:pt x="5" y="18"/>
                    </a:lnTo>
                    <a:lnTo>
                      <a:pt x="0" y="17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Freeform 44"/>
              <p:cNvSpPr>
                <a:spLocks/>
              </p:cNvSpPr>
              <p:nvPr/>
            </p:nvSpPr>
            <p:spPr bwMode="auto">
              <a:xfrm>
                <a:off x="864" y="3302"/>
                <a:ext cx="23" cy="10"/>
              </a:xfrm>
              <a:custGeom>
                <a:avLst/>
                <a:gdLst>
                  <a:gd name="T0" fmla="*/ 0 w 54"/>
                  <a:gd name="T1" fmla="*/ 2 h 23"/>
                  <a:gd name="T2" fmla="*/ 2 w 54"/>
                  <a:gd name="T3" fmla="*/ 1 h 23"/>
                  <a:gd name="T4" fmla="*/ 4 w 54"/>
                  <a:gd name="T5" fmla="*/ 0 h 23"/>
                  <a:gd name="T6" fmla="*/ 6 w 54"/>
                  <a:gd name="T7" fmla="*/ 0 h 23"/>
                  <a:gd name="T8" fmla="*/ 9 w 54"/>
                  <a:gd name="T9" fmla="*/ 0 h 23"/>
                  <a:gd name="T10" fmla="*/ 11 w 54"/>
                  <a:gd name="T11" fmla="*/ 0 h 23"/>
                  <a:gd name="T12" fmla="*/ 13 w 54"/>
                  <a:gd name="T13" fmla="*/ 0 h 23"/>
                  <a:gd name="T14" fmla="*/ 15 w 54"/>
                  <a:gd name="T15" fmla="*/ 0 h 23"/>
                  <a:gd name="T16" fmla="*/ 17 w 54"/>
                  <a:gd name="T17" fmla="*/ 0 h 23"/>
                  <a:gd name="T18" fmla="*/ 17 w 54"/>
                  <a:gd name="T19" fmla="*/ 0 h 23"/>
                  <a:gd name="T20" fmla="*/ 17 w 54"/>
                  <a:gd name="T21" fmla="*/ 0 h 23"/>
                  <a:gd name="T22" fmla="*/ 17 w 54"/>
                  <a:gd name="T23" fmla="*/ 1 h 23"/>
                  <a:gd name="T24" fmla="*/ 17 w 54"/>
                  <a:gd name="T25" fmla="*/ 1 h 23"/>
                  <a:gd name="T26" fmla="*/ 20 w 54"/>
                  <a:gd name="T27" fmla="*/ 1 h 23"/>
                  <a:gd name="T28" fmla="*/ 22 w 54"/>
                  <a:gd name="T29" fmla="*/ 2 h 23"/>
                  <a:gd name="T30" fmla="*/ 23 w 54"/>
                  <a:gd name="T31" fmla="*/ 4 h 23"/>
                  <a:gd name="T32" fmla="*/ 23 w 54"/>
                  <a:gd name="T33" fmla="*/ 6 h 23"/>
                  <a:gd name="T34" fmla="*/ 21 w 54"/>
                  <a:gd name="T35" fmla="*/ 7 h 23"/>
                  <a:gd name="T36" fmla="*/ 20 w 54"/>
                  <a:gd name="T37" fmla="*/ 6 h 23"/>
                  <a:gd name="T38" fmla="*/ 18 w 54"/>
                  <a:gd name="T39" fmla="*/ 6 h 23"/>
                  <a:gd name="T40" fmla="*/ 15 w 54"/>
                  <a:gd name="T41" fmla="*/ 5 h 23"/>
                  <a:gd name="T42" fmla="*/ 15 w 54"/>
                  <a:gd name="T43" fmla="*/ 7 h 23"/>
                  <a:gd name="T44" fmla="*/ 15 w 54"/>
                  <a:gd name="T45" fmla="*/ 8 h 23"/>
                  <a:gd name="T46" fmla="*/ 14 w 54"/>
                  <a:gd name="T47" fmla="*/ 9 h 23"/>
                  <a:gd name="T48" fmla="*/ 14 w 54"/>
                  <a:gd name="T49" fmla="*/ 9 h 23"/>
                  <a:gd name="T50" fmla="*/ 13 w 54"/>
                  <a:gd name="T51" fmla="*/ 10 h 23"/>
                  <a:gd name="T52" fmla="*/ 12 w 54"/>
                  <a:gd name="T53" fmla="*/ 10 h 23"/>
                  <a:gd name="T54" fmla="*/ 10 w 54"/>
                  <a:gd name="T55" fmla="*/ 10 h 23"/>
                  <a:gd name="T56" fmla="*/ 9 w 54"/>
                  <a:gd name="T57" fmla="*/ 9 h 23"/>
                  <a:gd name="T58" fmla="*/ 9 w 54"/>
                  <a:gd name="T59" fmla="*/ 9 h 23"/>
                  <a:gd name="T60" fmla="*/ 9 w 54"/>
                  <a:gd name="T61" fmla="*/ 8 h 23"/>
                  <a:gd name="T62" fmla="*/ 8 w 54"/>
                  <a:gd name="T63" fmla="*/ 6 h 23"/>
                  <a:gd name="T64" fmla="*/ 8 w 54"/>
                  <a:gd name="T65" fmla="*/ 5 h 23"/>
                  <a:gd name="T66" fmla="*/ 7 w 54"/>
                  <a:gd name="T67" fmla="*/ 5 h 23"/>
                  <a:gd name="T68" fmla="*/ 6 w 54"/>
                  <a:gd name="T69" fmla="*/ 5 h 23"/>
                  <a:gd name="T70" fmla="*/ 6 w 54"/>
                  <a:gd name="T71" fmla="*/ 5 h 23"/>
                  <a:gd name="T72" fmla="*/ 6 w 54"/>
                  <a:gd name="T73" fmla="*/ 5 h 23"/>
                  <a:gd name="T74" fmla="*/ 6 w 54"/>
                  <a:gd name="T75" fmla="*/ 5 h 23"/>
                  <a:gd name="T76" fmla="*/ 6 w 54"/>
                  <a:gd name="T77" fmla="*/ 4 h 23"/>
                  <a:gd name="T78" fmla="*/ 6 w 54"/>
                  <a:gd name="T79" fmla="*/ 3 h 23"/>
                  <a:gd name="T80" fmla="*/ 6 w 54"/>
                  <a:gd name="T81" fmla="*/ 2 h 23"/>
                  <a:gd name="T82" fmla="*/ 5 w 54"/>
                  <a:gd name="T83" fmla="*/ 3 h 23"/>
                  <a:gd name="T84" fmla="*/ 5 w 54"/>
                  <a:gd name="T85" fmla="*/ 4 h 23"/>
                  <a:gd name="T86" fmla="*/ 4 w 54"/>
                  <a:gd name="T87" fmla="*/ 5 h 23"/>
                  <a:gd name="T88" fmla="*/ 3 w 54"/>
                  <a:gd name="T89" fmla="*/ 5 h 23"/>
                  <a:gd name="T90" fmla="*/ 3 w 54"/>
                  <a:gd name="T91" fmla="*/ 5 h 23"/>
                  <a:gd name="T92" fmla="*/ 3 w 54"/>
                  <a:gd name="T93" fmla="*/ 4 h 23"/>
                  <a:gd name="T94" fmla="*/ 3 w 54"/>
                  <a:gd name="T95" fmla="*/ 3 h 23"/>
                  <a:gd name="T96" fmla="*/ 3 w 54"/>
                  <a:gd name="T97" fmla="*/ 3 h 23"/>
                  <a:gd name="T98" fmla="*/ 2 w 54"/>
                  <a:gd name="T99" fmla="*/ 3 h 23"/>
                  <a:gd name="T100" fmla="*/ 1 w 54"/>
                  <a:gd name="T101" fmla="*/ 2 h 23"/>
                  <a:gd name="T102" fmla="*/ 0 w 54"/>
                  <a:gd name="T103" fmla="*/ 2 h 23"/>
                  <a:gd name="T104" fmla="*/ 0 w 54"/>
                  <a:gd name="T105" fmla="*/ 2 h 2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4"/>
                  <a:gd name="T160" fmla="*/ 0 h 23"/>
                  <a:gd name="T161" fmla="*/ 54 w 54"/>
                  <a:gd name="T162" fmla="*/ 23 h 2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4" h="23">
                    <a:moveTo>
                      <a:pt x="0" y="5"/>
                    </a:moveTo>
                    <a:lnTo>
                      <a:pt x="5" y="3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48" y="3"/>
                    </a:lnTo>
                    <a:lnTo>
                      <a:pt x="52" y="4"/>
                    </a:lnTo>
                    <a:lnTo>
                      <a:pt x="54" y="9"/>
                    </a:lnTo>
                    <a:lnTo>
                      <a:pt x="53" y="13"/>
                    </a:lnTo>
                    <a:lnTo>
                      <a:pt x="50" y="16"/>
                    </a:lnTo>
                    <a:lnTo>
                      <a:pt x="46" y="14"/>
                    </a:lnTo>
                    <a:lnTo>
                      <a:pt x="42" y="13"/>
                    </a:lnTo>
                    <a:lnTo>
                      <a:pt x="36" y="12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4" y="20"/>
                    </a:lnTo>
                    <a:lnTo>
                      <a:pt x="33" y="21"/>
                    </a:lnTo>
                    <a:lnTo>
                      <a:pt x="30" y="23"/>
                    </a:lnTo>
                    <a:lnTo>
                      <a:pt x="27" y="23"/>
                    </a:lnTo>
                    <a:lnTo>
                      <a:pt x="24" y="23"/>
                    </a:lnTo>
                    <a:lnTo>
                      <a:pt x="22" y="21"/>
                    </a:lnTo>
                    <a:lnTo>
                      <a:pt x="20" y="20"/>
                    </a:lnTo>
                    <a:lnTo>
                      <a:pt x="20" y="18"/>
                    </a:lnTo>
                    <a:lnTo>
                      <a:pt x="19" y="14"/>
                    </a:lnTo>
                    <a:lnTo>
                      <a:pt x="18" y="12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2" y="8"/>
                    </a:lnTo>
                    <a:lnTo>
                      <a:pt x="11" y="10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3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" name="Freeform 45"/>
              <p:cNvSpPr>
                <a:spLocks/>
              </p:cNvSpPr>
              <p:nvPr/>
            </p:nvSpPr>
            <p:spPr bwMode="auto">
              <a:xfrm>
                <a:off x="864" y="3302"/>
                <a:ext cx="23" cy="10"/>
              </a:xfrm>
              <a:custGeom>
                <a:avLst/>
                <a:gdLst>
                  <a:gd name="T0" fmla="*/ 0 w 54"/>
                  <a:gd name="T1" fmla="*/ 2 h 23"/>
                  <a:gd name="T2" fmla="*/ 4 w 54"/>
                  <a:gd name="T3" fmla="*/ 0 h 23"/>
                  <a:gd name="T4" fmla="*/ 9 w 54"/>
                  <a:gd name="T5" fmla="*/ 0 h 23"/>
                  <a:gd name="T6" fmla="*/ 13 w 54"/>
                  <a:gd name="T7" fmla="*/ 0 h 23"/>
                  <a:gd name="T8" fmla="*/ 17 w 54"/>
                  <a:gd name="T9" fmla="*/ 0 h 23"/>
                  <a:gd name="T10" fmla="*/ 17 w 54"/>
                  <a:gd name="T11" fmla="*/ 0 h 23"/>
                  <a:gd name="T12" fmla="*/ 17 w 54"/>
                  <a:gd name="T13" fmla="*/ 1 h 23"/>
                  <a:gd name="T14" fmla="*/ 17 w 54"/>
                  <a:gd name="T15" fmla="*/ 1 h 23"/>
                  <a:gd name="T16" fmla="*/ 22 w 54"/>
                  <a:gd name="T17" fmla="*/ 2 h 23"/>
                  <a:gd name="T18" fmla="*/ 23 w 54"/>
                  <a:gd name="T19" fmla="*/ 6 h 23"/>
                  <a:gd name="T20" fmla="*/ 21 w 54"/>
                  <a:gd name="T21" fmla="*/ 7 h 23"/>
                  <a:gd name="T22" fmla="*/ 18 w 54"/>
                  <a:gd name="T23" fmla="*/ 6 h 23"/>
                  <a:gd name="T24" fmla="*/ 15 w 54"/>
                  <a:gd name="T25" fmla="*/ 5 h 23"/>
                  <a:gd name="T26" fmla="*/ 15 w 54"/>
                  <a:gd name="T27" fmla="*/ 8 h 23"/>
                  <a:gd name="T28" fmla="*/ 14 w 54"/>
                  <a:gd name="T29" fmla="*/ 9 h 23"/>
                  <a:gd name="T30" fmla="*/ 13 w 54"/>
                  <a:gd name="T31" fmla="*/ 10 h 23"/>
                  <a:gd name="T32" fmla="*/ 10 w 54"/>
                  <a:gd name="T33" fmla="*/ 10 h 23"/>
                  <a:gd name="T34" fmla="*/ 9 w 54"/>
                  <a:gd name="T35" fmla="*/ 9 h 23"/>
                  <a:gd name="T36" fmla="*/ 9 w 54"/>
                  <a:gd name="T37" fmla="*/ 8 h 23"/>
                  <a:gd name="T38" fmla="*/ 8 w 54"/>
                  <a:gd name="T39" fmla="*/ 5 h 23"/>
                  <a:gd name="T40" fmla="*/ 7 w 54"/>
                  <a:gd name="T41" fmla="*/ 5 h 23"/>
                  <a:gd name="T42" fmla="*/ 6 w 54"/>
                  <a:gd name="T43" fmla="*/ 5 h 23"/>
                  <a:gd name="T44" fmla="*/ 6 w 54"/>
                  <a:gd name="T45" fmla="*/ 5 h 23"/>
                  <a:gd name="T46" fmla="*/ 6 w 54"/>
                  <a:gd name="T47" fmla="*/ 4 h 23"/>
                  <a:gd name="T48" fmla="*/ 6 w 54"/>
                  <a:gd name="T49" fmla="*/ 2 h 23"/>
                  <a:gd name="T50" fmla="*/ 5 w 54"/>
                  <a:gd name="T51" fmla="*/ 3 h 23"/>
                  <a:gd name="T52" fmla="*/ 4 w 54"/>
                  <a:gd name="T53" fmla="*/ 5 h 23"/>
                  <a:gd name="T54" fmla="*/ 3 w 54"/>
                  <a:gd name="T55" fmla="*/ 5 h 23"/>
                  <a:gd name="T56" fmla="*/ 3 w 54"/>
                  <a:gd name="T57" fmla="*/ 4 h 23"/>
                  <a:gd name="T58" fmla="*/ 3 w 54"/>
                  <a:gd name="T59" fmla="*/ 3 h 23"/>
                  <a:gd name="T60" fmla="*/ 2 w 54"/>
                  <a:gd name="T61" fmla="*/ 3 h 23"/>
                  <a:gd name="T62" fmla="*/ 0 w 54"/>
                  <a:gd name="T63" fmla="*/ 2 h 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4"/>
                  <a:gd name="T97" fmla="*/ 0 h 23"/>
                  <a:gd name="T98" fmla="*/ 54 w 54"/>
                  <a:gd name="T99" fmla="*/ 23 h 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4" h="23">
                    <a:moveTo>
                      <a:pt x="0" y="5"/>
                    </a:moveTo>
                    <a:lnTo>
                      <a:pt x="0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48" y="3"/>
                    </a:lnTo>
                    <a:lnTo>
                      <a:pt x="52" y="4"/>
                    </a:lnTo>
                    <a:lnTo>
                      <a:pt x="54" y="9"/>
                    </a:lnTo>
                    <a:lnTo>
                      <a:pt x="53" y="13"/>
                    </a:lnTo>
                    <a:lnTo>
                      <a:pt x="50" y="16"/>
                    </a:lnTo>
                    <a:lnTo>
                      <a:pt x="46" y="14"/>
                    </a:lnTo>
                    <a:lnTo>
                      <a:pt x="42" y="13"/>
                    </a:lnTo>
                    <a:lnTo>
                      <a:pt x="36" y="12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4" y="20"/>
                    </a:lnTo>
                    <a:lnTo>
                      <a:pt x="33" y="21"/>
                    </a:lnTo>
                    <a:lnTo>
                      <a:pt x="30" y="23"/>
                    </a:lnTo>
                    <a:lnTo>
                      <a:pt x="27" y="23"/>
                    </a:lnTo>
                    <a:lnTo>
                      <a:pt x="24" y="23"/>
                    </a:lnTo>
                    <a:lnTo>
                      <a:pt x="22" y="21"/>
                    </a:lnTo>
                    <a:lnTo>
                      <a:pt x="20" y="20"/>
                    </a:lnTo>
                    <a:lnTo>
                      <a:pt x="20" y="18"/>
                    </a:lnTo>
                    <a:lnTo>
                      <a:pt x="19" y="14"/>
                    </a:lnTo>
                    <a:lnTo>
                      <a:pt x="18" y="12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2" y="8"/>
                    </a:lnTo>
                    <a:lnTo>
                      <a:pt x="11" y="10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3" y="5"/>
                    </a:lnTo>
                    <a:lnTo>
                      <a:pt x="0" y="5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" name="Freeform 46"/>
              <p:cNvSpPr>
                <a:spLocks/>
              </p:cNvSpPr>
              <p:nvPr/>
            </p:nvSpPr>
            <p:spPr bwMode="auto">
              <a:xfrm>
                <a:off x="917" y="3351"/>
                <a:ext cx="2" cy="2"/>
              </a:xfrm>
              <a:custGeom>
                <a:avLst/>
                <a:gdLst>
                  <a:gd name="T0" fmla="*/ 2 w 3"/>
                  <a:gd name="T1" fmla="*/ 1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1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1 h 4"/>
                  <a:gd name="T16" fmla="*/ 1 w 3"/>
                  <a:gd name="T17" fmla="*/ 2 h 4"/>
                  <a:gd name="T18" fmla="*/ 1 w 3"/>
                  <a:gd name="T19" fmla="*/ 2 h 4"/>
                  <a:gd name="T20" fmla="*/ 1 w 3"/>
                  <a:gd name="T21" fmla="*/ 2 h 4"/>
                  <a:gd name="T22" fmla="*/ 1 w 3"/>
                  <a:gd name="T23" fmla="*/ 2 h 4"/>
                  <a:gd name="T24" fmla="*/ 2 w 3"/>
                  <a:gd name="T25" fmla="*/ 2 h 4"/>
                  <a:gd name="T26" fmla="*/ 2 w 3"/>
                  <a:gd name="T27" fmla="*/ 1 h 4"/>
                  <a:gd name="T28" fmla="*/ 2 w 3"/>
                  <a:gd name="T29" fmla="*/ 1 h 4"/>
                  <a:gd name="T30" fmla="*/ 2 w 3"/>
                  <a:gd name="T31" fmla="*/ 1 h 4"/>
                  <a:gd name="T32" fmla="*/ 2 w 3"/>
                  <a:gd name="T33" fmla="*/ 1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3" y="2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" name="Freeform 47"/>
              <p:cNvSpPr>
                <a:spLocks/>
              </p:cNvSpPr>
              <p:nvPr/>
            </p:nvSpPr>
            <p:spPr bwMode="auto">
              <a:xfrm>
                <a:off x="917" y="3351"/>
                <a:ext cx="2" cy="2"/>
              </a:xfrm>
              <a:custGeom>
                <a:avLst/>
                <a:gdLst>
                  <a:gd name="T0" fmla="*/ 2 w 3"/>
                  <a:gd name="T1" fmla="*/ 1 h 4"/>
                  <a:gd name="T2" fmla="*/ 2 w 3"/>
                  <a:gd name="T3" fmla="*/ 1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1 w 3"/>
                  <a:gd name="T11" fmla="*/ 1 h 4"/>
                  <a:gd name="T12" fmla="*/ 1 w 3"/>
                  <a:gd name="T13" fmla="*/ 1 h 4"/>
                  <a:gd name="T14" fmla="*/ 0 w 3"/>
                  <a:gd name="T15" fmla="*/ 1 h 4"/>
                  <a:gd name="T16" fmla="*/ 0 w 3"/>
                  <a:gd name="T17" fmla="*/ 1 h 4"/>
                  <a:gd name="T18" fmla="*/ 0 w 3"/>
                  <a:gd name="T19" fmla="*/ 1 h 4"/>
                  <a:gd name="T20" fmla="*/ 1 w 3"/>
                  <a:gd name="T21" fmla="*/ 2 h 4"/>
                  <a:gd name="T22" fmla="*/ 1 w 3"/>
                  <a:gd name="T23" fmla="*/ 2 h 4"/>
                  <a:gd name="T24" fmla="*/ 1 w 3"/>
                  <a:gd name="T25" fmla="*/ 2 h 4"/>
                  <a:gd name="T26" fmla="*/ 1 w 3"/>
                  <a:gd name="T27" fmla="*/ 2 h 4"/>
                  <a:gd name="T28" fmla="*/ 1 w 3"/>
                  <a:gd name="T29" fmla="*/ 2 h 4"/>
                  <a:gd name="T30" fmla="*/ 2 w 3"/>
                  <a:gd name="T31" fmla="*/ 2 h 4"/>
                  <a:gd name="T32" fmla="*/ 2 w 3"/>
                  <a:gd name="T33" fmla="*/ 2 h 4"/>
                  <a:gd name="T34" fmla="*/ 2 w 3"/>
                  <a:gd name="T35" fmla="*/ 1 h 4"/>
                  <a:gd name="T36" fmla="*/ 2 w 3"/>
                  <a:gd name="T37" fmla="*/ 1 h 4"/>
                  <a:gd name="T38" fmla="*/ 2 w 3"/>
                  <a:gd name="T39" fmla="*/ 1 h 4"/>
                  <a:gd name="T40" fmla="*/ 2 w 3"/>
                  <a:gd name="T41" fmla="*/ 1 h 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"/>
                  <a:gd name="T64" fmla="*/ 0 h 4"/>
                  <a:gd name="T65" fmla="*/ 3 w 3"/>
                  <a:gd name="T66" fmla="*/ 4 h 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" h="4">
                    <a:moveTo>
                      <a:pt x="3" y="2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59" name="Content Placeholder 1"/>
          <p:cNvSpPr>
            <a:spLocks noGrp="1"/>
          </p:cNvSpPr>
          <p:nvPr>
            <p:ph idx="1"/>
          </p:nvPr>
        </p:nvSpPr>
        <p:spPr>
          <a:xfrm>
            <a:off x="6090331" y="4092306"/>
            <a:ext cx="3053669" cy="2426082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Mississippi HB 1523</a:t>
            </a:r>
          </a:p>
          <a:p>
            <a:pPr>
              <a:spcBef>
                <a:spcPts val="0"/>
              </a:spcBef>
              <a:buBlip>
                <a:blip r:embed="rId3"/>
              </a:buBlip>
            </a:pPr>
            <a:r>
              <a:rPr lang="en-US" sz="2000" b="1" dirty="0" smtClean="0"/>
              <a:t>Allows </a:t>
            </a:r>
            <a:r>
              <a:rPr lang="en-US" sz="2000" b="1" dirty="0"/>
              <a:t>individuals and organizations to discriminate against LGBT people</a:t>
            </a:r>
          </a:p>
          <a:p>
            <a:pPr>
              <a:spcBef>
                <a:spcPts val="0"/>
              </a:spcBef>
              <a:buBlip>
                <a:blip r:embed="rId3"/>
              </a:buBlip>
            </a:pPr>
            <a:r>
              <a:rPr lang="en-US" sz="2000" b="1" dirty="0"/>
              <a:t>Authorizes Kim Davis-style discrimination</a:t>
            </a:r>
          </a:p>
          <a:p>
            <a:pPr>
              <a:spcBef>
                <a:spcPts val="0"/>
              </a:spcBef>
              <a:buBlip>
                <a:blip r:embed="rId3"/>
              </a:buBlip>
            </a:pPr>
            <a:r>
              <a:rPr lang="en-US" sz="2000" b="1" dirty="0"/>
              <a:t>First-in-nation law allowing for a religious belief about gender identity</a:t>
            </a:r>
          </a:p>
        </p:txBody>
      </p:sp>
      <p:sp>
        <p:nvSpPr>
          <p:cNvPr id="162" name="Content Placeholder 1"/>
          <p:cNvSpPr txBox="1">
            <a:spLocks/>
          </p:cNvSpPr>
          <p:nvPr/>
        </p:nvSpPr>
        <p:spPr>
          <a:xfrm>
            <a:off x="6090641" y="1384433"/>
            <a:ext cx="3169054" cy="2508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F2C6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F2C6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F2C63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F2C6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F2C63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400" b="1" dirty="0" smtClean="0"/>
              <a:t>North Carolina HB 2</a:t>
            </a:r>
          </a:p>
          <a:p>
            <a:pPr>
              <a:spcBef>
                <a:spcPts val="0"/>
              </a:spcBef>
              <a:buFont typeface="Arial"/>
              <a:buBlip>
                <a:blip r:embed="rId3"/>
              </a:buBlip>
            </a:pPr>
            <a:r>
              <a:rPr lang="en-US" sz="2000" b="1" dirty="0" smtClean="0"/>
              <a:t>Revokes existing local non-discrimination protections</a:t>
            </a:r>
          </a:p>
          <a:p>
            <a:pPr>
              <a:spcBef>
                <a:spcPts val="0"/>
              </a:spcBef>
              <a:buFont typeface="Arial"/>
              <a:buBlip>
                <a:blip r:embed="rId3"/>
              </a:buBlip>
            </a:pPr>
            <a:r>
              <a:rPr lang="en-US" sz="2000" b="1" dirty="0" smtClean="0"/>
              <a:t>Bans cities from passing non-discrimination protections</a:t>
            </a:r>
          </a:p>
          <a:p>
            <a:pPr>
              <a:spcBef>
                <a:spcPts val="0"/>
              </a:spcBef>
              <a:buFont typeface="Arial"/>
              <a:buBlip>
                <a:blip r:embed="rId3"/>
              </a:buBlip>
            </a:pPr>
            <a:r>
              <a:rPr lang="en-US" sz="2000" b="1" dirty="0" smtClean="0"/>
              <a:t>First-in-nation regulation of restroom and locker room use based on sex at birth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4322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-100208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Equality Act</a:t>
            </a:r>
            <a:endParaRPr lang="en-US" sz="4800" dirty="0"/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65245"/>
              </p:ext>
            </p:extLst>
          </p:nvPr>
        </p:nvGraphicFramePr>
        <p:xfrm>
          <a:off x="533400" y="1315862"/>
          <a:ext cx="82296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72366306"/>
              </p:ext>
            </p:extLst>
          </p:nvPr>
        </p:nvGraphicFramePr>
        <p:xfrm>
          <a:off x="1524000" y="4135262"/>
          <a:ext cx="6172200" cy="238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0088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22" y="2165184"/>
            <a:ext cx="8157155" cy="4474852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-100208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Co-Sponsors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1631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2" descr="Image result for HS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744" y="3659269"/>
            <a:ext cx="769856" cy="76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www.valuewalk.com/wp-content/uploads/2013/01/Dow-Chemical-Company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95525"/>
            <a:ext cx="2122035" cy="8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271" y="3080262"/>
            <a:ext cx="927102" cy="92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encrypted-tbn3.gstatic.com/images?q=tbn:ANd9GcRhAB73IRMCLQm3wZlEv1Y6bBCUsA7gZBCOB6As9eIT8q8zURL_Zw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" t="29529" r="3419" b="30358"/>
          <a:stretch/>
        </p:blipFill>
        <p:spPr bwMode="auto">
          <a:xfrm>
            <a:off x="1829804" y="5433328"/>
            <a:ext cx="1755333" cy="58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http://cdn-2.famouslogos.us/images/boehringer-ingelheim-logo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2" t="15442" r="4599" b="22478"/>
          <a:stretch/>
        </p:blipFill>
        <p:spPr bwMode="auto">
          <a:xfrm>
            <a:off x="2574754" y="6108409"/>
            <a:ext cx="1728163" cy="57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www.laurenandcodywedding.com/images/logo_replacement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881" y="2953740"/>
            <a:ext cx="1772385" cy="71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.forbesimg.com/media/lists/companies/qualcomm_416x416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30" r="-1864" b="36606"/>
          <a:stretch/>
        </p:blipFill>
        <p:spPr bwMode="auto">
          <a:xfrm>
            <a:off x="22569" y="3929698"/>
            <a:ext cx="2912293" cy="72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ntotext.com/wp-content/uploads/2014/07/accenture-logo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5" t="14715" r="8576" b="36224"/>
          <a:stretch/>
        </p:blipFill>
        <p:spPr bwMode="auto">
          <a:xfrm>
            <a:off x="4620614" y="5354449"/>
            <a:ext cx="1800481" cy="59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4" descr="https://img.grouponcdn.com/coupons/dc6ZM97sA2uzsQoKxRbroC/levi-highres-500x500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4" t="31628" r="13321" b="34186"/>
          <a:stretch/>
        </p:blipFill>
        <p:spPr bwMode="auto">
          <a:xfrm>
            <a:off x="29126" y="6029325"/>
            <a:ext cx="1370557" cy="65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8" descr="http://www.gsmnation.com/blog/wp-content/uploads/2012/08/Microsoft-New-Logo_GSMnatio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349" y="4276725"/>
            <a:ext cx="2254250" cy="112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9" y="1637999"/>
            <a:ext cx="1586588" cy="58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007" y="1715469"/>
            <a:ext cx="854819" cy="58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g.foolcdn.com/editorial/images/150994/caesars_entertainment_logo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299" y="2303338"/>
            <a:ext cx="1181221" cy="82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www.computex.biz/PhotoPool2/201305/201359121220734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193421"/>
            <a:ext cx="2130733" cy="45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logonoid.com/images/emc-logo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185" y="1625100"/>
            <a:ext cx="1471661" cy="51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s://upload.wikimedia.org/wikipedia/commons/thumb/0/00/General_Mills_logo.svg/2000px-General_Mills_logo.svg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57525"/>
            <a:ext cx="669182" cy="88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9" descr="https://upload.wikimedia.org/wikipedia/commons/thumb/a/ad/HP_logo_2012.svg/2000px-HP_logo_2012.svg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99360"/>
            <a:ext cx="767765" cy="76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777" y="4891185"/>
            <a:ext cx="1436477" cy="75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2" descr="https://upload.wikimedia.org/wikipedia/commons/thumb/f/f9/Kellogg's.svg/2000px-Kellogg's.svg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339" y="3314729"/>
            <a:ext cx="1620629" cy="58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0" descr="https://upload.wikimedia.org/wikipedia/commons/thumb/a/aa/Moody%E2%80%99s_logo.svg/240px-Moody%E2%80%99s_logo.svg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42654"/>
            <a:ext cx="1652632" cy="35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7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511" y="5500580"/>
            <a:ext cx="2604489" cy="33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9" descr="http://www.24-7intouch.com/getmedia/137217af-c179-4085-a11b-5fd6f59abaf1/orbitz-logo.aspx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6029324"/>
            <a:ext cx="2590800" cy="47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1" descr="https://s3-eu-west-1.amazonaws.com/ssl247/1406048971_Symantec-Logo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284" y="4824459"/>
            <a:ext cx="2464415" cy="57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2" descr="Image result for apple"/>
          <p:cNvSpPr>
            <a:spLocks noChangeAspect="1" noChangeArrowheads="1"/>
          </p:cNvSpPr>
          <p:nvPr/>
        </p:nvSpPr>
        <p:spPr bwMode="auto">
          <a:xfrm>
            <a:off x="155575" y="-685800"/>
            <a:ext cx="14382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0" name="Picture 6" descr="Airbnb Logo Bélo.sv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058" y="1577818"/>
            <a:ext cx="2176381" cy="6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thumb/f/f5/Best_Buy_Logo.svg/2000px-Best_Buy_Logo.svg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380703"/>
            <a:ext cx="1594409" cy="119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eareconnections.com/wp-content/uploads/2015/02/hyatt-logo.jpg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8" b="26644"/>
          <a:stretch/>
        </p:blipFill>
        <p:spPr bwMode="auto">
          <a:xfrm>
            <a:off x="101776" y="3067057"/>
            <a:ext cx="1530058" cy="41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vignette2.wikia.nocookie.net/logopedia/images/f/fd/McGraw-Hill-Financial-logo.png/revision/latest?cb=20130720213930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73" b="22915"/>
          <a:stretch/>
        </p:blipFill>
        <p:spPr bwMode="auto">
          <a:xfrm>
            <a:off x="6214211" y="3931751"/>
            <a:ext cx="2817947" cy="64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sec.gov/Archives/edgar/data/77476/000007747614000007/peplogo.jp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16" y="2143125"/>
            <a:ext cx="2593984" cy="59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4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0" t="4435" r="21550" b="1"/>
          <a:stretch/>
        </p:blipFill>
        <p:spPr bwMode="auto">
          <a:xfrm>
            <a:off x="8088684" y="1293404"/>
            <a:ext cx="1055316" cy="100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Biogen.sv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10187"/>
            <a:ext cx="2061288" cy="71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iltonHotelsLogo.sv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6" y="2182713"/>
            <a:ext cx="1045752" cy="79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Intel-logo.sv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313" y="2929188"/>
            <a:ext cx="1132991" cy="75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SFDC logo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37" y="3938290"/>
            <a:ext cx="1556284" cy="108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Sodexo.sv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339" y="4810125"/>
            <a:ext cx="1706423" cy="55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American Airlines logo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35" y="3600449"/>
            <a:ext cx="285750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A red bullseye with one ring is shown.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339" y="1650219"/>
            <a:ext cx="721103" cy="72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" name="Picture 4" descr="https://upload.wikimedia.org/wikipedia/en/thumb/e/e1/Cardinal_Health_Logo.svg/1280px-Cardinal_Health_Logo.svg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354" y="5451616"/>
            <a:ext cx="2205291" cy="80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4" descr="Logo of General Electric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204" y="1656157"/>
            <a:ext cx="731195" cy="73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AMD Logo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13341"/>
            <a:ext cx="1721959" cy="41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argill Logo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133" y="2800832"/>
            <a:ext cx="1428166" cy="63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6" descr="http://www.theparklands.org/res/uploads/media/1000px-J_P_Morgan_Chase_Logo_2008_1.svg.png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187573"/>
            <a:ext cx="4630405" cy="57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" descr="Automatic Data Processing (logo).svg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31" y="4863475"/>
            <a:ext cx="1076451" cy="4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2" descr="http://logonoid.com/images/delhaize-logo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683" y="5900372"/>
            <a:ext cx="770094" cy="7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2" descr="http://news.officedepot.com/sites/officedepot.newshq.businesswire.com/files/logo/image/Office_Depot_Inc._Stacked.jpg"/>
          <p:cNvPicPr>
            <a:picLocks noChangeAspect="1" noChangeArrowheads="1"/>
          </p:cNvPicPr>
          <p:nvPr/>
        </p:nvPicPr>
        <p:blipFill rotWithShape="1"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13"/>
          <a:stretch/>
        </p:blipFill>
        <p:spPr bwMode="auto">
          <a:xfrm>
            <a:off x="4723715" y="1293404"/>
            <a:ext cx="2961047" cy="34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2" descr="Image result for procter and gamble logo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438" y="4362353"/>
            <a:ext cx="1206562" cy="52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itle 2"/>
          <p:cNvSpPr txBox="1">
            <a:spLocks/>
          </p:cNvSpPr>
          <p:nvPr/>
        </p:nvSpPr>
        <p:spPr>
          <a:xfrm>
            <a:off x="29126" y="-110689"/>
            <a:ext cx="90543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400" b="1" kern="1200" cap="small" baseline="0" dirty="0">
                <a:solidFill>
                  <a:srgbClr val="9F218B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Coalition Members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5722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2671</TotalTime>
  <Words>189</Words>
  <Application>Microsoft Office PowerPoint</Application>
  <PresentationFormat>On-screen Show (4:3)</PresentationFormat>
  <Paragraphs>58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Powerpoint Template</vt:lpstr>
      <vt:lpstr>PowerPoint Presentation</vt:lpstr>
      <vt:lpstr>Gender Identity Coverage Through Federal Circuit Courts &amp; State Laws</vt:lpstr>
      <vt:lpstr>Sexual Orientation Coverage Through State Law</vt:lpstr>
      <vt:lpstr>Existing Title VII Coverage</vt:lpstr>
      <vt:lpstr>Negative State Legislation</vt:lpstr>
      <vt:lpstr>Bills Enacted</vt:lpstr>
      <vt:lpstr>Equality Act</vt:lpstr>
      <vt:lpstr>Co-Sponsors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Pike</dc:creator>
  <cp:lastModifiedBy>gnevins</cp:lastModifiedBy>
  <cp:revision>184</cp:revision>
  <cp:lastPrinted>2016-10-07T13:48:13Z</cp:lastPrinted>
  <dcterms:created xsi:type="dcterms:W3CDTF">2013-02-22T17:25:54Z</dcterms:created>
  <dcterms:modified xsi:type="dcterms:W3CDTF">2016-10-07T15:24:21Z</dcterms:modified>
</cp:coreProperties>
</file>